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>
      <p:cViewPr>
        <p:scale>
          <a:sx n="215" d="100"/>
          <a:sy n="215" d="100"/>
        </p:scale>
        <p:origin x="-4104" y="-2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1673-7B2A-0FA8-3426-1DBA498E2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53908-B0F5-9C05-4052-62D854166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6C80E-2E38-01FE-BC43-BD019F53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EFCD-443F-C744-A96F-48AAC2C4097F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E11B9-0761-F581-365C-D7AE4C5C6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F9053-0856-8A9A-E29B-7987AD72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A0E9-8D90-E541-9B2B-F974D819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3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D21B-7DA1-A029-B38D-FD8BA10F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6DA01-FA99-A30A-EE15-DE25A88B0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626B2-FB29-834F-B51B-AEC6314A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EFCD-443F-C744-A96F-48AAC2C4097F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77D79-F45A-6D42-FE93-AD316AD1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81472-5DEE-44CB-4A8E-9C5AF9FA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A0E9-8D90-E541-9B2B-F974D819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4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AE57D5-743A-CED4-8C08-6A4BF3EC0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81F19-F71B-30AF-83AC-4AB1C648F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8E6A7-4110-5C15-A2CD-4D6FE18F8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EFCD-443F-C744-A96F-48AAC2C4097F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26EF4-118D-02E0-3DB6-E18976408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9C916-FC6B-EB03-E68B-944B2C57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A0E9-8D90-E541-9B2B-F974D819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7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9644-E578-68CC-8F34-30DD3125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B6ACE-F7D4-60FD-B8D1-9123E407C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090AE-022D-7C9F-AC46-6F9F1AC25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EFCD-443F-C744-A96F-48AAC2C4097F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794BA-DA3E-64C2-57AD-1425B439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3AF76-8573-604D-3283-6F805486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A0E9-8D90-E541-9B2B-F974D819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2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9DCB-D846-11D3-AE9B-BA3C96F14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B53DA-27FE-EE78-5EC4-6D565ED88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E7C4B-E984-F966-377A-0182546EA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EFCD-443F-C744-A96F-48AAC2C4097F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A0922-8C1A-48C1-65FE-88FA6905B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E1EF2-6CD4-9DF8-A740-2B99FE801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A0E9-8D90-E541-9B2B-F974D819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7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4169-B19B-A3F8-7378-965121EA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68BE6-9570-B9A7-D3AB-A4F9843A5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1E6AA-8E47-42E5-DEA1-AA89643DB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049C9-166D-E78E-3D7F-DD71F4DA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EFCD-443F-C744-A96F-48AAC2C4097F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718B5-5E54-4DFE-BA7E-496286EA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E1AC0-11AC-7EEA-E9D6-44B04823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A0E9-8D90-E541-9B2B-F974D819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4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D9C01-9FE3-6AD1-B1B7-00E6E122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16F07-01B2-5909-A8A9-D92AC1706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B7C29-89E8-D4C3-1F48-2D672F36F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E7FFB6-3C00-8919-3FFC-03C277DAE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97E41B-E638-F578-3DBA-D89FE098F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BB0644-C64E-40D5-C52D-F31FFADC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EFCD-443F-C744-A96F-48AAC2C4097F}" type="datetimeFigureOut">
              <a:rPr lang="en-US" smtClean="0"/>
              <a:t>4/12/23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8C4256-A754-42EE-81BE-6146FBE6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82E14B-7447-9E7B-2055-5CD198A0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A0E9-8D90-E541-9B2B-F974D819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6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F39C-BD12-6A2B-E68D-F7CC8B6A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09D989-321B-0512-90DF-BF8F44E12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EFCD-443F-C744-A96F-48AAC2C4097F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72415-FEAF-959B-6D60-4B90E48F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4500E-0267-F71E-2818-4CEE2FCD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A0E9-8D90-E541-9B2B-F974D819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1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07229-BE3A-285A-800B-882D3E39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EFCD-443F-C744-A96F-48AAC2C4097F}" type="datetimeFigureOut">
              <a:rPr lang="en-US" smtClean="0"/>
              <a:t>4/12/23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73113-A8E8-2C57-5A3D-E43B1475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2C20-F6DC-92E9-D5C9-7CB92821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A0E9-8D90-E541-9B2B-F974D819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8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1BF8D-3E2A-289D-FD48-BFD87FF71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A7495-CE6D-8956-D2E1-DC161CEB1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A291D-2348-BE68-2890-4C0A453C2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513EF-3703-0608-F5DB-DCB0788A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EFCD-443F-C744-A96F-48AAC2C4097F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F41ED-6C67-046D-4CE2-EE2E9C58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C0047-1595-7D13-40BC-866CC3B4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A0E9-8D90-E541-9B2B-F974D819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0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0976-6791-BD67-4451-669EBF8FC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D9540-3D88-EFD3-361F-E91FA8DC8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2A42E-BBEE-E555-AEF8-6187A1405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B0B23-4053-59D4-7B79-0BD7FED0C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EFCD-443F-C744-A96F-48AAC2C4097F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05116-C211-32E2-5047-73FD06713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C9295-F1BD-B9E7-6FA9-21851982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A0E9-8D90-E541-9B2B-F974D819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4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52492-A0FF-FC5F-C00F-36053C1F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B6F69-29CB-5866-51F6-7AE687E59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B8CB3-1A51-02E7-AA89-63D82A3DE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4EFCD-443F-C744-A96F-48AAC2C4097F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5CE7A-1171-7F93-45B8-C18FF8D30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EDE0A-1E51-5F38-5113-18EB667D6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AA0E9-8D90-E541-9B2B-F974D819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6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060188-59DE-1AF7-5C00-387F7207C0C7}"/>
              </a:ext>
            </a:extLst>
          </p:cNvPr>
          <p:cNvSpPr/>
          <p:nvPr/>
        </p:nvSpPr>
        <p:spPr>
          <a:xfrm>
            <a:off x="5156597" y="3429000"/>
            <a:ext cx="2772966" cy="56445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Trivia Mini-Game</a:t>
            </a:r>
          </a:p>
        </p:txBody>
      </p:sp>
      <p:pic>
        <p:nvPicPr>
          <p:cNvPr id="8" name="Graphic 7" descr="Game controller outline">
            <a:extLst>
              <a:ext uri="{FF2B5EF4-FFF2-40B4-BE49-F238E27FC236}">
                <a16:creationId xmlns:a16="http://schemas.microsoft.com/office/drawing/2014/main" id="{A3C9D3DC-49FF-3AC4-B2CA-2A0889E06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8532" y="3482625"/>
            <a:ext cx="457200" cy="457200"/>
          </a:xfrm>
          <a:prstGeom prst="rect">
            <a:avLst/>
          </a:prstGeom>
        </p:spPr>
      </p:pic>
      <p:pic>
        <p:nvPicPr>
          <p:cNvPr id="10" name="Graphic 9" descr="Puzzle outline">
            <a:extLst>
              <a:ext uri="{FF2B5EF4-FFF2-40B4-BE49-F238E27FC236}">
                <a16:creationId xmlns:a16="http://schemas.microsoft.com/office/drawing/2014/main" id="{A4ACDF80-1923-77F4-B759-493FF7B958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0668" y="3482625"/>
            <a:ext cx="457201" cy="4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12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Dahl</dc:creator>
  <cp:lastModifiedBy>Alexander Dahl</cp:lastModifiedBy>
  <cp:revision>1</cp:revision>
  <dcterms:created xsi:type="dcterms:W3CDTF">2023-04-12T09:49:44Z</dcterms:created>
  <dcterms:modified xsi:type="dcterms:W3CDTF">2023-04-12T09:55:02Z</dcterms:modified>
</cp:coreProperties>
</file>