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2" r:id="rId5"/>
    <p:sldId id="266" r:id="rId6"/>
    <p:sldId id="265" r:id="rId7"/>
    <p:sldId id="260" r:id="rId8"/>
    <p:sldId id="268" r:id="rId9"/>
    <p:sldId id="269" r:id="rId10"/>
    <p:sldId id="270"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3D6"/>
    <a:srgbClr val="00FDFF"/>
    <a:srgbClr val="B51F21"/>
    <a:srgbClr val="871245"/>
    <a:srgbClr val="BF1D63"/>
    <a:srgbClr val="26477E"/>
    <a:srgbClr val="5B708F"/>
    <a:srgbClr val="001F60"/>
    <a:srgbClr val="340A54"/>
    <a:srgbClr val="E0B4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BD1F5-AE33-AF4B-9F61-2A71714B3BFB}" v="170" dt="2023-04-04T12:27:02.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7"/>
    <p:restoredTop sz="86583"/>
  </p:normalViewPr>
  <p:slideViewPr>
    <p:cSldViewPr snapToGrid="0">
      <p:cViewPr varScale="1">
        <p:scale>
          <a:sx n="95" d="100"/>
          <a:sy n="95" d="100"/>
        </p:scale>
        <p:origin x="1560" y="176"/>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snapToGrid="0">
      <p:cViewPr varScale="1">
        <p:scale>
          <a:sx n="84" d="100"/>
          <a:sy n="84" d="100"/>
        </p:scale>
        <p:origin x="396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yah.mcloughlin@gmail.com" userId="S::urn:spo:guest#nyah.mcloughlin@gmail.com::" providerId="AD" clId="Web-{2EEA1305-42FC-9AF8-C4EE-E438BDF9F58A}"/>
    <pc:docChg chg="modSld">
      <pc:chgData name="nyah.mcloughlin@gmail.com" userId="S::urn:spo:guest#nyah.mcloughlin@gmail.com::" providerId="AD" clId="Web-{2EEA1305-42FC-9AF8-C4EE-E438BDF9F58A}" dt="2023-03-28T15:28:44.714" v="38"/>
      <pc:docMkLst>
        <pc:docMk/>
      </pc:docMkLst>
      <pc:sldChg chg="addSp delSp modSp">
        <pc:chgData name="nyah.mcloughlin@gmail.com" userId="S::urn:spo:guest#nyah.mcloughlin@gmail.com::" providerId="AD" clId="Web-{2EEA1305-42FC-9AF8-C4EE-E438BDF9F58A}" dt="2023-03-28T15:28:44.714" v="38"/>
        <pc:sldMkLst>
          <pc:docMk/>
          <pc:sldMk cId="1707628076" sldId="258"/>
        </pc:sldMkLst>
        <pc:spChg chg="mod ord">
          <ac:chgData name="nyah.mcloughlin@gmail.com" userId="S::urn:spo:guest#nyah.mcloughlin@gmail.com::" providerId="AD" clId="Web-{2EEA1305-42FC-9AF8-C4EE-E438BDF9F58A}" dt="2023-03-28T15:28:44.714" v="38"/>
          <ac:spMkLst>
            <pc:docMk/>
            <pc:sldMk cId="1707628076" sldId="258"/>
            <ac:spMk id="4" creationId="{4BC1F9F6-4389-5AFB-2433-BF1A2F347EF7}"/>
          </ac:spMkLst>
        </pc:spChg>
        <pc:spChg chg="add mod ord">
          <ac:chgData name="nyah.mcloughlin@gmail.com" userId="S::urn:spo:guest#nyah.mcloughlin@gmail.com::" providerId="AD" clId="Web-{2EEA1305-42FC-9AF8-C4EE-E438BDF9F58A}" dt="2023-03-28T15:28:16.275" v="33"/>
          <ac:spMkLst>
            <pc:docMk/>
            <pc:sldMk cId="1707628076" sldId="258"/>
            <ac:spMk id="5" creationId="{0DF5F20C-A32A-0ADF-05A2-63711F45AC75}"/>
          </ac:spMkLst>
        </pc:spChg>
        <pc:spChg chg="del topLvl">
          <ac:chgData name="nyah.mcloughlin@gmail.com" userId="S::urn:spo:guest#nyah.mcloughlin@gmail.com::" providerId="AD" clId="Web-{2EEA1305-42FC-9AF8-C4EE-E438BDF9F58A}" dt="2023-03-28T15:25:03.194" v="16"/>
          <ac:spMkLst>
            <pc:docMk/>
            <pc:sldMk cId="1707628076" sldId="258"/>
            <ac:spMk id="6" creationId="{403FA6E9-0B11-D73A-9BB1-ECDC4B87B5FC}"/>
          </ac:spMkLst>
        </pc:spChg>
        <pc:spChg chg="add mod ord">
          <ac:chgData name="nyah.mcloughlin@gmail.com" userId="S::urn:spo:guest#nyah.mcloughlin@gmail.com::" providerId="AD" clId="Web-{2EEA1305-42FC-9AF8-C4EE-E438BDF9F58A}" dt="2023-03-28T15:28:40.323" v="37"/>
          <ac:spMkLst>
            <pc:docMk/>
            <pc:sldMk cId="1707628076" sldId="258"/>
            <ac:spMk id="7" creationId="{4F24FF2C-DC1A-4239-0B07-4671B0AC9EF9}"/>
          </ac:spMkLst>
        </pc:spChg>
        <pc:spChg chg="mod topLvl">
          <ac:chgData name="nyah.mcloughlin@gmail.com" userId="S::urn:spo:guest#nyah.mcloughlin@gmail.com::" providerId="AD" clId="Web-{2EEA1305-42FC-9AF8-C4EE-E438BDF9F58A}" dt="2023-03-28T15:25:14.926" v="20"/>
          <ac:spMkLst>
            <pc:docMk/>
            <pc:sldMk cId="1707628076" sldId="258"/>
            <ac:spMk id="9" creationId="{DA515017-6E49-B990-CD3F-1CD534F68BE0}"/>
          </ac:spMkLst>
        </pc:spChg>
        <pc:spChg chg="mod topLvl">
          <ac:chgData name="nyah.mcloughlin@gmail.com" userId="S::urn:spo:guest#nyah.mcloughlin@gmail.com::" providerId="AD" clId="Web-{2EEA1305-42FC-9AF8-C4EE-E438BDF9F58A}" dt="2023-03-28T15:25:22.489" v="22"/>
          <ac:spMkLst>
            <pc:docMk/>
            <pc:sldMk cId="1707628076" sldId="258"/>
            <ac:spMk id="11" creationId="{3AD9B53D-18C6-112F-0B98-2E674A02B393}"/>
          </ac:spMkLst>
        </pc:spChg>
        <pc:spChg chg="mod topLvl">
          <ac:chgData name="nyah.mcloughlin@gmail.com" userId="S::urn:spo:guest#nyah.mcloughlin@gmail.com::" providerId="AD" clId="Web-{2EEA1305-42FC-9AF8-C4EE-E438BDF9F58A}" dt="2023-03-28T15:25:41.911" v="25" actId="14100"/>
          <ac:spMkLst>
            <pc:docMk/>
            <pc:sldMk cId="1707628076" sldId="258"/>
            <ac:spMk id="12" creationId="{D6B300B2-EB89-EEBD-CD75-72485FACAACC}"/>
          </ac:spMkLst>
        </pc:spChg>
        <pc:spChg chg="del topLvl">
          <ac:chgData name="nyah.mcloughlin@gmail.com" userId="S::urn:spo:guest#nyah.mcloughlin@gmail.com::" providerId="AD" clId="Web-{2EEA1305-42FC-9AF8-C4EE-E438BDF9F58A}" dt="2023-03-28T15:25:06.629" v="17"/>
          <ac:spMkLst>
            <pc:docMk/>
            <pc:sldMk cId="1707628076" sldId="258"/>
            <ac:spMk id="13" creationId="{A5A5054B-BD0A-F9BD-06BF-B72DC40D3754}"/>
          </ac:spMkLst>
        </pc:spChg>
        <pc:spChg chg="del topLvl">
          <ac:chgData name="nyah.mcloughlin@gmail.com" userId="S::urn:spo:guest#nyah.mcloughlin@gmail.com::" providerId="AD" clId="Web-{2EEA1305-42FC-9AF8-C4EE-E438BDF9F58A}" dt="2023-03-28T15:25:08.598" v="18"/>
          <ac:spMkLst>
            <pc:docMk/>
            <pc:sldMk cId="1707628076" sldId="258"/>
            <ac:spMk id="14" creationId="{35713DA1-B339-965F-EEBC-893E343CB666}"/>
          </ac:spMkLst>
        </pc:spChg>
        <pc:spChg chg="topLvl">
          <ac:chgData name="nyah.mcloughlin@gmail.com" userId="S::urn:spo:guest#nyah.mcloughlin@gmail.com::" providerId="AD" clId="Web-{2EEA1305-42FC-9AF8-C4EE-E438BDF9F58A}" dt="2023-03-28T15:27:50.884" v="26"/>
          <ac:spMkLst>
            <pc:docMk/>
            <pc:sldMk cId="1707628076" sldId="258"/>
            <ac:spMk id="20" creationId="{CCCCD7C0-D7BB-4EBB-98D4-D3E749FA4F9E}"/>
          </ac:spMkLst>
        </pc:spChg>
        <pc:spChg chg="del">
          <ac:chgData name="nyah.mcloughlin@gmail.com" userId="S::urn:spo:guest#nyah.mcloughlin@gmail.com::" providerId="AD" clId="Web-{2EEA1305-42FC-9AF8-C4EE-E438BDF9F58A}" dt="2023-03-28T15:17:10.552" v="7"/>
          <ac:spMkLst>
            <pc:docMk/>
            <pc:sldMk cId="1707628076" sldId="258"/>
            <ac:spMk id="21" creationId="{7A7CEFA4-3161-1B87-F4B3-15773AD63C58}"/>
          </ac:spMkLst>
        </pc:spChg>
        <pc:spChg chg="topLvl">
          <ac:chgData name="nyah.mcloughlin@gmail.com" userId="S::urn:spo:guest#nyah.mcloughlin@gmail.com::" providerId="AD" clId="Web-{2EEA1305-42FC-9AF8-C4EE-E438BDF9F58A}" dt="2023-03-28T15:27:50.884" v="26"/>
          <ac:spMkLst>
            <pc:docMk/>
            <pc:sldMk cId="1707628076" sldId="258"/>
            <ac:spMk id="22" creationId="{0538EC81-E3E6-DE9B-A256-D8874F8B8516}"/>
          </ac:spMkLst>
        </pc:spChg>
        <pc:spChg chg="del topLvl">
          <ac:chgData name="nyah.mcloughlin@gmail.com" userId="S::urn:spo:guest#nyah.mcloughlin@gmail.com::" providerId="AD" clId="Web-{2EEA1305-42FC-9AF8-C4EE-E438BDF9F58A}" dt="2023-03-28T15:16:24.847" v="2"/>
          <ac:spMkLst>
            <pc:docMk/>
            <pc:sldMk cId="1707628076" sldId="258"/>
            <ac:spMk id="41" creationId="{C8B8EB9D-BD07-867D-DA97-14F8FE38D2B4}"/>
          </ac:spMkLst>
        </pc:spChg>
        <pc:spChg chg="mod topLvl">
          <ac:chgData name="nyah.mcloughlin@gmail.com" userId="S::urn:spo:guest#nyah.mcloughlin@gmail.com::" providerId="AD" clId="Web-{2EEA1305-42FC-9AF8-C4EE-E438BDF9F58A}" dt="2023-03-28T15:16:29.441" v="3"/>
          <ac:spMkLst>
            <pc:docMk/>
            <pc:sldMk cId="1707628076" sldId="258"/>
            <ac:spMk id="42" creationId="{E052735A-FF19-2C5F-FD86-175F2A309944}"/>
          </ac:spMkLst>
        </pc:spChg>
        <pc:spChg chg="mod topLvl">
          <ac:chgData name="nyah.mcloughlin@gmail.com" userId="S::urn:spo:guest#nyah.mcloughlin@gmail.com::" providerId="AD" clId="Web-{2EEA1305-42FC-9AF8-C4EE-E438BDF9F58A}" dt="2023-03-28T15:16:33.394" v="4"/>
          <ac:spMkLst>
            <pc:docMk/>
            <pc:sldMk cId="1707628076" sldId="258"/>
            <ac:spMk id="43" creationId="{AA1434D8-085B-DD4D-AF84-7E767CB50329}"/>
          </ac:spMkLst>
        </pc:spChg>
        <pc:spChg chg="mod topLvl">
          <ac:chgData name="nyah.mcloughlin@gmail.com" userId="S::urn:spo:guest#nyah.mcloughlin@gmail.com::" providerId="AD" clId="Web-{2EEA1305-42FC-9AF8-C4EE-E438BDF9F58A}" dt="2023-03-28T15:16:36.492" v="5"/>
          <ac:spMkLst>
            <pc:docMk/>
            <pc:sldMk cId="1707628076" sldId="258"/>
            <ac:spMk id="44" creationId="{D2BAAE61-A3F4-0998-8844-55F1A111BCEC}"/>
          </ac:spMkLst>
        </pc:spChg>
        <pc:grpChg chg="mod">
          <ac:chgData name="nyah.mcloughlin@gmail.com" userId="S::urn:spo:guest#nyah.mcloughlin@gmail.com::" providerId="AD" clId="Web-{2EEA1305-42FC-9AF8-C4EE-E438BDF9F58A}" dt="2023-03-28T15:16:53.864" v="6" actId="1076"/>
          <ac:grpSpMkLst>
            <pc:docMk/>
            <pc:sldMk cId="1707628076" sldId="258"/>
            <ac:grpSpMk id="2" creationId="{56FE7DE1-3BC0-DDBC-E65E-466202744DC2}"/>
          </ac:grpSpMkLst>
        </pc:grpChg>
        <pc:grpChg chg="add del mod">
          <ac:chgData name="nyah.mcloughlin@gmail.com" userId="S::urn:spo:guest#nyah.mcloughlin@gmail.com::" providerId="AD" clId="Web-{2EEA1305-42FC-9AF8-C4EE-E438BDF9F58A}" dt="2023-03-28T15:27:50.884" v="26"/>
          <ac:grpSpMkLst>
            <pc:docMk/>
            <pc:sldMk cId="1707628076" sldId="258"/>
            <ac:grpSpMk id="3" creationId="{8F386919-A074-6654-7970-464CC2D15F9F}"/>
          </ac:grpSpMkLst>
        </pc:grpChg>
        <pc:grpChg chg="add del">
          <ac:chgData name="nyah.mcloughlin@gmail.com" userId="S::urn:spo:guest#nyah.mcloughlin@gmail.com::" providerId="AD" clId="Web-{2EEA1305-42FC-9AF8-C4EE-E438BDF9F58A}" dt="2023-03-28T15:24:52.785" v="13"/>
          <ac:grpSpMkLst>
            <pc:docMk/>
            <pc:sldMk cId="1707628076" sldId="258"/>
            <ac:grpSpMk id="16" creationId="{CC600EB7-CE96-6C31-3F1E-7C114FAE4395}"/>
          </ac:grpSpMkLst>
        </pc:grpChg>
        <pc:grpChg chg="del">
          <ac:chgData name="nyah.mcloughlin@gmail.com" userId="S::urn:spo:guest#nyah.mcloughlin@gmail.com::" providerId="AD" clId="Web-{2EEA1305-42FC-9AF8-C4EE-E438BDF9F58A}" dt="2023-03-28T15:24:56.660" v="14"/>
          <ac:grpSpMkLst>
            <pc:docMk/>
            <pc:sldMk cId="1707628076" sldId="258"/>
            <ac:grpSpMk id="17" creationId="{440B7452-7087-BE8D-282A-3881842280E9}"/>
          </ac:grpSpMkLst>
        </pc:grpChg>
        <pc:grpChg chg="del">
          <ac:chgData name="nyah.mcloughlin@gmail.com" userId="S::urn:spo:guest#nyah.mcloughlin@gmail.com::" providerId="AD" clId="Web-{2EEA1305-42FC-9AF8-C4EE-E438BDF9F58A}" dt="2023-03-28T15:25:00.301" v="15"/>
          <ac:grpSpMkLst>
            <pc:docMk/>
            <pc:sldMk cId="1707628076" sldId="258"/>
            <ac:grpSpMk id="18" creationId="{EE55C376-3648-D558-75C3-7056B07F299D}"/>
          </ac:grpSpMkLst>
        </pc:grpChg>
        <pc:grpChg chg="del">
          <ac:chgData name="nyah.mcloughlin@gmail.com" userId="S::urn:spo:guest#nyah.mcloughlin@gmail.com::" providerId="AD" clId="Web-{2EEA1305-42FC-9AF8-C4EE-E438BDF9F58A}" dt="2023-03-28T15:16:22.191" v="1"/>
          <ac:grpSpMkLst>
            <pc:docMk/>
            <pc:sldMk cId="1707628076" sldId="258"/>
            <ac:grpSpMk id="47" creationId="{E3F540BE-1F7F-2A5C-0DB7-D73A5197A70A}"/>
          </ac:grpSpMkLst>
        </pc:grpChg>
      </pc:sldChg>
    </pc:docChg>
  </pc:docChgLst>
  <pc:docChgLst>
    <pc:chgData name="Alexander Dahl" userId="4d552103-6a6b-4c88-9224-54bb5aead65b" providerId="ADAL" clId="{6DDBD1F5-AE33-AF4B-9F61-2A71714B3BFB}"/>
    <pc:docChg chg="undo redo custSel addSld delSld modSld sldOrd">
      <pc:chgData name="Alexander Dahl" userId="4d552103-6a6b-4c88-9224-54bb5aead65b" providerId="ADAL" clId="{6DDBD1F5-AE33-AF4B-9F61-2A71714B3BFB}" dt="2023-04-04T14:25:26.425" v="3892" actId="207"/>
      <pc:docMkLst>
        <pc:docMk/>
      </pc:docMkLst>
      <pc:sldChg chg="modSp mod">
        <pc:chgData name="Alexander Dahl" userId="4d552103-6a6b-4c88-9224-54bb5aead65b" providerId="ADAL" clId="{6DDBD1F5-AE33-AF4B-9F61-2A71714B3BFB}" dt="2023-03-29T15:33:46.846" v="605" actId="20577"/>
        <pc:sldMkLst>
          <pc:docMk/>
          <pc:sldMk cId="1382579738" sldId="256"/>
        </pc:sldMkLst>
        <pc:spChg chg="mod">
          <ac:chgData name="Alexander Dahl" userId="4d552103-6a6b-4c88-9224-54bb5aead65b" providerId="ADAL" clId="{6DDBD1F5-AE33-AF4B-9F61-2A71714B3BFB}" dt="2023-03-29T15:33:46.846" v="605" actId="20577"/>
          <ac:spMkLst>
            <pc:docMk/>
            <pc:sldMk cId="1382579738" sldId="256"/>
            <ac:spMk id="9" creationId="{5912A3C5-1581-3231-EDB8-2DD44D009B70}"/>
          </ac:spMkLst>
        </pc:spChg>
        <pc:spChg chg="mod">
          <ac:chgData name="Alexander Dahl" userId="4d552103-6a6b-4c88-9224-54bb5aead65b" providerId="ADAL" clId="{6DDBD1F5-AE33-AF4B-9F61-2A71714B3BFB}" dt="2023-03-29T14:42:33.787" v="148" actId="1076"/>
          <ac:spMkLst>
            <pc:docMk/>
            <pc:sldMk cId="1382579738" sldId="256"/>
            <ac:spMk id="103" creationId="{C0495A8D-A456-E2D6-0FD5-FD4FDEFFC66B}"/>
          </ac:spMkLst>
        </pc:spChg>
        <pc:spChg chg="mod">
          <ac:chgData name="Alexander Dahl" userId="4d552103-6a6b-4c88-9224-54bb5aead65b" providerId="ADAL" clId="{6DDBD1F5-AE33-AF4B-9F61-2A71714B3BFB}" dt="2023-03-29T14:41:58.928" v="138" actId="1076"/>
          <ac:spMkLst>
            <pc:docMk/>
            <pc:sldMk cId="1382579738" sldId="256"/>
            <ac:spMk id="112" creationId="{4FC3818F-6A2E-FBF5-A4EC-DF9F4AD262E6}"/>
          </ac:spMkLst>
        </pc:spChg>
        <pc:grpChg chg="mod">
          <ac:chgData name="Alexander Dahl" userId="4d552103-6a6b-4c88-9224-54bb5aead65b" providerId="ADAL" clId="{6DDBD1F5-AE33-AF4B-9F61-2A71714B3BFB}" dt="2023-03-29T14:42:41.173" v="149" actId="1076"/>
          <ac:grpSpMkLst>
            <pc:docMk/>
            <pc:sldMk cId="1382579738" sldId="256"/>
            <ac:grpSpMk id="106" creationId="{DAE08E4A-D9A8-C3A1-A3D0-2C9FA145BD9D}"/>
          </ac:grpSpMkLst>
        </pc:grpChg>
      </pc:sldChg>
      <pc:sldChg chg="modSp mod ord">
        <pc:chgData name="Alexander Dahl" userId="4d552103-6a6b-4c88-9224-54bb5aead65b" providerId="ADAL" clId="{6DDBD1F5-AE33-AF4B-9F61-2A71714B3BFB}" dt="2023-03-30T09:53:40.193" v="2117"/>
        <pc:sldMkLst>
          <pc:docMk/>
          <pc:sldMk cId="3334414431" sldId="257"/>
        </pc:sldMkLst>
        <pc:spChg chg="mod">
          <ac:chgData name="Alexander Dahl" userId="4d552103-6a6b-4c88-9224-54bb5aead65b" providerId="ADAL" clId="{6DDBD1F5-AE33-AF4B-9F61-2A71714B3BFB}" dt="2023-03-29T15:33:59.034" v="606" actId="403"/>
          <ac:spMkLst>
            <pc:docMk/>
            <pc:sldMk cId="3334414431" sldId="257"/>
            <ac:spMk id="13" creationId="{7EF42559-0F96-25FA-5203-3CC3CFA28F37}"/>
          </ac:spMkLst>
        </pc:spChg>
        <pc:spChg chg="mod">
          <ac:chgData name="Alexander Dahl" userId="4d552103-6a6b-4c88-9224-54bb5aead65b" providerId="ADAL" clId="{6DDBD1F5-AE33-AF4B-9F61-2A71714B3BFB}" dt="2023-03-29T15:30:24.246" v="412" actId="20577"/>
          <ac:spMkLst>
            <pc:docMk/>
            <pc:sldMk cId="3334414431" sldId="257"/>
            <ac:spMk id="17" creationId="{7F013FF2-83A4-9583-E87C-E34999567CFA}"/>
          </ac:spMkLst>
        </pc:spChg>
        <pc:spChg chg="mod">
          <ac:chgData name="Alexander Dahl" userId="4d552103-6a6b-4c88-9224-54bb5aead65b" providerId="ADAL" clId="{6DDBD1F5-AE33-AF4B-9F61-2A71714B3BFB}" dt="2023-03-29T15:29:17.341" v="357" actId="1076"/>
          <ac:spMkLst>
            <pc:docMk/>
            <pc:sldMk cId="3334414431" sldId="257"/>
            <ac:spMk id="103" creationId="{C0495A8D-A456-E2D6-0FD5-FD4FDEFFC66B}"/>
          </ac:spMkLst>
        </pc:spChg>
        <pc:grpChg chg="mod">
          <ac:chgData name="Alexander Dahl" userId="4d552103-6a6b-4c88-9224-54bb5aead65b" providerId="ADAL" clId="{6DDBD1F5-AE33-AF4B-9F61-2A71714B3BFB}" dt="2023-03-29T15:29:21.666" v="358" actId="1076"/>
          <ac:grpSpMkLst>
            <pc:docMk/>
            <pc:sldMk cId="3334414431" sldId="257"/>
            <ac:grpSpMk id="2" creationId="{56FE7DE1-3BC0-DDBC-E65E-466202744DC2}"/>
          </ac:grpSpMkLst>
        </pc:grpChg>
      </pc:sldChg>
      <pc:sldChg chg="addSp modSp mod ord modNotes">
        <pc:chgData name="Alexander Dahl" userId="4d552103-6a6b-4c88-9224-54bb5aead65b" providerId="ADAL" clId="{6DDBD1F5-AE33-AF4B-9F61-2A71714B3BFB}" dt="2023-03-30T09:54:25.980" v="2119" actId="20578"/>
        <pc:sldMkLst>
          <pc:docMk/>
          <pc:sldMk cId="1707628076" sldId="258"/>
        </pc:sldMkLst>
        <pc:spChg chg="mod">
          <ac:chgData name="Alexander Dahl" userId="4d552103-6a6b-4c88-9224-54bb5aead65b" providerId="ADAL" clId="{6DDBD1F5-AE33-AF4B-9F61-2A71714B3BFB}" dt="2023-03-29T15:40:57.911" v="895" actId="20577"/>
          <ac:spMkLst>
            <pc:docMk/>
            <pc:sldMk cId="1707628076" sldId="258"/>
            <ac:spMk id="11" creationId="{3AD9B53D-18C6-112F-0B98-2E674A02B393}"/>
          </ac:spMkLst>
        </pc:spChg>
        <pc:spChg chg="mod">
          <ac:chgData name="Alexander Dahl" userId="4d552103-6a6b-4c88-9224-54bb5aead65b" providerId="ADAL" clId="{6DDBD1F5-AE33-AF4B-9F61-2A71714B3BFB}" dt="2023-03-29T15:43:54.578" v="913" actId="20577"/>
          <ac:spMkLst>
            <pc:docMk/>
            <pc:sldMk cId="1707628076" sldId="258"/>
            <ac:spMk id="12" creationId="{D6B300B2-EB89-EEBD-CD75-72485FACAACC}"/>
          </ac:spMkLst>
        </pc:spChg>
        <pc:spChg chg="mod">
          <ac:chgData name="Alexander Dahl" userId="4d552103-6a6b-4c88-9224-54bb5aead65b" providerId="ADAL" clId="{6DDBD1F5-AE33-AF4B-9F61-2A71714B3BFB}" dt="2023-03-29T15:40:10.583" v="876" actId="14100"/>
          <ac:spMkLst>
            <pc:docMk/>
            <pc:sldMk cId="1707628076" sldId="258"/>
            <ac:spMk id="17" creationId="{43444C22-7711-CC31-B81B-627510176C03}"/>
          </ac:spMkLst>
        </pc:spChg>
        <pc:spChg chg="mod">
          <ac:chgData name="Alexander Dahl" userId="4d552103-6a6b-4c88-9224-54bb5aead65b" providerId="ADAL" clId="{6DDBD1F5-AE33-AF4B-9F61-2A71714B3BFB}" dt="2023-03-29T15:43:23.159" v="907" actId="14100"/>
          <ac:spMkLst>
            <pc:docMk/>
            <pc:sldMk cId="1707628076" sldId="258"/>
            <ac:spMk id="18" creationId="{2B21443D-DC9D-3FA8-844F-26AABC9C1B58}"/>
          </ac:spMkLst>
        </pc:spChg>
        <pc:spChg chg="mod">
          <ac:chgData name="Alexander Dahl" userId="4d552103-6a6b-4c88-9224-54bb5aead65b" providerId="ADAL" clId="{6DDBD1F5-AE33-AF4B-9F61-2A71714B3BFB}" dt="2023-03-29T15:37:18.788" v="859" actId="1076"/>
          <ac:spMkLst>
            <pc:docMk/>
            <pc:sldMk cId="1707628076" sldId="258"/>
            <ac:spMk id="103" creationId="{C0495A8D-A456-E2D6-0FD5-FD4FDEFFC66B}"/>
          </ac:spMkLst>
        </pc:spChg>
        <pc:grpChg chg="mod">
          <ac:chgData name="Alexander Dahl" userId="4d552103-6a6b-4c88-9224-54bb5aead65b" providerId="ADAL" clId="{6DDBD1F5-AE33-AF4B-9F61-2A71714B3BFB}" dt="2023-03-29T15:37:26.612" v="860" actId="1076"/>
          <ac:grpSpMkLst>
            <pc:docMk/>
            <pc:sldMk cId="1707628076" sldId="258"/>
            <ac:grpSpMk id="2" creationId="{56FE7DE1-3BC0-DDBC-E65E-466202744DC2}"/>
          </ac:grpSpMkLst>
        </pc:grpChg>
        <pc:picChg chg="add mod">
          <ac:chgData name="Alexander Dahl" userId="4d552103-6a6b-4c88-9224-54bb5aead65b" providerId="ADAL" clId="{6DDBD1F5-AE33-AF4B-9F61-2A71714B3BFB}" dt="2023-03-29T15:38:45.871" v="865" actId="208"/>
          <ac:picMkLst>
            <pc:docMk/>
            <pc:sldMk cId="1707628076" sldId="258"/>
            <ac:picMk id="27" creationId="{1979651B-EF92-05CA-99B8-4BF0F86AFA16}"/>
          </ac:picMkLst>
        </pc:picChg>
      </pc:sldChg>
      <pc:sldChg chg="modSp add mod ord">
        <pc:chgData name="Alexander Dahl" userId="4d552103-6a6b-4c88-9224-54bb5aead65b" providerId="ADAL" clId="{6DDBD1F5-AE33-AF4B-9F61-2A71714B3BFB}" dt="2023-03-28T15:49:34.624" v="34" actId="20577"/>
        <pc:sldMkLst>
          <pc:docMk/>
          <pc:sldMk cId="1430364800" sldId="259"/>
        </pc:sldMkLst>
        <pc:spChg chg="mod">
          <ac:chgData name="Alexander Dahl" userId="4d552103-6a6b-4c88-9224-54bb5aead65b" providerId="ADAL" clId="{6DDBD1F5-AE33-AF4B-9F61-2A71714B3BFB}" dt="2023-03-28T15:49:34.624" v="34" actId="20577"/>
          <ac:spMkLst>
            <pc:docMk/>
            <pc:sldMk cId="1430364800" sldId="259"/>
            <ac:spMk id="13" creationId="{7EF42559-0F96-25FA-5203-3CC3CFA28F37}"/>
          </ac:spMkLst>
        </pc:spChg>
        <pc:spChg chg="mod">
          <ac:chgData name="Alexander Dahl" userId="4d552103-6a6b-4c88-9224-54bb5aead65b" providerId="ADAL" clId="{6DDBD1F5-AE33-AF4B-9F61-2A71714B3BFB}" dt="2023-03-28T15:49:04.608" v="6" actId="20577"/>
          <ac:spMkLst>
            <pc:docMk/>
            <pc:sldMk cId="1430364800" sldId="259"/>
            <ac:spMk id="17" creationId="{7F013FF2-83A4-9583-E87C-E34999567CFA}"/>
          </ac:spMkLst>
        </pc:spChg>
      </pc:sldChg>
      <pc:sldChg chg="addSp delSp modSp add mod modNotes">
        <pc:chgData name="Alexander Dahl" userId="4d552103-6a6b-4c88-9224-54bb5aead65b" providerId="ADAL" clId="{6DDBD1F5-AE33-AF4B-9F61-2A71714B3BFB}" dt="2023-03-30T09:55:49.319" v="2126" actId="20577"/>
        <pc:sldMkLst>
          <pc:docMk/>
          <pc:sldMk cId="804170877" sldId="260"/>
        </pc:sldMkLst>
        <pc:spChg chg="mod">
          <ac:chgData name="Alexander Dahl" userId="4d552103-6a6b-4c88-9224-54bb5aead65b" providerId="ADAL" clId="{6DDBD1F5-AE33-AF4B-9F61-2A71714B3BFB}" dt="2023-03-29T16:30:20.333" v="2071" actId="1035"/>
          <ac:spMkLst>
            <pc:docMk/>
            <pc:sldMk cId="804170877" sldId="260"/>
            <ac:spMk id="3" creationId="{5B60D7D2-2D48-A1E1-8871-091CD7AFFEB0}"/>
          </ac:spMkLst>
        </pc:spChg>
        <pc:spChg chg="mod">
          <ac:chgData name="Alexander Dahl" userId="4d552103-6a6b-4c88-9224-54bb5aead65b" providerId="ADAL" clId="{6DDBD1F5-AE33-AF4B-9F61-2A71714B3BFB}" dt="2023-03-29T16:30:20.333" v="2071" actId="1035"/>
          <ac:spMkLst>
            <pc:docMk/>
            <pc:sldMk cId="804170877" sldId="260"/>
            <ac:spMk id="5" creationId="{267EB1F4-4188-E85A-B9A9-6F53A4532B60}"/>
          </ac:spMkLst>
        </pc:spChg>
        <pc:spChg chg="mod">
          <ac:chgData name="Alexander Dahl" userId="4d552103-6a6b-4c88-9224-54bb5aead65b" providerId="ADAL" clId="{6DDBD1F5-AE33-AF4B-9F61-2A71714B3BFB}" dt="2023-03-29T16:30:20.333" v="2071" actId="1035"/>
          <ac:spMkLst>
            <pc:docMk/>
            <pc:sldMk cId="804170877" sldId="260"/>
            <ac:spMk id="6" creationId="{74779AB1-7F62-2340-F43D-B9D35EB7D250}"/>
          </ac:spMkLst>
        </pc:spChg>
        <pc:spChg chg="mod">
          <ac:chgData name="Alexander Dahl" userId="4d552103-6a6b-4c88-9224-54bb5aead65b" providerId="ADAL" clId="{6DDBD1F5-AE33-AF4B-9F61-2A71714B3BFB}" dt="2023-03-30T09:55:49.319" v="2126" actId="20577"/>
          <ac:spMkLst>
            <pc:docMk/>
            <pc:sldMk cId="804170877" sldId="260"/>
            <ac:spMk id="8" creationId="{E45540CD-4873-D072-4407-68CC6F7A3D6C}"/>
          </ac:spMkLst>
        </pc:spChg>
        <pc:spChg chg="mod">
          <ac:chgData name="Alexander Dahl" userId="4d552103-6a6b-4c88-9224-54bb5aead65b" providerId="ADAL" clId="{6DDBD1F5-AE33-AF4B-9F61-2A71714B3BFB}" dt="2023-03-29T16:32:06.660" v="2096" actId="20577"/>
          <ac:spMkLst>
            <pc:docMk/>
            <pc:sldMk cId="804170877" sldId="260"/>
            <ac:spMk id="10" creationId="{4E6BBB50-0CD4-29DC-3391-3D959E6BCBD3}"/>
          </ac:spMkLst>
        </pc:spChg>
        <pc:spChg chg="mod">
          <ac:chgData name="Alexander Dahl" userId="4d552103-6a6b-4c88-9224-54bb5aead65b" providerId="ADAL" clId="{6DDBD1F5-AE33-AF4B-9F61-2A71714B3BFB}" dt="2023-03-29T15:50:57.193" v="1020" actId="20577"/>
          <ac:spMkLst>
            <pc:docMk/>
            <pc:sldMk cId="804170877" sldId="260"/>
            <ac:spMk id="13" creationId="{7EF42559-0F96-25FA-5203-3CC3CFA28F37}"/>
          </ac:spMkLst>
        </pc:spChg>
        <pc:spChg chg="add del mod">
          <ac:chgData name="Alexander Dahl" userId="4d552103-6a6b-4c88-9224-54bb5aead65b" providerId="ADAL" clId="{6DDBD1F5-AE33-AF4B-9F61-2A71714B3BFB}" dt="2023-03-28T15:51:23.182" v="70" actId="20577"/>
          <ac:spMkLst>
            <pc:docMk/>
            <pc:sldMk cId="804170877" sldId="260"/>
            <ac:spMk id="17" creationId="{7F013FF2-83A4-9583-E87C-E34999567CFA}"/>
          </ac:spMkLst>
        </pc:spChg>
        <pc:spChg chg="mod">
          <ac:chgData name="Alexander Dahl" userId="4d552103-6a6b-4c88-9224-54bb5aead65b" providerId="ADAL" clId="{6DDBD1F5-AE33-AF4B-9F61-2A71714B3BFB}" dt="2023-03-29T16:30:20.333" v="2071" actId="1035"/>
          <ac:spMkLst>
            <pc:docMk/>
            <pc:sldMk cId="804170877" sldId="260"/>
            <ac:spMk id="21" creationId="{7A7CEFA4-3161-1B87-F4B3-15773AD63C58}"/>
          </ac:spMkLst>
        </pc:spChg>
        <pc:spChg chg="mod">
          <ac:chgData name="Alexander Dahl" userId="4d552103-6a6b-4c88-9224-54bb5aead65b" providerId="ADAL" clId="{6DDBD1F5-AE33-AF4B-9F61-2A71714B3BFB}" dt="2023-03-29T16:12:16.890" v="1459" actId="207"/>
          <ac:spMkLst>
            <pc:docMk/>
            <pc:sldMk cId="804170877" sldId="260"/>
            <ac:spMk id="34" creationId="{099FED2E-6547-8608-1E50-12627FEC73FD}"/>
          </ac:spMkLst>
        </pc:spChg>
        <pc:spChg chg="mod">
          <ac:chgData name="Alexander Dahl" userId="4d552103-6a6b-4c88-9224-54bb5aead65b" providerId="ADAL" clId="{6DDBD1F5-AE33-AF4B-9F61-2A71714B3BFB}" dt="2023-03-29T16:30:20.333" v="2071" actId="1035"/>
          <ac:spMkLst>
            <pc:docMk/>
            <pc:sldMk cId="804170877" sldId="260"/>
            <ac:spMk id="65" creationId="{9687C538-C990-AC73-45A4-4BE8E6056B52}"/>
          </ac:spMkLst>
        </pc:spChg>
        <pc:spChg chg="mod">
          <ac:chgData name="Alexander Dahl" userId="4d552103-6a6b-4c88-9224-54bb5aead65b" providerId="ADAL" clId="{6DDBD1F5-AE33-AF4B-9F61-2A71714B3BFB}" dt="2023-03-29T16:31:25.185" v="2089" actId="1035"/>
          <ac:spMkLst>
            <pc:docMk/>
            <pc:sldMk cId="804170877" sldId="260"/>
            <ac:spMk id="70" creationId="{133CBB41-32B4-2088-A683-A50DB77CBB03}"/>
          </ac:spMkLst>
        </pc:spChg>
        <pc:spChg chg="mod">
          <ac:chgData name="Alexander Dahl" userId="4d552103-6a6b-4c88-9224-54bb5aead65b" providerId="ADAL" clId="{6DDBD1F5-AE33-AF4B-9F61-2A71714B3BFB}" dt="2023-03-29T16:11:35.817" v="1454" actId="1076"/>
          <ac:spMkLst>
            <pc:docMk/>
            <pc:sldMk cId="804170877" sldId="260"/>
            <ac:spMk id="103" creationId="{C0495A8D-A456-E2D6-0FD5-FD4FDEFFC66B}"/>
          </ac:spMkLst>
        </pc:spChg>
        <pc:grpChg chg="mod">
          <ac:chgData name="Alexander Dahl" userId="4d552103-6a6b-4c88-9224-54bb5aead65b" providerId="ADAL" clId="{6DDBD1F5-AE33-AF4B-9F61-2A71714B3BFB}" dt="2023-03-29T16:11:40.273" v="1455" actId="1076"/>
          <ac:grpSpMkLst>
            <pc:docMk/>
            <pc:sldMk cId="804170877" sldId="260"/>
            <ac:grpSpMk id="2" creationId="{56FE7DE1-3BC0-DDBC-E65E-466202744DC2}"/>
          </ac:grpSpMkLst>
        </pc:grpChg>
        <pc:picChg chg="mod">
          <ac:chgData name="Alexander Dahl" userId="4d552103-6a6b-4c88-9224-54bb5aead65b" providerId="ADAL" clId="{6DDBD1F5-AE33-AF4B-9F61-2A71714B3BFB}" dt="2023-03-29T16:51:45.074" v="2109" actId="1076"/>
          <ac:picMkLst>
            <pc:docMk/>
            <pc:sldMk cId="804170877" sldId="260"/>
            <ac:picMk id="22" creationId="{9DB66E86-2D80-BF34-41C9-77A1C024F575}"/>
          </ac:picMkLst>
        </pc:picChg>
        <pc:cxnChg chg="mod">
          <ac:chgData name="Alexander Dahl" userId="4d552103-6a6b-4c88-9224-54bb5aead65b" providerId="ADAL" clId="{6DDBD1F5-AE33-AF4B-9F61-2A71714B3BFB}" dt="2023-03-29T16:30:20.333" v="2071" actId="1035"/>
          <ac:cxnSpMkLst>
            <pc:docMk/>
            <pc:sldMk cId="804170877" sldId="260"/>
            <ac:cxnSpMk id="9" creationId="{420F43A7-5794-FA9F-352F-8A54A3E15193}"/>
          </ac:cxnSpMkLst>
        </pc:cxnChg>
        <pc:cxnChg chg="mod">
          <ac:chgData name="Alexander Dahl" userId="4d552103-6a6b-4c88-9224-54bb5aead65b" providerId="ADAL" clId="{6DDBD1F5-AE33-AF4B-9F61-2A71714B3BFB}" dt="2023-03-29T16:30:20.333" v="2071" actId="1035"/>
          <ac:cxnSpMkLst>
            <pc:docMk/>
            <pc:sldMk cId="804170877" sldId="260"/>
            <ac:cxnSpMk id="11" creationId="{B27F182D-B552-5F2A-87B4-58AFD911850D}"/>
          </ac:cxnSpMkLst>
        </pc:cxnChg>
      </pc:sldChg>
      <pc:sldChg chg="modSp add del mod">
        <pc:chgData name="Alexander Dahl" userId="4d552103-6a6b-4c88-9224-54bb5aead65b" providerId="ADAL" clId="{6DDBD1F5-AE33-AF4B-9F61-2A71714B3BFB}" dt="2023-04-03T14:25:17.660" v="2484" actId="2696"/>
        <pc:sldMkLst>
          <pc:docMk/>
          <pc:sldMk cId="2596083502" sldId="261"/>
        </pc:sldMkLst>
        <pc:spChg chg="mod">
          <ac:chgData name="Alexander Dahl" userId="4d552103-6a6b-4c88-9224-54bb5aead65b" providerId="ADAL" clId="{6DDBD1F5-AE33-AF4B-9F61-2A71714B3BFB}" dt="2023-03-28T15:50:48.708" v="66" actId="113"/>
          <ac:spMkLst>
            <pc:docMk/>
            <pc:sldMk cId="2596083502" sldId="261"/>
            <ac:spMk id="13" creationId="{7EF42559-0F96-25FA-5203-3CC3CFA28F37}"/>
          </ac:spMkLst>
        </pc:spChg>
        <pc:spChg chg="mod">
          <ac:chgData name="Alexander Dahl" userId="4d552103-6a6b-4c88-9224-54bb5aead65b" providerId="ADAL" clId="{6DDBD1F5-AE33-AF4B-9F61-2A71714B3BFB}" dt="2023-03-28T15:50:52.728" v="67" actId="20577"/>
          <ac:spMkLst>
            <pc:docMk/>
            <pc:sldMk cId="2596083502" sldId="261"/>
            <ac:spMk id="17" creationId="{7F013FF2-83A4-9583-E87C-E34999567CFA}"/>
          </ac:spMkLst>
        </pc:spChg>
        <pc:spChg chg="mod">
          <ac:chgData name="Alexander Dahl" userId="4d552103-6a6b-4c88-9224-54bb5aead65b" providerId="ADAL" clId="{6DDBD1F5-AE33-AF4B-9F61-2A71714B3BFB}" dt="2023-03-29T16:32:25.821" v="2104" actId="1076"/>
          <ac:spMkLst>
            <pc:docMk/>
            <pc:sldMk cId="2596083502" sldId="261"/>
            <ac:spMk id="32" creationId="{2CF567DC-7298-6039-C204-7A5472A5A8E3}"/>
          </ac:spMkLst>
        </pc:spChg>
      </pc:sldChg>
      <pc:sldChg chg="addSp delSp modSp add mod ord">
        <pc:chgData name="Alexander Dahl" userId="4d552103-6a6b-4c88-9224-54bb5aead65b" providerId="ADAL" clId="{6DDBD1F5-AE33-AF4B-9F61-2A71714B3BFB}" dt="2023-03-30T09:53:39.195" v="2116" actId="1076"/>
        <pc:sldMkLst>
          <pc:docMk/>
          <pc:sldMk cId="2449230166" sldId="262"/>
        </pc:sldMkLst>
        <pc:spChg chg="mod">
          <ac:chgData name="Alexander Dahl" userId="4d552103-6a6b-4c88-9224-54bb5aead65b" providerId="ADAL" clId="{6DDBD1F5-AE33-AF4B-9F61-2A71714B3BFB}" dt="2023-03-29T16:19:58.771" v="1952" actId="20577"/>
          <ac:spMkLst>
            <pc:docMk/>
            <pc:sldMk cId="2449230166" sldId="262"/>
            <ac:spMk id="3" creationId="{5B60D7D2-2D48-A1E1-8871-091CD7AFFEB0}"/>
          </ac:spMkLst>
        </pc:spChg>
        <pc:spChg chg="mod">
          <ac:chgData name="Alexander Dahl" userId="4d552103-6a6b-4c88-9224-54bb5aead65b" providerId="ADAL" clId="{6DDBD1F5-AE33-AF4B-9F61-2A71714B3BFB}" dt="2023-03-29T16:19:27.247" v="1927" actId="1076"/>
          <ac:spMkLst>
            <pc:docMk/>
            <pc:sldMk cId="2449230166" sldId="262"/>
            <ac:spMk id="4" creationId="{4BC1F9F6-4389-5AFB-2433-BF1A2F347EF7}"/>
          </ac:spMkLst>
        </pc:spChg>
        <pc:spChg chg="mod">
          <ac:chgData name="Alexander Dahl" userId="4d552103-6a6b-4c88-9224-54bb5aead65b" providerId="ADAL" clId="{6DDBD1F5-AE33-AF4B-9F61-2A71714B3BFB}" dt="2023-03-29T16:20:07.460" v="1967" actId="20577"/>
          <ac:spMkLst>
            <pc:docMk/>
            <pc:sldMk cId="2449230166" sldId="262"/>
            <ac:spMk id="5" creationId="{267EB1F4-4188-E85A-B9A9-6F53A4532B60}"/>
          </ac:spMkLst>
        </pc:spChg>
        <pc:spChg chg="mod">
          <ac:chgData name="Alexander Dahl" userId="4d552103-6a6b-4c88-9224-54bb5aead65b" providerId="ADAL" clId="{6DDBD1F5-AE33-AF4B-9F61-2A71714B3BFB}" dt="2023-03-29T16:20:10.861" v="1976" actId="20577"/>
          <ac:spMkLst>
            <pc:docMk/>
            <pc:sldMk cId="2449230166" sldId="262"/>
            <ac:spMk id="6" creationId="{74779AB1-7F62-2340-F43D-B9D35EB7D250}"/>
          </ac:spMkLst>
        </pc:spChg>
        <pc:spChg chg="mod">
          <ac:chgData name="Alexander Dahl" userId="4d552103-6a6b-4c88-9224-54bb5aead65b" providerId="ADAL" clId="{6DDBD1F5-AE33-AF4B-9F61-2A71714B3BFB}" dt="2023-03-29T16:32:51.357" v="2108" actId="20577"/>
          <ac:spMkLst>
            <pc:docMk/>
            <pc:sldMk cId="2449230166" sldId="262"/>
            <ac:spMk id="7" creationId="{D9B3D4B3-1C59-907B-E2E2-765CFA390F74}"/>
          </ac:spMkLst>
        </pc:spChg>
        <pc:spChg chg="del">
          <ac:chgData name="Alexander Dahl" userId="4d552103-6a6b-4c88-9224-54bb5aead65b" providerId="ADAL" clId="{6DDBD1F5-AE33-AF4B-9F61-2A71714B3BFB}" dt="2023-03-29T16:23:36.797" v="2013" actId="478"/>
          <ac:spMkLst>
            <pc:docMk/>
            <pc:sldMk cId="2449230166" sldId="262"/>
            <ac:spMk id="12" creationId="{C3D4B35D-904F-0AEF-1797-79B52437A5F2}"/>
          </ac:spMkLst>
        </pc:spChg>
        <pc:spChg chg="mod">
          <ac:chgData name="Alexander Dahl" userId="4d552103-6a6b-4c88-9224-54bb5aead65b" providerId="ADAL" clId="{6DDBD1F5-AE33-AF4B-9F61-2A71714B3BFB}" dt="2023-03-29T16:19:40.348" v="1929" actId="1076"/>
          <ac:spMkLst>
            <pc:docMk/>
            <pc:sldMk cId="2449230166" sldId="262"/>
            <ac:spMk id="13" creationId="{7EF42559-0F96-25FA-5203-3CC3CFA28F37}"/>
          </ac:spMkLst>
        </pc:spChg>
        <pc:spChg chg="del mod">
          <ac:chgData name="Alexander Dahl" userId="4d552103-6a6b-4c88-9224-54bb5aead65b" providerId="ADAL" clId="{6DDBD1F5-AE33-AF4B-9F61-2A71714B3BFB}" dt="2023-03-29T16:23:41.751" v="2016" actId="478"/>
          <ac:spMkLst>
            <pc:docMk/>
            <pc:sldMk cId="2449230166" sldId="262"/>
            <ac:spMk id="14" creationId="{BF286ED5-3144-5217-8D2C-F18562275DE2}"/>
          </ac:spMkLst>
        </pc:spChg>
        <pc:spChg chg="del">
          <ac:chgData name="Alexander Dahl" userId="4d552103-6a6b-4c88-9224-54bb5aead65b" providerId="ADAL" clId="{6DDBD1F5-AE33-AF4B-9F61-2A71714B3BFB}" dt="2023-03-29T16:23:38.331" v="2014" actId="478"/>
          <ac:spMkLst>
            <pc:docMk/>
            <pc:sldMk cId="2449230166" sldId="262"/>
            <ac:spMk id="15" creationId="{0703E25E-71DE-3604-2769-E52A40C78D24}"/>
          </ac:spMkLst>
        </pc:spChg>
        <pc:spChg chg="del">
          <ac:chgData name="Alexander Dahl" userId="4d552103-6a6b-4c88-9224-54bb5aead65b" providerId="ADAL" clId="{6DDBD1F5-AE33-AF4B-9F61-2A71714B3BFB}" dt="2023-03-29T16:22:51.701" v="2005" actId="478"/>
          <ac:spMkLst>
            <pc:docMk/>
            <pc:sldMk cId="2449230166" sldId="262"/>
            <ac:spMk id="16" creationId="{035BB11A-2529-D7DC-3851-F90A24325F8E}"/>
          </ac:spMkLst>
        </pc:spChg>
        <pc:spChg chg="del mod">
          <ac:chgData name="Alexander Dahl" userId="4d552103-6a6b-4c88-9224-54bb5aead65b" providerId="ADAL" clId="{6DDBD1F5-AE33-AF4B-9F61-2A71714B3BFB}" dt="2023-03-29T16:23:40.178" v="2015" actId="478"/>
          <ac:spMkLst>
            <pc:docMk/>
            <pc:sldMk cId="2449230166" sldId="262"/>
            <ac:spMk id="17" creationId="{81863FB0-1F67-7E7D-B95D-364834FD7D50}"/>
          </ac:spMkLst>
        </pc:spChg>
        <pc:spChg chg="mod">
          <ac:chgData name="Alexander Dahl" userId="4d552103-6a6b-4c88-9224-54bb5aead65b" providerId="ADAL" clId="{6DDBD1F5-AE33-AF4B-9F61-2A71714B3BFB}" dt="2023-03-29T16:21:33.729" v="1995" actId="20577"/>
          <ac:spMkLst>
            <pc:docMk/>
            <pc:sldMk cId="2449230166" sldId="262"/>
            <ac:spMk id="18" creationId="{57C190AC-72ED-0984-4525-A8FACCAA1AD2}"/>
          </ac:spMkLst>
        </pc:spChg>
        <pc:spChg chg="mod">
          <ac:chgData name="Alexander Dahl" userId="4d552103-6a6b-4c88-9224-54bb5aead65b" providerId="ADAL" clId="{6DDBD1F5-AE33-AF4B-9F61-2A71714B3BFB}" dt="2023-03-29T16:21:48.012" v="2003" actId="1076"/>
          <ac:spMkLst>
            <pc:docMk/>
            <pc:sldMk cId="2449230166" sldId="262"/>
            <ac:spMk id="70" creationId="{133CBB41-32B4-2088-A683-A50DB77CBB03}"/>
          </ac:spMkLst>
        </pc:spChg>
        <pc:spChg chg="mod">
          <ac:chgData name="Alexander Dahl" userId="4d552103-6a6b-4c88-9224-54bb5aead65b" providerId="ADAL" clId="{6DDBD1F5-AE33-AF4B-9F61-2A71714B3BFB}" dt="2023-03-29T16:19:03.231" v="1919" actId="1076"/>
          <ac:spMkLst>
            <pc:docMk/>
            <pc:sldMk cId="2449230166" sldId="262"/>
            <ac:spMk id="103" creationId="{C0495A8D-A456-E2D6-0FD5-FD4FDEFFC66B}"/>
          </ac:spMkLst>
        </pc:spChg>
        <pc:grpChg chg="mod">
          <ac:chgData name="Alexander Dahl" userId="4d552103-6a6b-4c88-9224-54bb5aead65b" providerId="ADAL" clId="{6DDBD1F5-AE33-AF4B-9F61-2A71714B3BFB}" dt="2023-03-29T16:22:49.373" v="2004" actId="1076"/>
          <ac:grpSpMkLst>
            <pc:docMk/>
            <pc:sldMk cId="2449230166" sldId="262"/>
            <ac:grpSpMk id="2" creationId="{56FE7DE1-3BC0-DDBC-E65E-466202744DC2}"/>
          </ac:grpSpMkLst>
        </pc:grpChg>
        <pc:picChg chg="add mod">
          <ac:chgData name="Alexander Dahl" userId="4d552103-6a6b-4c88-9224-54bb5aead65b" providerId="ADAL" clId="{6DDBD1F5-AE33-AF4B-9F61-2A71714B3BFB}" dt="2023-03-30T09:53:39.195" v="2116" actId="1076"/>
          <ac:picMkLst>
            <pc:docMk/>
            <pc:sldMk cId="2449230166" sldId="262"/>
            <ac:picMk id="24" creationId="{A4DF4DCF-2FF7-37D3-774C-DDC8200FF14B}"/>
          </ac:picMkLst>
        </pc:picChg>
        <pc:picChg chg="add mod">
          <ac:chgData name="Alexander Dahl" userId="4d552103-6a6b-4c88-9224-54bb5aead65b" providerId="ADAL" clId="{6DDBD1F5-AE33-AF4B-9F61-2A71714B3BFB}" dt="2023-03-29T16:23:25.806" v="2012" actId="1076"/>
          <ac:picMkLst>
            <pc:docMk/>
            <pc:sldMk cId="2449230166" sldId="262"/>
            <ac:picMk id="28" creationId="{1DD5A52A-A742-F2B8-D56D-930886F3968D}"/>
          </ac:picMkLst>
        </pc:picChg>
      </pc:sldChg>
      <pc:sldChg chg="modSp add mod ord">
        <pc:chgData name="Alexander Dahl" userId="4d552103-6a6b-4c88-9224-54bb5aead65b" providerId="ADAL" clId="{6DDBD1F5-AE33-AF4B-9F61-2A71714B3BFB}" dt="2023-03-29T16:31:41.574" v="2091" actId="20578"/>
        <pc:sldMkLst>
          <pc:docMk/>
          <pc:sldMk cId="3574614268" sldId="263"/>
        </pc:sldMkLst>
        <pc:spChg chg="mod">
          <ac:chgData name="Alexander Dahl" userId="4d552103-6a6b-4c88-9224-54bb5aead65b" providerId="ADAL" clId="{6DDBD1F5-AE33-AF4B-9F61-2A71714B3BFB}" dt="2023-03-28T15:54:50.948" v="127" actId="20577"/>
          <ac:spMkLst>
            <pc:docMk/>
            <pc:sldMk cId="3574614268" sldId="263"/>
            <ac:spMk id="13" creationId="{7EF42559-0F96-25FA-5203-3CC3CFA28F37}"/>
          </ac:spMkLst>
        </pc:spChg>
      </pc:sldChg>
      <pc:sldChg chg="del">
        <pc:chgData name="Alexander Dahl" userId="4d552103-6a6b-4c88-9224-54bb5aead65b" providerId="ADAL" clId="{6DDBD1F5-AE33-AF4B-9F61-2A71714B3BFB}" dt="2023-04-02T15:22:50.558" v="2131" actId="2696"/>
        <pc:sldMkLst>
          <pc:docMk/>
          <pc:sldMk cId="2044620610" sldId="264"/>
        </pc:sldMkLst>
      </pc:sldChg>
      <pc:sldChg chg="addSp delSp modSp add mod">
        <pc:chgData name="Alexander Dahl" userId="4d552103-6a6b-4c88-9224-54bb5aead65b" providerId="ADAL" clId="{6DDBD1F5-AE33-AF4B-9F61-2A71714B3BFB}" dt="2023-04-04T12:19:18.930" v="3768" actId="1076"/>
        <pc:sldMkLst>
          <pc:docMk/>
          <pc:sldMk cId="1013111652" sldId="265"/>
        </pc:sldMkLst>
        <pc:spChg chg="mod">
          <ac:chgData name="Alexander Dahl" userId="4d552103-6a6b-4c88-9224-54bb5aead65b" providerId="ADAL" clId="{6DDBD1F5-AE33-AF4B-9F61-2A71714B3BFB}" dt="2023-04-03T13:59:35.828" v="2147" actId="1076"/>
          <ac:spMkLst>
            <pc:docMk/>
            <pc:sldMk cId="1013111652" sldId="265"/>
            <ac:spMk id="3" creationId="{5B60D7D2-2D48-A1E1-8871-091CD7AFFEB0}"/>
          </ac:spMkLst>
        </pc:spChg>
        <pc:spChg chg="mod">
          <ac:chgData name="Alexander Dahl" userId="4d552103-6a6b-4c88-9224-54bb5aead65b" providerId="ADAL" clId="{6DDBD1F5-AE33-AF4B-9F61-2A71714B3BFB}" dt="2023-04-03T13:59:27.259" v="2145" actId="120"/>
          <ac:spMkLst>
            <pc:docMk/>
            <pc:sldMk cId="1013111652" sldId="265"/>
            <ac:spMk id="5" creationId="{267EB1F4-4188-E85A-B9A9-6F53A4532B60}"/>
          </ac:spMkLst>
        </pc:spChg>
        <pc:spChg chg="mod">
          <ac:chgData name="Alexander Dahl" userId="4d552103-6a6b-4c88-9224-54bb5aead65b" providerId="ADAL" clId="{6DDBD1F5-AE33-AF4B-9F61-2A71714B3BFB}" dt="2023-04-03T13:59:45.290" v="2157" actId="120"/>
          <ac:spMkLst>
            <pc:docMk/>
            <pc:sldMk cId="1013111652" sldId="265"/>
            <ac:spMk id="6" creationId="{74779AB1-7F62-2340-F43D-B9D35EB7D250}"/>
          </ac:spMkLst>
        </pc:spChg>
        <pc:spChg chg="del">
          <ac:chgData name="Alexander Dahl" userId="4d552103-6a6b-4c88-9224-54bb5aead65b" providerId="ADAL" clId="{6DDBD1F5-AE33-AF4B-9F61-2A71714B3BFB}" dt="2023-04-03T14:09:07.142" v="2164" actId="478"/>
          <ac:spMkLst>
            <pc:docMk/>
            <pc:sldMk cId="1013111652" sldId="265"/>
            <ac:spMk id="11" creationId="{805AF214-DA4F-7690-CDDD-D6928F1E0383}"/>
          </ac:spMkLst>
        </pc:spChg>
        <pc:spChg chg="mod">
          <ac:chgData name="Alexander Dahl" userId="4d552103-6a6b-4c88-9224-54bb5aead65b" providerId="ADAL" clId="{6DDBD1F5-AE33-AF4B-9F61-2A71714B3BFB}" dt="2023-04-03T14:23:09.392" v="2225" actId="20577"/>
          <ac:spMkLst>
            <pc:docMk/>
            <pc:sldMk cId="1013111652" sldId="265"/>
            <ac:spMk id="13" creationId="{7EF42559-0F96-25FA-5203-3CC3CFA28F37}"/>
          </ac:spMkLst>
        </pc:spChg>
        <pc:spChg chg="del">
          <ac:chgData name="Alexander Dahl" userId="4d552103-6a6b-4c88-9224-54bb5aead65b" providerId="ADAL" clId="{6DDBD1F5-AE33-AF4B-9F61-2A71714B3BFB}" dt="2023-04-03T14:08:58.650" v="2162" actId="478"/>
          <ac:spMkLst>
            <pc:docMk/>
            <pc:sldMk cId="1013111652" sldId="265"/>
            <ac:spMk id="14" creationId="{892E2720-4F98-25FE-F9DB-0BD35A70629C}"/>
          </ac:spMkLst>
        </pc:spChg>
        <pc:spChg chg="del">
          <ac:chgData name="Alexander Dahl" userId="4d552103-6a6b-4c88-9224-54bb5aead65b" providerId="ADAL" clId="{6DDBD1F5-AE33-AF4B-9F61-2A71714B3BFB}" dt="2023-04-03T14:09:40.537" v="2170" actId="478"/>
          <ac:spMkLst>
            <pc:docMk/>
            <pc:sldMk cId="1013111652" sldId="265"/>
            <ac:spMk id="16" creationId="{C0D00232-5ABF-2F21-21C0-F8FA19AEBFC7}"/>
          </ac:spMkLst>
        </pc:spChg>
        <pc:spChg chg="mod">
          <ac:chgData name="Alexander Dahl" userId="4d552103-6a6b-4c88-9224-54bb5aead65b" providerId="ADAL" clId="{6DDBD1F5-AE33-AF4B-9F61-2A71714B3BFB}" dt="2023-04-03T14:25:06.399" v="2482" actId="20577"/>
          <ac:spMkLst>
            <pc:docMk/>
            <pc:sldMk cId="1013111652" sldId="265"/>
            <ac:spMk id="17" creationId="{7F013FF2-83A4-9583-E87C-E34999567CFA}"/>
          </ac:spMkLst>
        </pc:spChg>
        <pc:spChg chg="mod">
          <ac:chgData name="Alexander Dahl" userId="4d552103-6a6b-4c88-9224-54bb5aead65b" providerId="ADAL" clId="{6DDBD1F5-AE33-AF4B-9F61-2A71714B3BFB}" dt="2023-04-03T14:26:09.008" v="2495" actId="20577"/>
          <ac:spMkLst>
            <pc:docMk/>
            <pc:sldMk cId="1013111652" sldId="265"/>
            <ac:spMk id="18" creationId="{57C190AC-72ED-0984-4525-A8FACCAA1AD2}"/>
          </ac:spMkLst>
        </pc:spChg>
        <pc:spChg chg="mod">
          <ac:chgData name="Alexander Dahl" userId="4d552103-6a6b-4c88-9224-54bb5aead65b" providerId="ADAL" clId="{6DDBD1F5-AE33-AF4B-9F61-2A71714B3BFB}" dt="2023-04-03T14:26:06.554" v="2493" actId="20577"/>
          <ac:spMkLst>
            <pc:docMk/>
            <pc:sldMk cId="1013111652" sldId="265"/>
            <ac:spMk id="70" creationId="{133CBB41-32B4-2088-A683-A50DB77CBB03}"/>
          </ac:spMkLst>
        </pc:spChg>
        <pc:spChg chg="mod">
          <ac:chgData name="Alexander Dahl" userId="4d552103-6a6b-4c88-9224-54bb5aead65b" providerId="ADAL" clId="{6DDBD1F5-AE33-AF4B-9F61-2A71714B3BFB}" dt="2023-04-04T12:19:18.930" v="3768" actId="1076"/>
          <ac:spMkLst>
            <pc:docMk/>
            <pc:sldMk cId="1013111652" sldId="265"/>
            <ac:spMk id="103" creationId="{C0495A8D-A456-E2D6-0FD5-FD4FDEFFC66B}"/>
          </ac:spMkLst>
        </pc:spChg>
        <pc:picChg chg="add mod">
          <ac:chgData name="Alexander Dahl" userId="4d552103-6a6b-4c88-9224-54bb5aead65b" providerId="ADAL" clId="{6DDBD1F5-AE33-AF4B-9F61-2A71714B3BFB}" dt="2023-04-03T14:10:12.425" v="2178" actId="1038"/>
          <ac:picMkLst>
            <pc:docMk/>
            <pc:sldMk cId="1013111652" sldId="265"/>
            <ac:picMk id="12" creationId="{6FC85AE0-7A3F-82AA-17F1-67E3DF11C5C2}"/>
          </ac:picMkLst>
        </pc:picChg>
        <pc:picChg chg="add mod">
          <ac:chgData name="Alexander Dahl" userId="4d552103-6a6b-4c88-9224-54bb5aead65b" providerId="ADAL" clId="{6DDBD1F5-AE33-AF4B-9F61-2A71714B3BFB}" dt="2023-04-03T14:10:09.544" v="2176" actId="1076"/>
          <ac:picMkLst>
            <pc:docMk/>
            <pc:sldMk cId="1013111652" sldId="265"/>
            <ac:picMk id="19" creationId="{69E8AC2C-7FDA-58E8-E38D-370010DF411F}"/>
          </ac:picMkLst>
        </pc:picChg>
        <pc:picChg chg="add mod">
          <ac:chgData name="Alexander Dahl" userId="4d552103-6a6b-4c88-9224-54bb5aead65b" providerId="ADAL" clId="{6DDBD1F5-AE33-AF4B-9F61-2A71714B3BFB}" dt="2023-04-03T14:10:02.825" v="2175" actId="1076"/>
          <ac:picMkLst>
            <pc:docMk/>
            <pc:sldMk cId="1013111652" sldId="265"/>
            <ac:picMk id="22" creationId="{1D6EFA55-BC98-4015-43F3-62F07BB67243}"/>
          </ac:picMkLst>
        </pc:picChg>
      </pc:sldChg>
      <pc:sldChg chg="modSp add mod">
        <pc:chgData name="Alexander Dahl" userId="4d552103-6a6b-4c88-9224-54bb5aead65b" providerId="ADAL" clId="{6DDBD1F5-AE33-AF4B-9F61-2A71714B3BFB}" dt="2023-04-04T12:19:12.010" v="3767" actId="1076"/>
        <pc:sldMkLst>
          <pc:docMk/>
          <pc:sldMk cId="2342477191" sldId="266"/>
        </pc:sldMkLst>
        <pc:spChg chg="mod">
          <ac:chgData name="Alexander Dahl" userId="4d552103-6a6b-4c88-9224-54bb5aead65b" providerId="ADAL" clId="{6DDBD1F5-AE33-AF4B-9F61-2A71714B3BFB}" dt="2023-04-03T14:25:21.381" v="2487" actId="20577"/>
          <ac:spMkLst>
            <pc:docMk/>
            <pc:sldMk cId="2342477191" sldId="266"/>
            <ac:spMk id="13" creationId="{7EF42559-0F96-25FA-5203-3CC3CFA28F37}"/>
          </ac:spMkLst>
        </pc:spChg>
        <pc:spChg chg="mod">
          <ac:chgData name="Alexander Dahl" userId="4d552103-6a6b-4c88-9224-54bb5aead65b" providerId="ADAL" clId="{6DDBD1F5-AE33-AF4B-9F61-2A71714B3BFB}" dt="2023-04-03T14:25:56.711" v="2491" actId="20577"/>
          <ac:spMkLst>
            <pc:docMk/>
            <pc:sldMk cId="2342477191" sldId="266"/>
            <ac:spMk id="18" creationId="{57C190AC-72ED-0984-4525-A8FACCAA1AD2}"/>
          </ac:spMkLst>
        </pc:spChg>
        <pc:spChg chg="mod">
          <ac:chgData name="Alexander Dahl" userId="4d552103-6a6b-4c88-9224-54bb5aead65b" providerId="ADAL" clId="{6DDBD1F5-AE33-AF4B-9F61-2A71714B3BFB}" dt="2023-04-03T14:25:51.106" v="2489" actId="20577"/>
          <ac:spMkLst>
            <pc:docMk/>
            <pc:sldMk cId="2342477191" sldId="266"/>
            <ac:spMk id="70" creationId="{133CBB41-32B4-2088-A683-A50DB77CBB03}"/>
          </ac:spMkLst>
        </pc:spChg>
        <pc:spChg chg="mod">
          <ac:chgData name="Alexander Dahl" userId="4d552103-6a6b-4c88-9224-54bb5aead65b" providerId="ADAL" clId="{6DDBD1F5-AE33-AF4B-9F61-2A71714B3BFB}" dt="2023-04-04T12:19:12.010" v="3767" actId="1076"/>
          <ac:spMkLst>
            <pc:docMk/>
            <pc:sldMk cId="2342477191" sldId="266"/>
            <ac:spMk id="103" creationId="{C0495A8D-A456-E2D6-0FD5-FD4FDEFFC66B}"/>
          </ac:spMkLst>
        </pc:spChg>
      </pc:sldChg>
      <pc:sldChg chg="addSp delSp modSp add mod">
        <pc:chgData name="Alexander Dahl" userId="4d552103-6a6b-4c88-9224-54bb5aead65b" providerId="ADAL" clId="{6DDBD1F5-AE33-AF4B-9F61-2A71714B3BFB}" dt="2023-04-04T14:25:26.425" v="3892" actId="207"/>
        <pc:sldMkLst>
          <pc:docMk/>
          <pc:sldMk cId="3860524269" sldId="267"/>
        </pc:sldMkLst>
        <pc:spChg chg="del">
          <ac:chgData name="Alexander Dahl" userId="4d552103-6a6b-4c88-9224-54bb5aead65b" providerId="ADAL" clId="{6DDBD1F5-AE33-AF4B-9F61-2A71714B3BFB}" dt="2023-04-03T14:55:05.367" v="2508" actId="478"/>
          <ac:spMkLst>
            <pc:docMk/>
            <pc:sldMk cId="3860524269" sldId="267"/>
            <ac:spMk id="3" creationId="{5B60D7D2-2D48-A1E1-8871-091CD7AFFEB0}"/>
          </ac:spMkLst>
        </pc:spChg>
        <pc:spChg chg="add del mod">
          <ac:chgData name="Alexander Dahl" userId="4d552103-6a6b-4c88-9224-54bb5aead65b" providerId="ADAL" clId="{6DDBD1F5-AE33-AF4B-9F61-2A71714B3BFB}" dt="2023-04-04T12:05:47.997" v="2904" actId="1076"/>
          <ac:spMkLst>
            <pc:docMk/>
            <pc:sldMk cId="3860524269" sldId="267"/>
            <ac:spMk id="4" creationId="{4BC1F9F6-4389-5AFB-2433-BF1A2F347EF7}"/>
          </ac:spMkLst>
        </pc:spChg>
        <pc:spChg chg="del">
          <ac:chgData name="Alexander Dahl" userId="4d552103-6a6b-4c88-9224-54bb5aead65b" providerId="ADAL" clId="{6DDBD1F5-AE33-AF4B-9F61-2A71714B3BFB}" dt="2023-04-03T14:55:07.466" v="2509" actId="478"/>
          <ac:spMkLst>
            <pc:docMk/>
            <pc:sldMk cId="3860524269" sldId="267"/>
            <ac:spMk id="5" creationId="{267EB1F4-4188-E85A-B9A9-6F53A4532B60}"/>
          </ac:spMkLst>
        </pc:spChg>
        <pc:spChg chg="del">
          <ac:chgData name="Alexander Dahl" userId="4d552103-6a6b-4c88-9224-54bb5aead65b" providerId="ADAL" clId="{6DDBD1F5-AE33-AF4B-9F61-2A71714B3BFB}" dt="2023-04-03T14:55:09.618" v="2510" actId="478"/>
          <ac:spMkLst>
            <pc:docMk/>
            <pc:sldMk cId="3860524269" sldId="267"/>
            <ac:spMk id="6" creationId="{74779AB1-7F62-2340-F43D-B9D35EB7D250}"/>
          </ac:spMkLst>
        </pc:spChg>
        <pc:spChg chg="mod">
          <ac:chgData name="Alexander Dahl" userId="4d552103-6a6b-4c88-9224-54bb5aead65b" providerId="ADAL" clId="{6DDBD1F5-AE33-AF4B-9F61-2A71714B3BFB}" dt="2023-04-04T12:06:36.678" v="2962" actId="164"/>
          <ac:spMkLst>
            <pc:docMk/>
            <pc:sldMk cId="3860524269" sldId="267"/>
            <ac:spMk id="7" creationId="{5425F8D4-E6E0-E829-6D17-D5CB275B27F5}"/>
          </ac:spMkLst>
        </pc:spChg>
        <pc:spChg chg="del">
          <ac:chgData name="Alexander Dahl" userId="4d552103-6a6b-4c88-9224-54bb5aead65b" providerId="ADAL" clId="{6DDBD1F5-AE33-AF4B-9F61-2A71714B3BFB}" dt="2023-04-03T14:55:55.958" v="2523" actId="478"/>
          <ac:spMkLst>
            <pc:docMk/>
            <pc:sldMk cId="3860524269" sldId="267"/>
            <ac:spMk id="11" creationId="{4D834E2C-7DE6-EEBB-CC43-BC77ED311F80}"/>
          </ac:spMkLst>
        </pc:spChg>
        <pc:spChg chg="del">
          <ac:chgData name="Alexander Dahl" userId="4d552103-6a6b-4c88-9224-54bb5aead65b" providerId="ADAL" clId="{6DDBD1F5-AE33-AF4B-9F61-2A71714B3BFB}" dt="2023-04-03T14:55:45.315" v="2521" actId="478"/>
          <ac:spMkLst>
            <pc:docMk/>
            <pc:sldMk cId="3860524269" sldId="267"/>
            <ac:spMk id="12" creationId="{7D3F20D6-DD1A-0614-5F01-E4879E7CD99D}"/>
          </ac:spMkLst>
        </pc:spChg>
        <pc:spChg chg="mod">
          <ac:chgData name="Alexander Dahl" userId="4d552103-6a6b-4c88-9224-54bb5aead65b" providerId="ADAL" clId="{6DDBD1F5-AE33-AF4B-9F61-2A71714B3BFB}" dt="2023-04-04T12:07:03.331" v="2966" actId="14100"/>
          <ac:spMkLst>
            <pc:docMk/>
            <pc:sldMk cId="3860524269" sldId="267"/>
            <ac:spMk id="13" creationId="{7EF42559-0F96-25FA-5203-3CC3CFA28F37}"/>
          </ac:spMkLst>
        </pc:spChg>
        <pc:spChg chg="del">
          <ac:chgData name="Alexander Dahl" userId="4d552103-6a6b-4c88-9224-54bb5aead65b" providerId="ADAL" clId="{6DDBD1F5-AE33-AF4B-9F61-2A71714B3BFB}" dt="2023-04-03T14:55:01.022" v="2506" actId="478"/>
          <ac:spMkLst>
            <pc:docMk/>
            <pc:sldMk cId="3860524269" sldId="267"/>
            <ac:spMk id="14" creationId="{1AE9F8BF-FD9C-4B9B-12F7-9CB30483B9E7}"/>
          </ac:spMkLst>
        </pc:spChg>
        <pc:spChg chg="mod">
          <ac:chgData name="Alexander Dahl" userId="4d552103-6a6b-4c88-9224-54bb5aead65b" providerId="ADAL" clId="{6DDBD1F5-AE33-AF4B-9F61-2A71714B3BFB}" dt="2023-04-04T12:05:09.179" v="2886"/>
          <ac:spMkLst>
            <pc:docMk/>
            <pc:sldMk cId="3860524269" sldId="267"/>
            <ac:spMk id="15" creationId="{CEDD7BE5-B9DF-901F-E9CA-ECDA297F8A82}"/>
          </ac:spMkLst>
        </pc:spChg>
        <pc:spChg chg="mod">
          <ac:chgData name="Alexander Dahl" userId="4d552103-6a6b-4c88-9224-54bb5aead65b" providerId="ADAL" clId="{6DDBD1F5-AE33-AF4B-9F61-2A71714B3BFB}" dt="2023-04-04T12:05:09.179" v="2886"/>
          <ac:spMkLst>
            <pc:docMk/>
            <pc:sldMk cId="3860524269" sldId="267"/>
            <ac:spMk id="16" creationId="{D06E150B-87A4-96D7-164E-C869A16C3DFE}"/>
          </ac:spMkLst>
        </pc:spChg>
        <pc:spChg chg="mod">
          <ac:chgData name="Alexander Dahl" userId="4d552103-6a6b-4c88-9224-54bb5aead65b" providerId="ADAL" clId="{6DDBD1F5-AE33-AF4B-9F61-2A71714B3BFB}" dt="2023-04-04T12:25:21.857" v="3786" actId="27107"/>
          <ac:spMkLst>
            <pc:docMk/>
            <pc:sldMk cId="3860524269" sldId="267"/>
            <ac:spMk id="18" creationId="{E8D01A70-BF16-A79D-3665-6E841201D822}"/>
          </ac:spMkLst>
        </pc:spChg>
        <pc:spChg chg="del">
          <ac:chgData name="Alexander Dahl" userId="4d552103-6a6b-4c88-9224-54bb5aead65b" providerId="ADAL" clId="{6DDBD1F5-AE33-AF4B-9F61-2A71714B3BFB}" dt="2023-04-03T14:55:14.371" v="2512" actId="478"/>
          <ac:spMkLst>
            <pc:docMk/>
            <pc:sldMk cId="3860524269" sldId="267"/>
            <ac:spMk id="19" creationId="{EFC6F081-3C58-7E55-F8A7-2273783B0527}"/>
          </ac:spMkLst>
        </pc:spChg>
        <pc:spChg chg="mod">
          <ac:chgData name="Alexander Dahl" userId="4d552103-6a6b-4c88-9224-54bb5aead65b" providerId="ADAL" clId="{6DDBD1F5-AE33-AF4B-9F61-2A71714B3BFB}" dt="2023-04-04T12:04:09.254" v="2846" actId="164"/>
          <ac:spMkLst>
            <pc:docMk/>
            <pc:sldMk cId="3860524269" sldId="267"/>
            <ac:spMk id="21" creationId="{97D2E5E6-EE3F-19C2-67CD-17A71B2F2159}"/>
          </ac:spMkLst>
        </pc:spChg>
        <pc:spChg chg="del">
          <ac:chgData name="Alexander Dahl" userId="4d552103-6a6b-4c88-9224-54bb5aead65b" providerId="ADAL" clId="{6DDBD1F5-AE33-AF4B-9F61-2A71714B3BFB}" dt="2023-04-03T14:55:52.890" v="2522" actId="478"/>
          <ac:spMkLst>
            <pc:docMk/>
            <pc:sldMk cId="3860524269" sldId="267"/>
            <ac:spMk id="32" creationId="{2CF567DC-7298-6039-C204-7A5472A5A8E3}"/>
          </ac:spMkLst>
        </pc:spChg>
        <pc:spChg chg="del">
          <ac:chgData name="Alexander Dahl" userId="4d552103-6a6b-4c88-9224-54bb5aead65b" providerId="ADAL" clId="{6DDBD1F5-AE33-AF4B-9F61-2A71714B3BFB}" dt="2023-04-03T14:55:11.929" v="2511" actId="478"/>
          <ac:spMkLst>
            <pc:docMk/>
            <pc:sldMk cId="3860524269" sldId="267"/>
            <ac:spMk id="34" creationId="{099FED2E-6547-8608-1E50-12627FEC73FD}"/>
          </ac:spMkLst>
        </pc:spChg>
        <pc:spChg chg="add del mod">
          <ac:chgData name="Alexander Dahl" userId="4d552103-6a6b-4c88-9224-54bb5aead65b" providerId="ADAL" clId="{6DDBD1F5-AE33-AF4B-9F61-2A71714B3BFB}" dt="2023-04-04T12:28:45.854" v="3829" actId="478"/>
          <ac:spMkLst>
            <pc:docMk/>
            <pc:sldMk cId="3860524269" sldId="267"/>
            <ac:spMk id="44" creationId="{299290CC-D643-F579-F9E3-9363DEC464EF}"/>
          </ac:spMkLst>
        </pc:spChg>
        <pc:spChg chg="add mod">
          <ac:chgData name="Alexander Dahl" userId="4d552103-6a6b-4c88-9224-54bb5aead65b" providerId="ADAL" clId="{6DDBD1F5-AE33-AF4B-9F61-2A71714B3BFB}" dt="2023-04-04T12:32:28.070" v="3859" actId="14100"/>
          <ac:spMkLst>
            <pc:docMk/>
            <pc:sldMk cId="3860524269" sldId="267"/>
            <ac:spMk id="45" creationId="{DE9E1F95-16D6-1829-2056-F0FF723266BF}"/>
          </ac:spMkLst>
        </pc:spChg>
        <pc:spChg chg="mod topLvl">
          <ac:chgData name="Alexander Dahl" userId="4d552103-6a6b-4c88-9224-54bb5aead65b" providerId="ADAL" clId="{6DDBD1F5-AE33-AF4B-9F61-2A71714B3BFB}" dt="2023-04-04T12:24:54.360" v="3783" actId="1076"/>
          <ac:spMkLst>
            <pc:docMk/>
            <pc:sldMk cId="3860524269" sldId="267"/>
            <ac:spMk id="103" creationId="{C0495A8D-A456-E2D6-0FD5-FD4FDEFFC66B}"/>
          </ac:spMkLst>
        </pc:spChg>
        <pc:grpChg chg="add del">
          <ac:chgData name="Alexander Dahl" userId="4d552103-6a6b-4c88-9224-54bb5aead65b" providerId="ADAL" clId="{6DDBD1F5-AE33-AF4B-9F61-2A71714B3BFB}" dt="2023-04-03T14:55:27.854" v="2517" actId="165"/>
          <ac:grpSpMkLst>
            <pc:docMk/>
            <pc:sldMk cId="3860524269" sldId="267"/>
            <ac:grpSpMk id="2" creationId="{56FE7DE1-3BC0-DDBC-E65E-466202744DC2}"/>
          </ac:grpSpMkLst>
        </pc:grpChg>
        <pc:grpChg chg="add mod">
          <ac:chgData name="Alexander Dahl" userId="4d552103-6a6b-4c88-9224-54bb5aead65b" providerId="ADAL" clId="{6DDBD1F5-AE33-AF4B-9F61-2A71714B3BFB}" dt="2023-04-04T12:03:58.400" v="2841" actId="164"/>
          <ac:grpSpMkLst>
            <pc:docMk/>
            <pc:sldMk cId="3860524269" sldId="267"/>
            <ac:grpSpMk id="8" creationId="{11954BF1-033D-DAA6-CB67-E885110C098A}"/>
          </ac:grpSpMkLst>
        </pc:grpChg>
        <pc:grpChg chg="add mod">
          <ac:chgData name="Alexander Dahl" userId="4d552103-6a6b-4c88-9224-54bb5aead65b" providerId="ADAL" clId="{6DDBD1F5-AE33-AF4B-9F61-2A71714B3BFB}" dt="2023-04-04T14:21:43.102" v="3863" actId="1076"/>
          <ac:grpSpMkLst>
            <pc:docMk/>
            <pc:sldMk cId="3860524269" sldId="267"/>
            <ac:grpSpMk id="9" creationId="{A16901E4-719E-1EEA-1ED5-7C4D12743DD9}"/>
          </ac:grpSpMkLst>
        </pc:grpChg>
        <pc:grpChg chg="add del mod">
          <ac:chgData name="Alexander Dahl" userId="4d552103-6a6b-4c88-9224-54bb5aead65b" providerId="ADAL" clId="{6DDBD1F5-AE33-AF4B-9F61-2A71714B3BFB}" dt="2023-04-04T12:05:24.459" v="2890" actId="478"/>
          <ac:grpSpMkLst>
            <pc:docMk/>
            <pc:sldMk cId="3860524269" sldId="267"/>
            <ac:grpSpMk id="10" creationId="{6532B0C0-1768-1540-B914-6945856FA72F}"/>
          </ac:grpSpMkLst>
        </pc:grpChg>
        <pc:grpChg chg="add mod">
          <ac:chgData name="Alexander Dahl" userId="4d552103-6a6b-4c88-9224-54bb5aead65b" providerId="ADAL" clId="{6DDBD1F5-AE33-AF4B-9F61-2A71714B3BFB}" dt="2023-04-04T12:25:03.031" v="3785" actId="1076"/>
          <ac:grpSpMkLst>
            <pc:docMk/>
            <pc:sldMk cId="3860524269" sldId="267"/>
            <ac:grpSpMk id="17" creationId="{7AD095EA-8E71-B228-3B86-3043D795B056}"/>
          </ac:grpSpMkLst>
        </pc:grpChg>
        <pc:grpChg chg="add del mod topLvl">
          <ac:chgData name="Alexander Dahl" userId="4d552103-6a6b-4c88-9224-54bb5aead65b" providerId="ADAL" clId="{6DDBD1F5-AE33-AF4B-9F61-2A71714B3BFB}" dt="2023-04-03T14:55:39.048" v="2520" actId="478"/>
          <ac:grpSpMkLst>
            <pc:docMk/>
            <pc:sldMk cId="3860524269" sldId="267"/>
            <ac:grpSpMk id="104" creationId="{9FE3C69B-58FB-69F3-98B4-6B1E5B62F01F}"/>
          </ac:grpSpMkLst>
        </pc:grpChg>
        <pc:picChg chg="add mod">
          <ac:chgData name="Alexander Dahl" userId="4d552103-6a6b-4c88-9224-54bb5aead65b" providerId="ADAL" clId="{6DDBD1F5-AE33-AF4B-9F61-2A71714B3BFB}" dt="2023-04-04T12:22:34.649" v="3770" actId="1076"/>
          <ac:picMkLst>
            <pc:docMk/>
            <pc:sldMk cId="3860524269" sldId="267"/>
            <ac:picMk id="24" creationId="{2424E531-AC0A-F223-7D1C-AA3DA0602AEC}"/>
          </ac:picMkLst>
        </pc:picChg>
        <pc:picChg chg="add mod">
          <ac:chgData name="Alexander Dahl" userId="4d552103-6a6b-4c88-9224-54bb5aead65b" providerId="ADAL" clId="{6DDBD1F5-AE33-AF4B-9F61-2A71714B3BFB}" dt="2023-04-04T14:21:46.143" v="3868" actId="1037"/>
          <ac:picMkLst>
            <pc:docMk/>
            <pc:sldMk cId="3860524269" sldId="267"/>
            <ac:picMk id="26" creationId="{0BF741B6-D8EB-154F-AFDE-3F62A737A412}"/>
          </ac:picMkLst>
        </pc:picChg>
        <pc:picChg chg="add mod">
          <ac:chgData name="Alexander Dahl" userId="4d552103-6a6b-4c88-9224-54bb5aead65b" providerId="ADAL" clId="{6DDBD1F5-AE33-AF4B-9F61-2A71714B3BFB}" dt="2023-04-04T14:25:26.425" v="3892" actId="207"/>
          <ac:picMkLst>
            <pc:docMk/>
            <pc:sldMk cId="3860524269" sldId="267"/>
            <ac:picMk id="28" creationId="{E94D9860-3E4E-D721-76B8-D24447ADD4CE}"/>
          </ac:picMkLst>
        </pc:picChg>
        <pc:picChg chg="add mod">
          <ac:chgData name="Alexander Dahl" userId="4d552103-6a6b-4c88-9224-54bb5aead65b" providerId="ADAL" clId="{6DDBD1F5-AE33-AF4B-9F61-2A71714B3BFB}" dt="2023-04-04T14:22:21.905" v="3871" actId="207"/>
          <ac:picMkLst>
            <pc:docMk/>
            <pc:sldMk cId="3860524269" sldId="267"/>
            <ac:picMk id="30" creationId="{79930060-F1C9-CE57-7766-DD5BA133CEE5}"/>
          </ac:picMkLst>
        </pc:picChg>
        <pc:picChg chg="del">
          <ac:chgData name="Alexander Dahl" userId="4d552103-6a6b-4c88-9224-54bb5aead65b" providerId="ADAL" clId="{6DDBD1F5-AE33-AF4B-9F61-2A71714B3BFB}" dt="2023-04-03T14:55:20.220" v="2516" actId="478"/>
          <ac:picMkLst>
            <pc:docMk/>
            <pc:sldMk cId="3860524269" sldId="267"/>
            <ac:picMk id="33" creationId="{F2397CB8-2A1B-69D6-537D-44AF43741296}"/>
          </ac:picMkLst>
        </pc:picChg>
        <pc:picChg chg="add mod">
          <ac:chgData name="Alexander Dahl" userId="4d552103-6a6b-4c88-9224-54bb5aead65b" providerId="ADAL" clId="{6DDBD1F5-AE33-AF4B-9F61-2A71714B3BFB}" dt="2023-04-04T14:24:27.497" v="3886" actId="207"/>
          <ac:picMkLst>
            <pc:docMk/>
            <pc:sldMk cId="3860524269" sldId="267"/>
            <ac:picMk id="35" creationId="{9038169A-4828-3B05-0B43-CC1341DF6118}"/>
          </ac:picMkLst>
        </pc:picChg>
        <pc:picChg chg="add mod">
          <ac:chgData name="Alexander Dahl" userId="4d552103-6a6b-4c88-9224-54bb5aead65b" providerId="ADAL" clId="{6DDBD1F5-AE33-AF4B-9F61-2A71714B3BFB}" dt="2023-04-04T14:22:30.067" v="3873" actId="207"/>
          <ac:picMkLst>
            <pc:docMk/>
            <pc:sldMk cId="3860524269" sldId="267"/>
            <ac:picMk id="37" creationId="{9EE8A9B9-C6F5-C460-12EA-58FE815DE501}"/>
          </ac:picMkLst>
        </pc:picChg>
        <pc:picChg chg="add mod">
          <ac:chgData name="Alexander Dahl" userId="4d552103-6a6b-4c88-9224-54bb5aead65b" providerId="ADAL" clId="{6DDBD1F5-AE33-AF4B-9F61-2A71714B3BFB}" dt="2023-04-04T14:22:35.130" v="3874" actId="207"/>
          <ac:picMkLst>
            <pc:docMk/>
            <pc:sldMk cId="3860524269" sldId="267"/>
            <ac:picMk id="39" creationId="{73E7E62C-4E2F-B7BF-93D5-C1610DCC279C}"/>
          </ac:picMkLst>
        </pc:picChg>
        <pc:picChg chg="add mod">
          <ac:chgData name="Alexander Dahl" userId="4d552103-6a6b-4c88-9224-54bb5aead65b" providerId="ADAL" clId="{6DDBD1F5-AE33-AF4B-9F61-2A71714B3BFB}" dt="2023-04-04T14:24:21.646" v="3885" actId="207"/>
          <ac:picMkLst>
            <pc:docMk/>
            <pc:sldMk cId="3860524269" sldId="267"/>
            <ac:picMk id="41" creationId="{C9E0D616-B73C-A24A-C3BA-727184986521}"/>
          </ac:picMkLst>
        </pc:picChg>
        <pc:picChg chg="add mod">
          <ac:chgData name="Alexander Dahl" userId="4d552103-6a6b-4c88-9224-54bb5aead65b" providerId="ADAL" clId="{6DDBD1F5-AE33-AF4B-9F61-2A71714B3BFB}" dt="2023-04-04T14:22:52.606" v="3878" actId="207"/>
          <ac:picMkLst>
            <pc:docMk/>
            <pc:sldMk cId="3860524269" sldId="267"/>
            <ac:picMk id="43" creationId="{54DAFD21-9E29-4531-4678-278C08EE5A5F}"/>
          </ac:picMkLst>
        </pc:picChg>
        <pc:cxnChg chg="del">
          <ac:chgData name="Alexander Dahl" userId="4d552103-6a6b-4c88-9224-54bb5aead65b" providerId="ADAL" clId="{6DDBD1F5-AE33-AF4B-9F61-2A71714B3BFB}" dt="2023-04-03T14:55:15.556" v="2513" actId="478"/>
          <ac:cxnSpMkLst>
            <pc:docMk/>
            <pc:sldMk cId="3860524269" sldId="267"/>
            <ac:cxnSpMk id="20" creationId="{36DBA445-52AC-2540-EA83-0F096786D54E}"/>
          </ac:cxnSpMkLst>
        </pc:cxnChg>
        <pc:cxnChg chg="del">
          <ac:chgData name="Alexander Dahl" userId="4d552103-6a6b-4c88-9224-54bb5aead65b" providerId="ADAL" clId="{6DDBD1F5-AE33-AF4B-9F61-2A71714B3BFB}" dt="2023-04-03T14:55:02.630" v="2507" actId="478"/>
          <ac:cxnSpMkLst>
            <pc:docMk/>
            <pc:sldMk cId="3860524269" sldId="267"/>
            <ac:cxnSpMk id="22" creationId="{7DE1650F-47CE-B4A0-B3A9-BD5E4DCD8D67}"/>
          </ac:cxnSpMkLst>
        </pc:cxnChg>
        <pc:cxnChg chg="mod">
          <ac:chgData name="Alexander Dahl" userId="4d552103-6a6b-4c88-9224-54bb5aead65b" providerId="ADAL" clId="{6DDBD1F5-AE33-AF4B-9F61-2A71714B3BFB}" dt="2023-04-03T14:55:27.854" v="2517" actId="165"/>
          <ac:cxnSpMkLst>
            <pc:docMk/>
            <pc:sldMk cId="3860524269" sldId="267"/>
            <ac:cxnSpMk id="49" creationId="{DBEBBCC4-A284-8E83-2202-3CB85CD4B8C9}"/>
          </ac:cxnSpMkLst>
        </pc:cxnChg>
        <pc:cxnChg chg="mod">
          <ac:chgData name="Alexander Dahl" userId="4d552103-6a6b-4c88-9224-54bb5aead65b" providerId="ADAL" clId="{6DDBD1F5-AE33-AF4B-9F61-2A71714B3BFB}" dt="2023-04-03T14:55:27.854" v="2517" actId="165"/>
          <ac:cxnSpMkLst>
            <pc:docMk/>
            <pc:sldMk cId="3860524269" sldId="267"/>
            <ac:cxnSpMk id="50" creationId="{110D47B5-DA24-B226-6D95-494E0578C6B0}"/>
          </ac:cxnSpMkLst>
        </pc:cxnChg>
        <pc:cxnChg chg="mod">
          <ac:chgData name="Alexander Dahl" userId="4d552103-6a6b-4c88-9224-54bb5aead65b" providerId="ADAL" clId="{6DDBD1F5-AE33-AF4B-9F61-2A71714B3BFB}" dt="2023-04-03T14:55:27.854" v="2517" actId="165"/>
          <ac:cxnSpMkLst>
            <pc:docMk/>
            <pc:sldMk cId="3860524269" sldId="267"/>
            <ac:cxnSpMk id="52" creationId="{DDA86401-2E85-B837-EAD0-9407C4CDD43E}"/>
          </ac:cxnSpMkLst>
        </pc:cxnChg>
        <pc:cxnChg chg="mod">
          <ac:chgData name="Alexander Dahl" userId="4d552103-6a6b-4c88-9224-54bb5aead65b" providerId="ADAL" clId="{6DDBD1F5-AE33-AF4B-9F61-2A71714B3BFB}" dt="2023-04-03T14:55:27.854" v="2517" actId="165"/>
          <ac:cxnSpMkLst>
            <pc:docMk/>
            <pc:sldMk cId="3860524269" sldId="267"/>
            <ac:cxnSpMk id="54" creationId="{793FD671-84C9-14DC-6D91-A9E965914046}"/>
          </ac:cxnSpMkLst>
        </pc:cxnChg>
        <pc:cxnChg chg="mod">
          <ac:chgData name="Alexander Dahl" userId="4d552103-6a6b-4c88-9224-54bb5aead65b" providerId="ADAL" clId="{6DDBD1F5-AE33-AF4B-9F61-2A71714B3BFB}" dt="2023-04-03T14:55:27.854" v="2517" actId="165"/>
          <ac:cxnSpMkLst>
            <pc:docMk/>
            <pc:sldMk cId="3860524269" sldId="267"/>
            <ac:cxnSpMk id="59" creationId="{0DE48E69-54A9-9516-89B4-B5D3C245E4FA}"/>
          </ac:cxnSpMkLst>
        </pc:cxnChg>
      </pc:sldChg>
    </pc:docChg>
  </pc:docChgLst>
  <pc:docChgLst>
    <pc:chgData name="nyah.mcloughlin@gmail.com" userId="S::urn:spo:guest#nyah.mcloughlin@gmail.com::" providerId="AD" clId="Web-{333300EA-F125-4CCD-B177-AA9D6EA1811F}"/>
    <pc:docChg chg="modSld">
      <pc:chgData name="nyah.mcloughlin@gmail.com" userId="S::urn:spo:guest#nyah.mcloughlin@gmail.com::" providerId="AD" clId="Web-{333300EA-F125-4CCD-B177-AA9D6EA1811F}" dt="2023-03-28T15:15:17.123" v="323" actId="1076"/>
      <pc:docMkLst>
        <pc:docMk/>
      </pc:docMkLst>
      <pc:sldChg chg="addSp delSp modSp">
        <pc:chgData name="nyah.mcloughlin@gmail.com" userId="S::urn:spo:guest#nyah.mcloughlin@gmail.com::" providerId="AD" clId="Web-{333300EA-F125-4CCD-B177-AA9D6EA1811F}" dt="2023-03-28T15:14:12.637" v="313" actId="1076"/>
        <pc:sldMkLst>
          <pc:docMk/>
          <pc:sldMk cId="1382579738" sldId="256"/>
        </pc:sldMkLst>
        <pc:spChg chg="add del mod">
          <ac:chgData name="nyah.mcloughlin@gmail.com" userId="S::urn:spo:guest#nyah.mcloughlin@gmail.com::" providerId="AD" clId="Web-{333300EA-F125-4CCD-B177-AA9D6EA1811F}" dt="2023-03-28T15:12:15.337" v="282"/>
          <ac:spMkLst>
            <pc:docMk/>
            <pc:sldMk cId="1382579738" sldId="256"/>
            <ac:spMk id="2" creationId="{2826D9F8-9347-CF87-BDAA-798BE369F429}"/>
          </ac:spMkLst>
        </pc:spChg>
        <pc:spChg chg="add del mod">
          <ac:chgData name="nyah.mcloughlin@gmail.com" userId="S::urn:spo:guest#nyah.mcloughlin@gmail.com::" providerId="AD" clId="Web-{333300EA-F125-4CCD-B177-AA9D6EA1811F}" dt="2023-03-28T15:12:15.337" v="281"/>
          <ac:spMkLst>
            <pc:docMk/>
            <pc:sldMk cId="1382579738" sldId="256"/>
            <ac:spMk id="3" creationId="{EFB38B77-807A-37EC-73D5-3844D794C634}"/>
          </ac:spMkLst>
        </pc:spChg>
        <pc:spChg chg="ord">
          <ac:chgData name="nyah.mcloughlin@gmail.com" userId="S::urn:spo:guest#nyah.mcloughlin@gmail.com::" providerId="AD" clId="Web-{333300EA-F125-4CCD-B177-AA9D6EA1811F}" dt="2023-03-28T15:13:39.449" v="306"/>
          <ac:spMkLst>
            <pc:docMk/>
            <pc:sldMk cId="1382579738" sldId="256"/>
            <ac:spMk id="4" creationId="{4BC1F9F6-4389-5AFB-2433-BF1A2F347EF7}"/>
          </ac:spMkLst>
        </pc:spChg>
        <pc:spChg chg="add del mod">
          <ac:chgData name="nyah.mcloughlin@gmail.com" userId="S::urn:spo:guest#nyah.mcloughlin@gmail.com::" providerId="AD" clId="Web-{333300EA-F125-4CCD-B177-AA9D6EA1811F}" dt="2023-03-28T15:12:15.337" v="280"/>
          <ac:spMkLst>
            <pc:docMk/>
            <pc:sldMk cId="1382579738" sldId="256"/>
            <ac:spMk id="5" creationId="{E13BD376-3961-05BE-4161-F134BF48F68A}"/>
          </ac:spMkLst>
        </pc:spChg>
        <pc:spChg chg="add del mod">
          <ac:chgData name="nyah.mcloughlin@gmail.com" userId="S::urn:spo:guest#nyah.mcloughlin@gmail.com::" providerId="AD" clId="Web-{333300EA-F125-4CCD-B177-AA9D6EA1811F}" dt="2023-03-28T15:12:15.337" v="279"/>
          <ac:spMkLst>
            <pc:docMk/>
            <pc:sldMk cId="1382579738" sldId="256"/>
            <ac:spMk id="6" creationId="{0114452D-6034-4032-1FED-E311AF939CF4}"/>
          </ac:spMkLst>
        </pc:spChg>
        <pc:spChg chg="add mod">
          <ac:chgData name="nyah.mcloughlin@gmail.com" userId="S::urn:spo:guest#nyah.mcloughlin@gmail.com::" providerId="AD" clId="Web-{333300EA-F125-4CCD-B177-AA9D6EA1811F}" dt="2023-03-28T15:14:12.621" v="312" actId="1076"/>
          <ac:spMkLst>
            <pc:docMk/>
            <pc:sldMk cId="1382579738" sldId="256"/>
            <ac:spMk id="7" creationId="{8AC8D1D6-4010-FC09-0372-4D0FCC343DD1}"/>
          </ac:spMkLst>
        </pc:spChg>
        <pc:spChg chg="add mod">
          <ac:chgData name="nyah.mcloughlin@gmail.com" userId="S::urn:spo:guest#nyah.mcloughlin@gmail.com::" providerId="AD" clId="Web-{333300EA-F125-4CCD-B177-AA9D6EA1811F}" dt="2023-03-28T15:14:12.637" v="313" actId="1076"/>
          <ac:spMkLst>
            <pc:docMk/>
            <pc:sldMk cId="1382579738" sldId="256"/>
            <ac:spMk id="9" creationId="{5912A3C5-1581-3231-EDB8-2DD44D009B70}"/>
          </ac:spMkLst>
        </pc:spChg>
        <pc:spChg chg="add mod">
          <ac:chgData name="nyah.mcloughlin@gmail.com" userId="S::urn:spo:guest#nyah.mcloughlin@gmail.com::" providerId="AD" clId="Web-{333300EA-F125-4CCD-B177-AA9D6EA1811F}" dt="2023-03-28T15:13:56.355" v="308" actId="1076"/>
          <ac:spMkLst>
            <pc:docMk/>
            <pc:sldMk cId="1382579738" sldId="256"/>
            <ac:spMk id="10" creationId="{4E44A599-D3A7-7A78-B188-7C89CE638EF4}"/>
          </ac:spMkLst>
        </pc:spChg>
        <pc:spChg chg="add mod">
          <ac:chgData name="nyah.mcloughlin@gmail.com" userId="S::urn:spo:guest#nyah.mcloughlin@gmail.com::" providerId="AD" clId="Web-{333300EA-F125-4CCD-B177-AA9D6EA1811F}" dt="2023-03-28T15:13:56.355" v="309" actId="1076"/>
          <ac:spMkLst>
            <pc:docMk/>
            <pc:sldMk cId="1382579738" sldId="256"/>
            <ac:spMk id="11" creationId="{4C97AE07-03CB-E2A7-688B-023D9A2CAC5A}"/>
          </ac:spMkLst>
        </pc:spChg>
        <pc:spChg chg="mod">
          <ac:chgData name="nyah.mcloughlin@gmail.com" userId="S::urn:spo:guest#nyah.mcloughlin@gmail.com::" providerId="AD" clId="Web-{333300EA-F125-4CCD-B177-AA9D6EA1811F}" dt="2023-03-28T15:11:43.352" v="264" actId="1076"/>
          <ac:spMkLst>
            <pc:docMk/>
            <pc:sldMk cId="1382579738" sldId="256"/>
            <ac:spMk id="13" creationId="{7EF42559-0F96-25FA-5203-3CC3CFA28F37}"/>
          </ac:spMkLst>
        </pc:spChg>
        <pc:spChg chg="del mod">
          <ac:chgData name="nyah.mcloughlin@gmail.com" userId="S::urn:spo:guest#nyah.mcloughlin@gmail.com::" providerId="AD" clId="Web-{333300EA-F125-4CCD-B177-AA9D6EA1811F}" dt="2023-03-28T15:12:45.447" v="291"/>
          <ac:spMkLst>
            <pc:docMk/>
            <pc:sldMk cId="1382579738" sldId="256"/>
            <ac:spMk id="17" creationId="{7F013FF2-83A4-9583-E87C-E34999567CFA}"/>
          </ac:spMkLst>
        </pc:spChg>
        <pc:spChg chg="del">
          <ac:chgData name="nyah.mcloughlin@gmail.com" userId="S::urn:spo:guest#nyah.mcloughlin@gmail.com::" providerId="AD" clId="Web-{333300EA-F125-4CCD-B177-AA9D6EA1811F}" dt="2023-03-28T15:13:31.245" v="305"/>
          <ac:spMkLst>
            <pc:docMk/>
            <pc:sldMk cId="1382579738" sldId="256"/>
            <ac:spMk id="18" creationId="{57C190AC-72ED-0984-4525-A8FACCAA1AD2}"/>
          </ac:spMkLst>
        </pc:spChg>
        <pc:spChg chg="mod ord">
          <ac:chgData name="nyah.mcloughlin@gmail.com" userId="S::urn:spo:guest#nyah.mcloughlin@gmail.com::" providerId="AD" clId="Web-{333300EA-F125-4CCD-B177-AA9D6EA1811F}" dt="2023-03-28T15:13:56.371" v="310" actId="1076"/>
          <ac:spMkLst>
            <pc:docMk/>
            <pc:sldMk cId="1382579738" sldId="256"/>
            <ac:spMk id="112" creationId="{4FC3818F-6A2E-FBF5-A4EC-DF9F4AD262E6}"/>
          </ac:spMkLst>
        </pc:spChg>
        <pc:spChg chg="mod">
          <ac:chgData name="nyah.mcloughlin@gmail.com" userId="S::urn:spo:guest#nyah.mcloughlin@gmail.com::" providerId="AD" clId="Web-{333300EA-F125-4CCD-B177-AA9D6EA1811F}" dt="2023-03-28T15:11:27.867" v="261" actId="14100"/>
          <ac:spMkLst>
            <pc:docMk/>
            <pc:sldMk cId="1382579738" sldId="256"/>
            <ac:spMk id="119" creationId="{A84F5535-11EF-DFF6-8A7B-6D9E9D0E1E7F}"/>
          </ac:spMkLst>
        </pc:spChg>
        <pc:spChg chg="del mod">
          <ac:chgData name="nyah.mcloughlin@gmail.com" userId="S::urn:spo:guest#nyah.mcloughlin@gmail.com::" providerId="AD" clId="Web-{333300EA-F125-4CCD-B177-AA9D6EA1811F}" dt="2023-03-28T15:12:46.838" v="292"/>
          <ac:spMkLst>
            <pc:docMk/>
            <pc:sldMk cId="1382579738" sldId="256"/>
            <ac:spMk id="120" creationId="{CF73426C-DB8F-1DDD-F8C1-6E28082C1888}"/>
          </ac:spMkLst>
        </pc:spChg>
        <pc:spChg chg="del">
          <ac:chgData name="nyah.mcloughlin@gmail.com" userId="S::urn:spo:guest#nyah.mcloughlin@gmail.com::" providerId="AD" clId="Web-{333300EA-F125-4CCD-B177-AA9D6EA1811F}" dt="2023-03-28T15:13:40.714" v="307"/>
          <ac:spMkLst>
            <pc:docMk/>
            <pc:sldMk cId="1382579738" sldId="256"/>
            <ac:spMk id="121" creationId="{93715D86-A7C0-4EA0-4754-36BCBFC1F2FD}"/>
          </ac:spMkLst>
        </pc:spChg>
        <pc:picChg chg="ord">
          <ac:chgData name="nyah.mcloughlin@gmail.com" userId="S::urn:spo:guest#nyah.mcloughlin@gmail.com::" providerId="AD" clId="Web-{333300EA-F125-4CCD-B177-AA9D6EA1811F}" dt="2023-03-28T15:14:00.605" v="311"/>
          <ac:picMkLst>
            <pc:docMk/>
            <pc:sldMk cId="1382579738" sldId="256"/>
            <ac:picMk id="20" creationId="{1707BC59-DAA1-1C2F-4E35-D038AA4EF27C}"/>
          </ac:picMkLst>
        </pc:picChg>
      </pc:sldChg>
      <pc:sldChg chg="addSp delSp modSp">
        <pc:chgData name="nyah.mcloughlin@gmail.com" userId="S::urn:spo:guest#nyah.mcloughlin@gmail.com::" providerId="AD" clId="Web-{333300EA-F125-4CCD-B177-AA9D6EA1811F}" dt="2023-03-28T15:15:17.123" v="323" actId="1076"/>
        <pc:sldMkLst>
          <pc:docMk/>
          <pc:sldMk cId="1707628076" sldId="258"/>
        </pc:sldMkLst>
        <pc:spChg chg="add del mod">
          <ac:chgData name="nyah.mcloughlin@gmail.com" userId="S::urn:spo:guest#nyah.mcloughlin@gmail.com::" providerId="AD" clId="Web-{333300EA-F125-4CCD-B177-AA9D6EA1811F}" dt="2023-03-28T15:03:05.994" v="199"/>
          <ac:spMkLst>
            <pc:docMk/>
            <pc:sldMk cId="1707628076" sldId="258"/>
            <ac:spMk id="3" creationId="{51A79F14-0598-6AFD-B6BD-D1C52D04EAE4}"/>
          </ac:spMkLst>
        </pc:spChg>
        <pc:spChg chg="mod ord">
          <ac:chgData name="nyah.mcloughlin@gmail.com" userId="S::urn:spo:guest#nyah.mcloughlin@gmail.com::" providerId="AD" clId="Web-{333300EA-F125-4CCD-B177-AA9D6EA1811F}" dt="2023-03-28T15:15:17.123" v="323" actId="1076"/>
          <ac:spMkLst>
            <pc:docMk/>
            <pc:sldMk cId="1707628076" sldId="258"/>
            <ac:spMk id="4" creationId="{4BC1F9F6-4389-5AFB-2433-BF1A2F347EF7}"/>
          </ac:spMkLst>
        </pc:spChg>
        <pc:spChg chg="add del mod">
          <ac:chgData name="nyah.mcloughlin@gmail.com" userId="S::urn:spo:guest#nyah.mcloughlin@gmail.com::" providerId="AD" clId="Web-{333300EA-F125-4CCD-B177-AA9D6EA1811F}" dt="2023-03-28T14:22:44.631" v="66"/>
          <ac:spMkLst>
            <pc:docMk/>
            <pc:sldMk cId="1707628076" sldId="258"/>
            <ac:spMk id="5" creationId="{2B336EDD-EBD9-57C0-EDCA-26F7374C5F5C}"/>
          </ac:spMkLst>
        </pc:spChg>
        <pc:spChg chg="mod ord topLvl">
          <ac:chgData name="nyah.mcloughlin@gmail.com" userId="S::urn:spo:guest#nyah.mcloughlin@gmail.com::" providerId="AD" clId="Web-{333300EA-F125-4CCD-B177-AA9D6EA1811F}" dt="2023-03-28T15:05:08.575" v="209"/>
          <ac:spMkLst>
            <pc:docMk/>
            <pc:sldMk cId="1707628076" sldId="258"/>
            <ac:spMk id="6" creationId="{403FA6E9-0B11-D73A-9BB1-ECDC4B87B5FC}"/>
          </ac:spMkLst>
        </pc:spChg>
        <pc:spChg chg="del mod">
          <ac:chgData name="nyah.mcloughlin@gmail.com" userId="S::urn:spo:guest#nyah.mcloughlin@gmail.com::" providerId="AD" clId="Web-{333300EA-F125-4CCD-B177-AA9D6EA1811F}" dt="2023-03-28T15:01:46.726" v="179"/>
          <ac:spMkLst>
            <pc:docMk/>
            <pc:sldMk cId="1707628076" sldId="258"/>
            <ac:spMk id="7" creationId="{0F894A70-92B0-68C3-856A-53A7D656242A}"/>
          </ac:spMkLst>
        </pc:spChg>
        <pc:spChg chg="add del mod">
          <ac:chgData name="nyah.mcloughlin@gmail.com" userId="S::urn:spo:guest#nyah.mcloughlin@gmail.com::" providerId="AD" clId="Web-{333300EA-F125-4CCD-B177-AA9D6EA1811F}" dt="2023-03-28T15:02:42.321" v="191"/>
          <ac:spMkLst>
            <pc:docMk/>
            <pc:sldMk cId="1707628076" sldId="258"/>
            <ac:spMk id="8" creationId="{77EDC828-1897-33B1-8703-1E3EF6322702}"/>
          </ac:spMkLst>
        </pc:spChg>
        <pc:spChg chg="mod topLvl">
          <ac:chgData name="nyah.mcloughlin@gmail.com" userId="S::urn:spo:guest#nyah.mcloughlin@gmail.com::" providerId="AD" clId="Web-{333300EA-F125-4CCD-B177-AA9D6EA1811F}" dt="2023-03-28T15:09:33.317" v="242" actId="14100"/>
          <ac:spMkLst>
            <pc:docMk/>
            <pc:sldMk cId="1707628076" sldId="258"/>
            <ac:spMk id="9" creationId="{DA515017-6E49-B990-CD3F-1CD534F68BE0}"/>
          </ac:spMkLst>
        </pc:spChg>
        <pc:spChg chg="del mod ord topLvl">
          <ac:chgData name="nyah.mcloughlin@gmail.com" userId="S::urn:spo:guest#nyah.mcloughlin@gmail.com::" providerId="AD" clId="Web-{333300EA-F125-4CCD-B177-AA9D6EA1811F}" dt="2023-03-28T15:03:01.197" v="196"/>
          <ac:spMkLst>
            <pc:docMk/>
            <pc:sldMk cId="1707628076" sldId="258"/>
            <ac:spMk id="10" creationId="{2FEEA0EC-9350-D8CA-E31C-2FA7B2065B67}"/>
          </ac:spMkLst>
        </pc:spChg>
        <pc:spChg chg="mod topLvl">
          <ac:chgData name="nyah.mcloughlin@gmail.com" userId="S::urn:spo:guest#nyah.mcloughlin@gmail.com::" providerId="AD" clId="Web-{333300EA-F125-4CCD-B177-AA9D6EA1811F}" dt="2023-03-28T15:09:53.224" v="250"/>
          <ac:spMkLst>
            <pc:docMk/>
            <pc:sldMk cId="1707628076" sldId="258"/>
            <ac:spMk id="11" creationId="{3AD9B53D-18C6-112F-0B98-2E674A02B393}"/>
          </ac:spMkLst>
        </pc:spChg>
        <pc:spChg chg="mod topLvl">
          <ac:chgData name="nyah.mcloughlin@gmail.com" userId="S::urn:spo:guest#nyah.mcloughlin@gmail.com::" providerId="AD" clId="Web-{333300EA-F125-4CCD-B177-AA9D6EA1811F}" dt="2023-03-28T15:09:48.114" v="248"/>
          <ac:spMkLst>
            <pc:docMk/>
            <pc:sldMk cId="1707628076" sldId="258"/>
            <ac:spMk id="12" creationId="{D6B300B2-EB89-EEBD-CD75-72485FACAACC}"/>
          </ac:spMkLst>
        </pc:spChg>
        <pc:spChg chg="add mod ord topLvl">
          <ac:chgData name="nyah.mcloughlin@gmail.com" userId="S::urn:spo:guest#nyah.mcloughlin@gmail.com::" providerId="AD" clId="Web-{333300EA-F125-4CCD-B177-AA9D6EA1811F}" dt="2023-03-28T15:09:53.224" v="250"/>
          <ac:spMkLst>
            <pc:docMk/>
            <pc:sldMk cId="1707628076" sldId="258"/>
            <ac:spMk id="13" creationId="{A5A5054B-BD0A-F9BD-06BF-B72DC40D3754}"/>
          </ac:spMkLst>
        </pc:spChg>
        <pc:spChg chg="add mod ord topLvl">
          <ac:chgData name="nyah.mcloughlin@gmail.com" userId="S::urn:spo:guest#nyah.mcloughlin@gmail.com::" providerId="AD" clId="Web-{333300EA-F125-4CCD-B177-AA9D6EA1811F}" dt="2023-03-28T15:09:48.114" v="248"/>
          <ac:spMkLst>
            <pc:docMk/>
            <pc:sldMk cId="1707628076" sldId="258"/>
            <ac:spMk id="14" creationId="{35713DA1-B339-965F-EEBC-893E343CB666}"/>
          </ac:spMkLst>
        </pc:spChg>
        <pc:spChg chg="add del mod">
          <ac:chgData name="nyah.mcloughlin@gmail.com" userId="S::urn:spo:guest#nyah.mcloughlin@gmail.com::" providerId="AD" clId="Web-{333300EA-F125-4CCD-B177-AA9D6EA1811F}" dt="2023-03-28T15:07:35.064" v="226"/>
          <ac:spMkLst>
            <pc:docMk/>
            <pc:sldMk cId="1707628076" sldId="258"/>
            <ac:spMk id="15" creationId="{3E71DC7A-7B5A-B884-7D7D-001BD6A1C0BD}"/>
          </ac:spMkLst>
        </pc:spChg>
        <pc:spChg chg="mod topLvl">
          <ac:chgData name="nyah.mcloughlin@gmail.com" userId="S::urn:spo:guest#nyah.mcloughlin@gmail.com::" providerId="AD" clId="Web-{333300EA-F125-4CCD-B177-AA9D6EA1811F}" dt="2023-03-28T15:15:04.732" v="322" actId="14100"/>
          <ac:spMkLst>
            <pc:docMk/>
            <pc:sldMk cId="1707628076" sldId="258"/>
            <ac:spMk id="20" creationId="{CCCCD7C0-D7BB-4EBB-98D4-D3E749FA4F9E}"/>
          </ac:spMkLst>
        </pc:spChg>
        <pc:spChg chg="mod">
          <ac:chgData name="nyah.mcloughlin@gmail.com" userId="S::urn:spo:guest#nyah.mcloughlin@gmail.com::" providerId="AD" clId="Web-{333300EA-F125-4CCD-B177-AA9D6EA1811F}" dt="2023-03-28T14:57:56.360" v="149" actId="1076"/>
          <ac:spMkLst>
            <pc:docMk/>
            <pc:sldMk cId="1707628076" sldId="258"/>
            <ac:spMk id="21" creationId="{7A7CEFA4-3161-1B87-F4B3-15773AD63C58}"/>
          </ac:spMkLst>
        </pc:spChg>
        <pc:spChg chg="mod topLvl">
          <ac:chgData name="nyah.mcloughlin@gmail.com" userId="S::urn:spo:guest#nyah.mcloughlin@gmail.com::" providerId="AD" clId="Web-{333300EA-F125-4CCD-B177-AA9D6EA1811F}" dt="2023-03-28T15:15:00.341" v="321" actId="20577"/>
          <ac:spMkLst>
            <pc:docMk/>
            <pc:sldMk cId="1707628076" sldId="258"/>
            <ac:spMk id="22" creationId="{0538EC81-E3E6-DE9B-A256-D8874F8B8516}"/>
          </ac:spMkLst>
        </pc:spChg>
        <pc:spChg chg="del topLvl">
          <ac:chgData name="nyah.mcloughlin@gmail.com" userId="S::urn:spo:guest#nyah.mcloughlin@gmail.com::" providerId="AD" clId="Web-{333300EA-F125-4CCD-B177-AA9D6EA1811F}" dt="2023-03-28T15:14:53.826" v="317"/>
          <ac:spMkLst>
            <pc:docMk/>
            <pc:sldMk cId="1707628076" sldId="258"/>
            <ac:spMk id="23" creationId="{ADA57127-F01E-7CA1-6505-0899F0CE03AF}"/>
          </ac:spMkLst>
        </pc:spChg>
        <pc:spChg chg="del topLvl">
          <ac:chgData name="nyah.mcloughlin@gmail.com" userId="S::urn:spo:guest#nyah.mcloughlin@gmail.com::" providerId="AD" clId="Web-{333300EA-F125-4CCD-B177-AA9D6EA1811F}" dt="2023-03-28T15:14:56.013" v="318"/>
          <ac:spMkLst>
            <pc:docMk/>
            <pc:sldMk cId="1707628076" sldId="258"/>
            <ac:spMk id="24" creationId="{5D126E1D-09ED-ECD2-9384-896677229C5C}"/>
          </ac:spMkLst>
        </pc:spChg>
        <pc:spChg chg="del mod ord topLvl">
          <ac:chgData name="nyah.mcloughlin@gmail.com" userId="S::urn:spo:guest#nyah.mcloughlin@gmail.com::" providerId="AD" clId="Web-{333300EA-F125-4CCD-B177-AA9D6EA1811F}" dt="2023-03-28T14:25:46.594" v="98"/>
          <ac:spMkLst>
            <pc:docMk/>
            <pc:sldMk cId="1707628076" sldId="258"/>
            <ac:spMk id="32" creationId="{2CF567DC-7298-6039-C204-7A5472A5A8E3}"/>
          </ac:spMkLst>
        </pc:spChg>
        <pc:spChg chg="del mod">
          <ac:chgData name="nyah.mcloughlin@gmail.com" userId="S::urn:spo:guest#nyah.mcloughlin@gmail.com::" providerId="AD" clId="Web-{333300EA-F125-4CCD-B177-AA9D6EA1811F}" dt="2023-03-28T14:22:42.318" v="65"/>
          <ac:spMkLst>
            <pc:docMk/>
            <pc:sldMk cId="1707628076" sldId="258"/>
            <ac:spMk id="39" creationId="{9DFA21B3-2907-81E8-F438-2DCF36185D6C}"/>
          </ac:spMkLst>
        </pc:spChg>
        <pc:spChg chg="del mod">
          <ac:chgData name="nyah.mcloughlin@gmail.com" userId="S::urn:spo:guest#nyah.mcloughlin@gmail.com::" providerId="AD" clId="Web-{333300EA-F125-4CCD-B177-AA9D6EA1811F}" dt="2023-03-28T14:22:52.272" v="68"/>
          <ac:spMkLst>
            <pc:docMk/>
            <pc:sldMk cId="1707628076" sldId="258"/>
            <ac:spMk id="40" creationId="{0D8021D4-F460-7E3D-6CB3-6F9CC096055C}"/>
          </ac:spMkLst>
        </pc:spChg>
        <pc:spChg chg="mod">
          <ac:chgData name="nyah.mcloughlin@gmail.com" userId="S::urn:spo:guest#nyah.mcloughlin@gmail.com::" providerId="AD" clId="Web-{333300EA-F125-4CCD-B177-AA9D6EA1811F}" dt="2023-03-28T14:57:56.345" v="147" actId="1076"/>
          <ac:spMkLst>
            <pc:docMk/>
            <pc:sldMk cId="1707628076" sldId="258"/>
            <ac:spMk id="65" creationId="{9687C538-C990-AC73-45A4-4BE8E6056B52}"/>
          </ac:spMkLst>
        </pc:spChg>
        <pc:spChg chg="mod">
          <ac:chgData name="nyah.mcloughlin@gmail.com" userId="S::urn:spo:guest#nyah.mcloughlin@gmail.com::" providerId="AD" clId="Web-{333300EA-F125-4CCD-B177-AA9D6EA1811F}" dt="2023-03-28T14:57:56.345" v="148" actId="1076"/>
          <ac:spMkLst>
            <pc:docMk/>
            <pc:sldMk cId="1707628076" sldId="258"/>
            <ac:spMk id="70" creationId="{133CBB41-32B4-2088-A683-A50DB77CBB03}"/>
          </ac:spMkLst>
        </pc:spChg>
        <pc:grpChg chg="mod">
          <ac:chgData name="nyah.mcloughlin@gmail.com" userId="S::urn:spo:guest#nyah.mcloughlin@gmail.com::" providerId="AD" clId="Web-{333300EA-F125-4CCD-B177-AA9D6EA1811F}" dt="2023-03-28T15:06:34.281" v="221" actId="1076"/>
          <ac:grpSpMkLst>
            <pc:docMk/>
            <pc:sldMk cId="1707628076" sldId="258"/>
            <ac:grpSpMk id="2" creationId="{56FE7DE1-3BC0-DDBC-E65E-466202744DC2}"/>
          </ac:grpSpMkLst>
        </pc:grpChg>
        <pc:grpChg chg="add del mod ord">
          <ac:chgData name="nyah.mcloughlin@gmail.com" userId="S::urn:spo:guest#nyah.mcloughlin@gmail.com::" providerId="AD" clId="Web-{333300EA-F125-4CCD-B177-AA9D6EA1811F}" dt="2023-03-28T14:24:31.856" v="81"/>
          <ac:grpSpMkLst>
            <pc:docMk/>
            <pc:sldMk cId="1707628076" sldId="258"/>
            <ac:grpSpMk id="3" creationId="{FC898244-4867-0701-4506-04B644EEF102}"/>
          </ac:grpSpMkLst>
        </pc:grpChg>
        <pc:grpChg chg="add del mod">
          <ac:chgData name="nyah.mcloughlin@gmail.com" userId="S::urn:spo:guest#nyah.mcloughlin@gmail.com::" providerId="AD" clId="Web-{333300EA-F125-4CCD-B177-AA9D6EA1811F}" dt="2023-03-28T15:01:25.600" v="175"/>
          <ac:grpSpMkLst>
            <pc:docMk/>
            <pc:sldMk cId="1707628076" sldId="258"/>
            <ac:grpSpMk id="5" creationId="{6B8CA34D-792A-F89A-45B3-69A4251937F8}"/>
          </ac:grpSpMkLst>
        </pc:grpChg>
        <pc:grpChg chg="add mod">
          <ac:chgData name="nyah.mcloughlin@gmail.com" userId="S::urn:spo:guest#nyah.mcloughlin@gmail.com::" providerId="AD" clId="Web-{333300EA-F125-4CCD-B177-AA9D6EA1811F}" dt="2023-03-28T15:10:24.021" v="257" actId="14100"/>
          <ac:grpSpMkLst>
            <pc:docMk/>
            <pc:sldMk cId="1707628076" sldId="258"/>
            <ac:grpSpMk id="16" creationId="{CC600EB7-CE96-6C31-3F1E-7C114FAE4395}"/>
          </ac:grpSpMkLst>
        </pc:grpChg>
        <pc:grpChg chg="add del mod">
          <ac:chgData name="nyah.mcloughlin@gmail.com" userId="S::urn:spo:guest#nyah.mcloughlin@gmail.com::" providerId="AD" clId="Web-{333300EA-F125-4CCD-B177-AA9D6EA1811F}" dt="2023-03-28T15:10:30.303" v="258" actId="1076"/>
          <ac:grpSpMkLst>
            <pc:docMk/>
            <pc:sldMk cId="1707628076" sldId="258"/>
            <ac:grpSpMk id="17" creationId="{440B7452-7087-BE8D-282A-3881842280E9}"/>
          </ac:grpSpMkLst>
        </pc:grpChg>
        <pc:grpChg chg="add del">
          <ac:chgData name="nyah.mcloughlin@gmail.com" userId="S::urn:spo:guest#nyah.mcloughlin@gmail.com::" providerId="AD" clId="Web-{333300EA-F125-4CCD-B177-AA9D6EA1811F}" dt="2023-03-28T15:10:10.458" v="253"/>
          <ac:grpSpMkLst>
            <pc:docMk/>
            <pc:sldMk cId="1707628076" sldId="258"/>
            <ac:grpSpMk id="18" creationId="{EE55C376-3648-D558-75C3-7056B07F299D}"/>
          </ac:grpSpMkLst>
        </pc:grpChg>
        <pc:grpChg chg="add del mod">
          <ac:chgData name="nyah.mcloughlin@gmail.com" userId="S::urn:spo:guest#nyah.mcloughlin@gmail.com::" providerId="AD" clId="Web-{333300EA-F125-4CCD-B177-AA9D6EA1811F}" dt="2023-03-28T15:14:50.529" v="316"/>
          <ac:grpSpMkLst>
            <pc:docMk/>
            <pc:sldMk cId="1707628076" sldId="258"/>
            <ac:grpSpMk id="19" creationId="{6A458562-8656-51A9-BD1E-C84E98540054}"/>
          </ac:grpSpMkLst>
        </pc:grpChg>
        <pc:grpChg chg="mod">
          <ac:chgData name="nyah.mcloughlin@gmail.com" userId="S::urn:spo:guest#nyah.mcloughlin@gmail.com::" providerId="AD" clId="Web-{333300EA-F125-4CCD-B177-AA9D6EA1811F}" dt="2023-03-28T14:57:56.376" v="150" actId="1076"/>
          <ac:grpSpMkLst>
            <pc:docMk/>
            <pc:sldMk cId="1707628076" sldId="258"/>
            <ac:grpSpMk id="47" creationId="{E3F540BE-1F7F-2A5C-0DB7-D73A5197A70A}"/>
          </ac:grpSpMkLst>
        </pc:grpChg>
        <pc:picChg chg="add del mod">
          <ac:chgData name="nyah.mcloughlin@gmail.com" userId="S::urn:spo:guest#nyah.mcloughlin@gmail.com::" providerId="AD" clId="Web-{333300EA-F125-4CCD-B177-AA9D6EA1811F}" dt="2023-03-28T14:57:26.578" v="145"/>
          <ac:picMkLst>
            <pc:docMk/>
            <pc:sldMk cId="1707628076" sldId="258"/>
            <ac:picMk id="51" creationId="{D96121FC-C901-6D10-3E9C-10C3A4602B6F}"/>
          </ac:picMkLst>
        </pc:picChg>
        <pc:picChg chg="add del mod">
          <ac:chgData name="nyah.mcloughlin@gmail.com" userId="S::urn:spo:guest#nyah.mcloughlin@gmail.com::" providerId="AD" clId="Web-{333300EA-F125-4CCD-B177-AA9D6EA1811F}" dt="2023-03-28T14:57:28.422" v="146"/>
          <ac:picMkLst>
            <pc:docMk/>
            <pc:sldMk cId="1707628076" sldId="258"/>
            <ac:picMk id="61" creationId="{2110C4D5-1F09-D8C0-AFFF-C91E7BB97487}"/>
          </ac:picMkLst>
        </pc:picChg>
      </pc:sldChg>
    </pc:docChg>
  </pc:docChgLst>
  <pc:docChgLst>
    <pc:chgData name="nyah.mcloughlin@gmail.com" userId="S::urn:spo:guest#nyah.mcloughlin@gmail.com::" providerId="AD" clId="Web-{78BBA345-AAEE-880A-46CA-0A4FD61BC859}"/>
    <pc:docChg chg="modSld sldOrd">
      <pc:chgData name="nyah.mcloughlin@gmail.com" userId="S::urn:spo:guest#nyah.mcloughlin@gmail.com::" providerId="AD" clId="Web-{78BBA345-AAEE-880A-46CA-0A4FD61BC859}" dt="2023-03-28T17:50:13.594" v="333" actId="20577"/>
      <pc:docMkLst>
        <pc:docMk/>
      </pc:docMkLst>
      <pc:sldChg chg="addSp delSp modSp">
        <pc:chgData name="nyah.mcloughlin@gmail.com" userId="S::urn:spo:guest#nyah.mcloughlin@gmail.com::" providerId="AD" clId="Web-{78BBA345-AAEE-880A-46CA-0A4FD61BC859}" dt="2023-03-28T16:04:09.644" v="158"/>
        <pc:sldMkLst>
          <pc:docMk/>
          <pc:sldMk cId="1707628076" sldId="258"/>
        </pc:sldMkLst>
        <pc:spChg chg="mod ord">
          <ac:chgData name="nyah.mcloughlin@gmail.com" userId="S::urn:spo:guest#nyah.mcloughlin@gmail.com::" providerId="AD" clId="Web-{78BBA345-AAEE-880A-46CA-0A4FD61BC859}" dt="2023-03-28T15:58:58.559" v="118"/>
          <ac:spMkLst>
            <pc:docMk/>
            <pc:sldMk cId="1707628076" sldId="258"/>
            <ac:spMk id="4" creationId="{4BC1F9F6-4389-5AFB-2433-BF1A2F347EF7}"/>
          </ac:spMkLst>
        </pc:spChg>
        <pc:spChg chg="del mod topLvl">
          <ac:chgData name="nyah.mcloughlin@gmail.com" userId="S::urn:spo:guest#nyah.mcloughlin@gmail.com::" providerId="AD" clId="Web-{78BBA345-AAEE-880A-46CA-0A4FD61BC859}" dt="2023-03-28T15:38:34.577" v="23"/>
          <ac:spMkLst>
            <pc:docMk/>
            <pc:sldMk cId="1707628076" sldId="258"/>
            <ac:spMk id="5" creationId="{0DF5F20C-A32A-0ADF-05A2-63711F45AC75}"/>
          </ac:spMkLst>
        </pc:spChg>
        <pc:spChg chg="del mod">
          <ac:chgData name="nyah.mcloughlin@gmail.com" userId="S::urn:spo:guest#nyah.mcloughlin@gmail.com::" providerId="AD" clId="Web-{78BBA345-AAEE-880A-46CA-0A4FD61BC859}" dt="2023-03-28T15:38:32.311" v="22"/>
          <ac:spMkLst>
            <pc:docMk/>
            <pc:sldMk cId="1707628076" sldId="258"/>
            <ac:spMk id="7" creationId="{4F24FF2C-DC1A-4239-0B07-4671B0AC9EF9}"/>
          </ac:spMkLst>
        </pc:spChg>
        <pc:spChg chg="mod">
          <ac:chgData name="nyah.mcloughlin@gmail.com" userId="S::urn:spo:guest#nyah.mcloughlin@gmail.com::" providerId="AD" clId="Web-{78BBA345-AAEE-880A-46CA-0A4FD61BC859}" dt="2023-03-28T15:59:55.154" v="123"/>
          <ac:spMkLst>
            <pc:docMk/>
            <pc:sldMk cId="1707628076" sldId="258"/>
            <ac:spMk id="9" creationId="{DA515017-6E49-B990-CD3F-1CD534F68BE0}"/>
          </ac:spMkLst>
        </pc:spChg>
        <pc:spChg chg="mod topLvl">
          <ac:chgData name="nyah.mcloughlin@gmail.com" userId="S::urn:spo:guest#nyah.mcloughlin@gmail.com::" providerId="AD" clId="Web-{78BBA345-AAEE-880A-46CA-0A4FD61BC859}" dt="2023-03-28T16:00:32.108" v="128"/>
          <ac:spMkLst>
            <pc:docMk/>
            <pc:sldMk cId="1707628076" sldId="258"/>
            <ac:spMk id="11" creationId="{3AD9B53D-18C6-112F-0B98-2E674A02B393}"/>
          </ac:spMkLst>
        </pc:spChg>
        <pc:spChg chg="mod">
          <ac:chgData name="nyah.mcloughlin@gmail.com" userId="S::urn:spo:guest#nyah.mcloughlin@gmail.com::" providerId="AD" clId="Web-{78BBA345-AAEE-880A-46CA-0A4FD61BC859}" dt="2023-03-28T16:02:22.064" v="149"/>
          <ac:spMkLst>
            <pc:docMk/>
            <pc:sldMk cId="1707628076" sldId="258"/>
            <ac:spMk id="12" creationId="{D6B300B2-EB89-EEBD-CD75-72485FACAACC}"/>
          </ac:spMkLst>
        </pc:spChg>
        <pc:spChg chg="add mod ord">
          <ac:chgData name="nyah.mcloughlin@gmail.com" userId="S::urn:spo:guest#nyah.mcloughlin@gmail.com::" providerId="AD" clId="Web-{78BBA345-AAEE-880A-46CA-0A4FD61BC859}" dt="2023-03-28T15:59:30.701" v="121"/>
          <ac:spMkLst>
            <pc:docMk/>
            <pc:sldMk cId="1707628076" sldId="258"/>
            <ac:spMk id="16" creationId="{54E75227-2DBE-5229-65D1-EBD47DB60638}"/>
          </ac:spMkLst>
        </pc:spChg>
        <pc:spChg chg="add mod ord">
          <ac:chgData name="nyah.mcloughlin@gmail.com" userId="S::urn:spo:guest#nyah.mcloughlin@gmail.com::" providerId="AD" clId="Web-{78BBA345-AAEE-880A-46CA-0A4FD61BC859}" dt="2023-03-28T16:00:21.436" v="127"/>
          <ac:spMkLst>
            <pc:docMk/>
            <pc:sldMk cId="1707628076" sldId="258"/>
            <ac:spMk id="17" creationId="{43444C22-7711-CC31-B81B-627510176C03}"/>
          </ac:spMkLst>
        </pc:spChg>
        <pc:spChg chg="add mod ord">
          <ac:chgData name="nyah.mcloughlin@gmail.com" userId="S::urn:spo:guest#nyah.mcloughlin@gmail.com::" providerId="AD" clId="Web-{78BBA345-AAEE-880A-46CA-0A4FD61BC859}" dt="2023-03-28T16:02:56.674" v="154"/>
          <ac:spMkLst>
            <pc:docMk/>
            <pc:sldMk cId="1707628076" sldId="258"/>
            <ac:spMk id="18" creationId="{2B21443D-DC9D-3FA8-844F-26AABC9C1B58}"/>
          </ac:spMkLst>
        </pc:spChg>
        <pc:spChg chg="del mod">
          <ac:chgData name="nyah.mcloughlin@gmail.com" userId="S::urn:spo:guest#nyah.mcloughlin@gmail.com::" providerId="AD" clId="Web-{78BBA345-AAEE-880A-46CA-0A4FD61BC859}" dt="2023-03-28T15:50:48.718" v="26"/>
          <ac:spMkLst>
            <pc:docMk/>
            <pc:sldMk cId="1707628076" sldId="258"/>
            <ac:spMk id="20" creationId="{CCCCD7C0-D7BB-4EBB-98D4-D3E749FA4F9E}"/>
          </ac:spMkLst>
        </pc:spChg>
        <pc:spChg chg="mod topLvl">
          <ac:chgData name="nyah.mcloughlin@gmail.com" userId="S::urn:spo:guest#nyah.mcloughlin@gmail.com::" providerId="AD" clId="Web-{78BBA345-AAEE-880A-46CA-0A4FD61BC859}" dt="2023-03-28T16:00:58.749" v="131"/>
          <ac:spMkLst>
            <pc:docMk/>
            <pc:sldMk cId="1707628076" sldId="258"/>
            <ac:spMk id="22" creationId="{0538EC81-E3E6-DE9B-A256-D8874F8B8516}"/>
          </ac:spMkLst>
        </pc:spChg>
        <pc:spChg chg="mod topLvl">
          <ac:chgData name="nyah.mcloughlin@gmail.com" userId="S::urn:spo:guest#nyah.mcloughlin@gmail.com::" providerId="AD" clId="Web-{78BBA345-AAEE-880A-46CA-0A4FD61BC859}" dt="2023-03-28T16:01:20.203" v="138" actId="1076"/>
          <ac:spMkLst>
            <pc:docMk/>
            <pc:sldMk cId="1707628076" sldId="258"/>
            <ac:spMk id="42" creationId="{E052735A-FF19-2C5F-FD86-175F2A309944}"/>
          </ac:spMkLst>
        </pc:spChg>
        <pc:spChg chg="mod topLvl">
          <ac:chgData name="nyah.mcloughlin@gmail.com" userId="S::urn:spo:guest#nyah.mcloughlin@gmail.com::" providerId="AD" clId="Web-{78BBA345-AAEE-880A-46CA-0A4FD61BC859}" dt="2023-03-28T16:01:20.219" v="139" actId="1076"/>
          <ac:spMkLst>
            <pc:docMk/>
            <pc:sldMk cId="1707628076" sldId="258"/>
            <ac:spMk id="43" creationId="{AA1434D8-085B-DD4D-AF84-7E767CB50329}"/>
          </ac:spMkLst>
        </pc:spChg>
        <pc:spChg chg="mod topLvl">
          <ac:chgData name="nyah.mcloughlin@gmail.com" userId="S::urn:spo:guest#nyah.mcloughlin@gmail.com::" providerId="AD" clId="Web-{78BBA345-AAEE-880A-46CA-0A4FD61BC859}" dt="2023-03-28T16:01:20.234" v="140" actId="1076"/>
          <ac:spMkLst>
            <pc:docMk/>
            <pc:sldMk cId="1707628076" sldId="258"/>
            <ac:spMk id="44" creationId="{D2BAAE61-A3F4-0998-8844-55F1A111BCEC}"/>
          </ac:spMkLst>
        </pc:spChg>
        <pc:spChg chg="mod topLvl">
          <ac:chgData name="nyah.mcloughlin@gmail.com" userId="S::urn:spo:guest#nyah.mcloughlin@gmail.com::" providerId="AD" clId="Web-{78BBA345-AAEE-880A-46CA-0A4FD61BC859}" dt="2023-03-28T16:00:58.749" v="131"/>
          <ac:spMkLst>
            <pc:docMk/>
            <pc:sldMk cId="1707628076" sldId="258"/>
            <ac:spMk id="65" creationId="{9687C538-C990-AC73-45A4-4BE8E6056B52}"/>
          </ac:spMkLst>
        </pc:spChg>
        <pc:spChg chg="mod topLvl">
          <ac:chgData name="nyah.mcloughlin@gmail.com" userId="S::urn:spo:guest#nyah.mcloughlin@gmail.com::" providerId="AD" clId="Web-{78BBA345-AAEE-880A-46CA-0A4FD61BC859}" dt="2023-03-28T16:00:58.749" v="131"/>
          <ac:spMkLst>
            <pc:docMk/>
            <pc:sldMk cId="1707628076" sldId="258"/>
            <ac:spMk id="70" creationId="{133CBB41-32B4-2088-A683-A50DB77CBB03}"/>
          </ac:spMkLst>
        </pc:spChg>
        <pc:grpChg chg="mod">
          <ac:chgData name="nyah.mcloughlin@gmail.com" userId="S::urn:spo:guest#nyah.mcloughlin@gmail.com::" providerId="AD" clId="Web-{78BBA345-AAEE-880A-46CA-0A4FD61BC859}" dt="2023-03-28T16:03:05.455" v="155" actId="1076"/>
          <ac:grpSpMkLst>
            <pc:docMk/>
            <pc:sldMk cId="1707628076" sldId="258"/>
            <ac:grpSpMk id="2" creationId="{56FE7DE1-3BC0-DDBC-E65E-466202744DC2}"/>
          </ac:grpSpMkLst>
        </pc:grpChg>
        <pc:grpChg chg="add del mod">
          <ac:chgData name="nyah.mcloughlin@gmail.com" userId="S::urn:spo:guest#nyah.mcloughlin@gmail.com::" providerId="AD" clId="Web-{78BBA345-AAEE-880A-46CA-0A4FD61BC859}" dt="2023-03-28T15:35:35.057" v="20"/>
          <ac:grpSpMkLst>
            <pc:docMk/>
            <pc:sldMk cId="1707628076" sldId="258"/>
            <ac:grpSpMk id="3" creationId="{4A34FEE2-E16A-073C-E25A-2FF0C855F4FD}"/>
          </ac:grpSpMkLst>
        </pc:grpChg>
        <pc:grpChg chg="add del mod">
          <ac:chgData name="nyah.mcloughlin@gmail.com" userId="S::urn:spo:guest#nyah.mcloughlin@gmail.com::" providerId="AD" clId="Web-{78BBA345-AAEE-880A-46CA-0A4FD61BC859}" dt="2023-03-28T16:00:58.749" v="131"/>
          <ac:grpSpMkLst>
            <pc:docMk/>
            <pc:sldMk cId="1707628076" sldId="258"/>
            <ac:grpSpMk id="15" creationId="{56EFFBEC-93E0-755A-B618-C5409CCFC6DC}"/>
          </ac:grpSpMkLst>
        </pc:grpChg>
        <pc:picChg chg="add del mod topLvl">
          <ac:chgData name="nyah.mcloughlin@gmail.com" userId="S::urn:spo:guest#nyah.mcloughlin@gmail.com::" providerId="AD" clId="Web-{78BBA345-AAEE-880A-46CA-0A4FD61BC859}" dt="2023-03-28T16:02:13.095" v="148"/>
          <ac:picMkLst>
            <pc:docMk/>
            <pc:sldMk cId="1707628076" sldId="258"/>
            <ac:picMk id="10" creationId="{5AFCD8CD-3E3C-7236-005B-D87C68AF88DB}"/>
          </ac:picMkLst>
        </pc:picChg>
        <pc:picChg chg="add mod topLvl">
          <ac:chgData name="nyah.mcloughlin@gmail.com" userId="S::urn:spo:guest#nyah.mcloughlin@gmail.com::" providerId="AD" clId="Web-{78BBA345-AAEE-880A-46CA-0A4FD61BC859}" dt="2023-03-28T16:01:26.562" v="142" actId="1076"/>
          <ac:picMkLst>
            <pc:docMk/>
            <pc:sldMk cId="1707628076" sldId="258"/>
            <ac:picMk id="13" creationId="{61EBC495-8B49-BBA8-F294-4D142DEC1921}"/>
          </ac:picMkLst>
        </pc:picChg>
        <pc:picChg chg="add del mod topLvl">
          <ac:chgData name="nyah.mcloughlin@gmail.com" userId="S::urn:spo:guest#nyah.mcloughlin@gmail.com::" providerId="AD" clId="Web-{78BBA345-AAEE-880A-46CA-0A4FD61BC859}" dt="2023-03-28T16:01:59.766" v="146"/>
          <ac:picMkLst>
            <pc:docMk/>
            <pc:sldMk cId="1707628076" sldId="258"/>
            <ac:picMk id="14" creationId="{ACB2448F-3FD5-0A45-5045-F9967E0A847E}"/>
          </ac:picMkLst>
        </pc:picChg>
        <pc:picChg chg="add del mod">
          <ac:chgData name="nyah.mcloughlin@gmail.com" userId="S::urn:spo:guest#nyah.mcloughlin@gmail.com::" providerId="AD" clId="Web-{78BBA345-AAEE-880A-46CA-0A4FD61BC859}" dt="2023-03-28T16:04:09.644" v="158"/>
          <ac:picMkLst>
            <pc:docMk/>
            <pc:sldMk cId="1707628076" sldId="258"/>
            <ac:picMk id="19" creationId="{85387764-0A9D-5754-616A-B441514708E6}"/>
          </ac:picMkLst>
        </pc:picChg>
        <pc:cxnChg chg="add mod topLvl">
          <ac:chgData name="nyah.mcloughlin@gmail.com" userId="S::urn:spo:guest#nyah.mcloughlin@gmail.com::" providerId="AD" clId="Web-{78BBA345-AAEE-880A-46CA-0A4FD61BC859}" dt="2023-03-28T16:00:58.749" v="131"/>
          <ac:cxnSpMkLst>
            <pc:docMk/>
            <pc:sldMk cId="1707628076" sldId="258"/>
            <ac:cxnSpMk id="6" creationId="{FBC2C439-0B90-B09C-FD1E-BD3302D54C3C}"/>
          </ac:cxnSpMkLst>
        </pc:cxnChg>
        <pc:cxnChg chg="add mod topLvl">
          <ac:chgData name="nyah.mcloughlin@gmail.com" userId="S::urn:spo:guest#nyah.mcloughlin@gmail.com::" providerId="AD" clId="Web-{78BBA345-AAEE-880A-46CA-0A4FD61BC859}" dt="2023-03-28T16:00:58.749" v="131"/>
          <ac:cxnSpMkLst>
            <pc:docMk/>
            <pc:sldMk cId="1707628076" sldId="258"/>
            <ac:cxnSpMk id="8" creationId="{9910CD59-70E8-83A6-1274-79FAD303CBFE}"/>
          </ac:cxnSpMkLst>
        </pc:cxnChg>
      </pc:sldChg>
      <pc:sldChg chg="addSp delSp modSp ord">
        <pc:chgData name="nyah.mcloughlin@gmail.com" userId="S::urn:spo:guest#nyah.mcloughlin@gmail.com::" providerId="AD" clId="Web-{78BBA345-AAEE-880A-46CA-0A4FD61BC859}" dt="2023-03-28T17:42:25.033" v="292" actId="1076"/>
        <pc:sldMkLst>
          <pc:docMk/>
          <pc:sldMk cId="804170877" sldId="260"/>
        </pc:sldMkLst>
        <pc:spChg chg="mod topLvl">
          <ac:chgData name="nyah.mcloughlin@gmail.com" userId="S::urn:spo:guest#nyah.mcloughlin@gmail.com::" providerId="AD" clId="Web-{78BBA345-AAEE-880A-46CA-0A4FD61BC859}" dt="2023-03-28T17:39:00.824" v="255" actId="1076"/>
          <ac:spMkLst>
            <pc:docMk/>
            <pc:sldMk cId="804170877" sldId="260"/>
            <ac:spMk id="3" creationId="{5B60D7D2-2D48-A1E1-8871-091CD7AFFEB0}"/>
          </ac:spMkLst>
        </pc:spChg>
        <pc:spChg chg="mod">
          <ac:chgData name="nyah.mcloughlin@gmail.com" userId="S::urn:spo:guest#nyah.mcloughlin@gmail.com::" providerId="AD" clId="Web-{78BBA345-AAEE-880A-46CA-0A4FD61BC859}" dt="2023-03-28T17:33:01.704" v="177" actId="1076"/>
          <ac:spMkLst>
            <pc:docMk/>
            <pc:sldMk cId="804170877" sldId="260"/>
            <ac:spMk id="4" creationId="{4BC1F9F6-4389-5AFB-2433-BF1A2F347EF7}"/>
          </ac:spMkLst>
        </pc:spChg>
        <pc:spChg chg="mod topLvl">
          <ac:chgData name="nyah.mcloughlin@gmail.com" userId="S::urn:spo:guest#nyah.mcloughlin@gmail.com::" providerId="AD" clId="Web-{78BBA345-AAEE-880A-46CA-0A4FD61BC859}" dt="2023-03-28T17:39:51.903" v="263" actId="1076"/>
          <ac:spMkLst>
            <pc:docMk/>
            <pc:sldMk cId="804170877" sldId="260"/>
            <ac:spMk id="5" creationId="{267EB1F4-4188-E85A-B9A9-6F53A4532B60}"/>
          </ac:spMkLst>
        </pc:spChg>
        <pc:spChg chg="mod topLvl">
          <ac:chgData name="nyah.mcloughlin@gmail.com" userId="S::urn:spo:guest#nyah.mcloughlin@gmail.com::" providerId="AD" clId="Web-{78BBA345-AAEE-880A-46CA-0A4FD61BC859}" dt="2023-03-28T17:38:10.588" v="245"/>
          <ac:spMkLst>
            <pc:docMk/>
            <pc:sldMk cId="804170877" sldId="260"/>
            <ac:spMk id="6" creationId="{74779AB1-7F62-2340-F43D-B9D35EB7D250}"/>
          </ac:spMkLst>
        </pc:spChg>
        <pc:spChg chg="add mod">
          <ac:chgData name="nyah.mcloughlin@gmail.com" userId="S::urn:spo:guest#nyah.mcloughlin@gmail.com::" providerId="AD" clId="Web-{78BBA345-AAEE-880A-46CA-0A4FD61BC859}" dt="2023-03-28T17:36:54.148" v="226" actId="14100"/>
          <ac:spMkLst>
            <pc:docMk/>
            <pc:sldMk cId="804170877" sldId="260"/>
            <ac:spMk id="8" creationId="{E45540CD-4873-D072-4407-68CC6F7A3D6C}"/>
          </ac:spMkLst>
        </pc:spChg>
        <pc:spChg chg="add mod">
          <ac:chgData name="nyah.mcloughlin@gmail.com" userId="S::urn:spo:guest#nyah.mcloughlin@gmail.com::" providerId="AD" clId="Web-{78BBA345-AAEE-880A-46CA-0A4FD61BC859}" dt="2023-03-28T17:36:49.007" v="224" actId="14100"/>
          <ac:spMkLst>
            <pc:docMk/>
            <pc:sldMk cId="804170877" sldId="260"/>
            <ac:spMk id="10" creationId="{4E6BBB50-0CD4-29DC-3391-3D959E6BCBD3}"/>
          </ac:spMkLst>
        </pc:spChg>
        <pc:spChg chg="mod">
          <ac:chgData name="nyah.mcloughlin@gmail.com" userId="S::urn:spo:guest#nyah.mcloughlin@gmail.com::" providerId="AD" clId="Web-{78BBA345-AAEE-880A-46CA-0A4FD61BC859}" dt="2023-03-28T17:36:57.476" v="227" actId="14100"/>
          <ac:spMkLst>
            <pc:docMk/>
            <pc:sldMk cId="804170877" sldId="260"/>
            <ac:spMk id="13" creationId="{7EF42559-0F96-25FA-5203-3CC3CFA28F37}"/>
          </ac:spMkLst>
        </pc:spChg>
        <pc:spChg chg="del mod">
          <ac:chgData name="nyah.mcloughlin@gmail.com" userId="S::urn:spo:guest#nyah.mcloughlin@gmail.com::" providerId="AD" clId="Web-{78BBA345-AAEE-880A-46CA-0A4FD61BC859}" dt="2023-03-28T17:33:29.720" v="190"/>
          <ac:spMkLst>
            <pc:docMk/>
            <pc:sldMk cId="804170877" sldId="260"/>
            <ac:spMk id="17" creationId="{7F013FF2-83A4-9583-E87C-E34999567CFA}"/>
          </ac:spMkLst>
        </pc:spChg>
        <pc:spChg chg="mod">
          <ac:chgData name="nyah.mcloughlin@gmail.com" userId="S::urn:spo:guest#nyah.mcloughlin@gmail.com::" providerId="AD" clId="Web-{78BBA345-AAEE-880A-46CA-0A4FD61BC859}" dt="2023-03-28T17:32:16.218" v="168" actId="1076"/>
          <ac:spMkLst>
            <pc:docMk/>
            <pc:sldMk cId="804170877" sldId="260"/>
            <ac:spMk id="18" creationId="{57C190AC-72ED-0984-4525-A8FACCAA1AD2}"/>
          </ac:spMkLst>
        </pc:spChg>
        <pc:spChg chg="mod topLvl">
          <ac:chgData name="nyah.mcloughlin@gmail.com" userId="S::urn:spo:guest#nyah.mcloughlin@gmail.com::" providerId="AD" clId="Web-{78BBA345-AAEE-880A-46CA-0A4FD61BC859}" dt="2023-03-28T17:39:32.465" v="260" actId="1076"/>
          <ac:spMkLst>
            <pc:docMk/>
            <pc:sldMk cId="804170877" sldId="260"/>
            <ac:spMk id="21" creationId="{7A7CEFA4-3161-1B87-F4B3-15773AD63C58}"/>
          </ac:spMkLst>
        </pc:spChg>
        <pc:spChg chg="mod topLvl">
          <ac:chgData name="nyah.mcloughlin@gmail.com" userId="S::urn:spo:guest#nyah.mcloughlin@gmail.com::" providerId="AD" clId="Web-{78BBA345-AAEE-880A-46CA-0A4FD61BC859}" dt="2023-03-28T17:39:44.778" v="262" actId="1076"/>
          <ac:spMkLst>
            <pc:docMk/>
            <pc:sldMk cId="804170877" sldId="260"/>
            <ac:spMk id="65" creationId="{9687C538-C990-AC73-45A4-4BE8E6056B52}"/>
          </ac:spMkLst>
        </pc:spChg>
        <pc:spChg chg="mod topLvl">
          <ac:chgData name="nyah.mcloughlin@gmail.com" userId="S::urn:spo:guest#nyah.mcloughlin@gmail.com::" providerId="AD" clId="Web-{78BBA345-AAEE-880A-46CA-0A4FD61BC859}" dt="2023-03-28T17:39:38.091" v="261" actId="1076"/>
          <ac:spMkLst>
            <pc:docMk/>
            <pc:sldMk cId="804170877" sldId="260"/>
            <ac:spMk id="70" creationId="{133CBB41-32B4-2088-A683-A50DB77CBB03}"/>
          </ac:spMkLst>
        </pc:spChg>
        <pc:grpChg chg="mod">
          <ac:chgData name="nyah.mcloughlin@gmail.com" userId="S::urn:spo:guest#nyah.mcloughlin@gmail.com::" providerId="AD" clId="Web-{78BBA345-AAEE-880A-46CA-0A4FD61BC859}" dt="2023-03-28T17:35:17.770" v="211" actId="1076"/>
          <ac:grpSpMkLst>
            <pc:docMk/>
            <pc:sldMk cId="804170877" sldId="260"/>
            <ac:grpSpMk id="2" creationId="{56FE7DE1-3BC0-DDBC-E65E-466202744DC2}"/>
          </ac:grpSpMkLst>
        </pc:grpChg>
        <pc:grpChg chg="add del mod">
          <ac:chgData name="nyah.mcloughlin@gmail.com" userId="S::urn:spo:guest#nyah.mcloughlin@gmail.com::" providerId="AD" clId="Web-{78BBA345-AAEE-880A-46CA-0A4FD61BC859}" dt="2023-03-28T17:34:37.081" v="208"/>
          <ac:grpSpMkLst>
            <pc:docMk/>
            <pc:sldMk cId="804170877" sldId="260"/>
            <ac:grpSpMk id="7" creationId="{5C85AF77-7A61-366A-CDA6-19326FEEA493}"/>
          </ac:grpSpMkLst>
        </pc:grpChg>
        <pc:grpChg chg="add del topLvl">
          <ac:chgData name="nyah.mcloughlin@gmail.com" userId="S::urn:spo:guest#nyah.mcloughlin@gmail.com::" providerId="AD" clId="Web-{78BBA345-AAEE-880A-46CA-0A4FD61BC859}" dt="2023-03-28T17:37:34.352" v="231"/>
          <ac:grpSpMkLst>
            <pc:docMk/>
            <pc:sldMk cId="804170877" sldId="260"/>
            <ac:grpSpMk id="30" creationId="{C86F69AB-BC89-D57E-8458-1C3C7AED97DB}"/>
          </ac:grpSpMkLst>
        </pc:grpChg>
        <pc:grpChg chg="del mod">
          <ac:chgData name="nyah.mcloughlin@gmail.com" userId="S::urn:spo:guest#nyah.mcloughlin@gmail.com::" providerId="AD" clId="Web-{78BBA345-AAEE-880A-46CA-0A4FD61BC859}" dt="2023-03-28T17:37:24.883" v="228"/>
          <ac:grpSpMkLst>
            <pc:docMk/>
            <pc:sldMk cId="804170877" sldId="260"/>
            <ac:grpSpMk id="31" creationId="{CBD21A3F-8499-81CB-A415-98E0C9FB43F2}"/>
          </ac:grpSpMkLst>
        </pc:grpChg>
        <pc:picChg chg="add del mod">
          <ac:chgData name="nyah.mcloughlin@gmail.com" userId="S::urn:spo:guest#nyah.mcloughlin@gmail.com::" providerId="AD" clId="Web-{78BBA345-AAEE-880A-46CA-0A4FD61BC859}" dt="2023-03-28T17:41:09.796" v="279"/>
          <ac:picMkLst>
            <pc:docMk/>
            <pc:sldMk cId="804170877" sldId="260"/>
            <ac:picMk id="12" creationId="{A8DD7B96-B38C-5E11-7CC8-CA7828649F50}"/>
          </ac:picMkLst>
        </pc:picChg>
        <pc:picChg chg="add del mod">
          <ac:chgData name="nyah.mcloughlin@gmail.com" userId="S::urn:spo:guest#nyah.mcloughlin@gmail.com::" providerId="AD" clId="Web-{78BBA345-AAEE-880A-46CA-0A4FD61BC859}" dt="2023-03-28T17:41:12.265" v="280"/>
          <ac:picMkLst>
            <pc:docMk/>
            <pc:sldMk cId="804170877" sldId="260"/>
            <ac:picMk id="14" creationId="{BB7BB251-455A-5148-3B06-D6D88133BE2F}"/>
          </ac:picMkLst>
        </pc:picChg>
        <pc:picChg chg="add mod">
          <ac:chgData name="nyah.mcloughlin@gmail.com" userId="S::urn:spo:guest#nyah.mcloughlin@gmail.com::" providerId="AD" clId="Web-{78BBA345-AAEE-880A-46CA-0A4FD61BC859}" dt="2023-03-28T17:42:25.033" v="292" actId="1076"/>
          <ac:picMkLst>
            <pc:docMk/>
            <pc:sldMk cId="804170877" sldId="260"/>
            <ac:picMk id="15" creationId="{F2547F1D-B8E6-0C4D-72F0-40A0B63A88F5}"/>
          </ac:picMkLst>
        </pc:picChg>
        <pc:picChg chg="add del mod">
          <ac:chgData name="nyah.mcloughlin@gmail.com" userId="S::urn:spo:guest#nyah.mcloughlin@gmail.com::" providerId="AD" clId="Web-{78BBA345-AAEE-880A-46CA-0A4FD61BC859}" dt="2023-03-28T17:41:16.469" v="282"/>
          <ac:picMkLst>
            <pc:docMk/>
            <pc:sldMk cId="804170877" sldId="260"/>
            <ac:picMk id="16" creationId="{BF310366-2CDF-2D83-CA7D-0855E1B70B80}"/>
          </ac:picMkLst>
        </pc:picChg>
        <pc:picChg chg="add del mod">
          <ac:chgData name="nyah.mcloughlin@gmail.com" userId="S::urn:spo:guest#nyah.mcloughlin@gmail.com::" providerId="AD" clId="Web-{78BBA345-AAEE-880A-46CA-0A4FD61BC859}" dt="2023-03-28T17:41:20.141" v="284"/>
          <ac:picMkLst>
            <pc:docMk/>
            <pc:sldMk cId="804170877" sldId="260"/>
            <ac:picMk id="19" creationId="{3B990F4A-7C80-8E2E-6662-E38912627888}"/>
          </ac:picMkLst>
        </pc:picChg>
        <pc:picChg chg="add del mod">
          <ac:chgData name="nyah.mcloughlin@gmail.com" userId="S::urn:spo:guest#nyah.mcloughlin@gmail.com::" providerId="AD" clId="Web-{78BBA345-AAEE-880A-46CA-0A4FD61BC859}" dt="2023-03-28T17:41:17.844" v="283"/>
          <ac:picMkLst>
            <pc:docMk/>
            <pc:sldMk cId="804170877" sldId="260"/>
            <ac:picMk id="20" creationId="{9EE283EF-F0C6-10D0-B804-C204B2925D0B}"/>
          </ac:picMkLst>
        </pc:picChg>
        <pc:picChg chg="add mod">
          <ac:chgData name="nyah.mcloughlin@gmail.com" userId="S::urn:spo:guest#nyah.mcloughlin@gmail.com::" providerId="AD" clId="Web-{78BBA345-AAEE-880A-46CA-0A4FD61BC859}" dt="2023-03-28T17:41:46.969" v="290" actId="1076"/>
          <ac:picMkLst>
            <pc:docMk/>
            <pc:sldMk cId="804170877" sldId="260"/>
            <ac:picMk id="22" creationId="{9DB66E86-2D80-BF34-41C9-77A1C024F575}"/>
          </ac:picMkLst>
        </pc:picChg>
        <pc:picChg chg="del topLvl">
          <ac:chgData name="nyah.mcloughlin@gmail.com" userId="S::urn:spo:guest#nyah.mcloughlin@gmail.com::" providerId="AD" clId="Web-{78BBA345-AAEE-880A-46CA-0A4FD61BC859}" dt="2023-03-28T17:37:37.181" v="232"/>
          <ac:picMkLst>
            <pc:docMk/>
            <pc:sldMk cId="804170877" sldId="260"/>
            <ac:picMk id="25" creationId="{50173B96-F880-8884-A89F-5C256F46E82A}"/>
          </ac:picMkLst>
        </pc:picChg>
        <pc:picChg chg="del topLvl">
          <ac:chgData name="nyah.mcloughlin@gmail.com" userId="S::urn:spo:guest#nyah.mcloughlin@gmail.com::" providerId="AD" clId="Web-{78BBA345-AAEE-880A-46CA-0A4FD61BC859}" dt="2023-03-28T17:37:38.821" v="233"/>
          <ac:picMkLst>
            <pc:docMk/>
            <pc:sldMk cId="804170877" sldId="260"/>
            <ac:picMk id="27" creationId="{9EFF994C-030D-FF43-FE0A-BBAEC4E8CD6E}"/>
          </ac:picMkLst>
        </pc:picChg>
        <pc:picChg chg="del topLvl">
          <ac:chgData name="nyah.mcloughlin@gmail.com" userId="S::urn:spo:guest#nyah.mcloughlin@gmail.com::" providerId="AD" clId="Web-{78BBA345-AAEE-880A-46CA-0A4FD61BC859}" dt="2023-03-28T17:37:40.196" v="234"/>
          <ac:picMkLst>
            <pc:docMk/>
            <pc:sldMk cId="804170877" sldId="260"/>
            <ac:picMk id="29" creationId="{C3E4B08A-AAB0-3C51-7E57-25414299AAB9}"/>
          </ac:picMkLst>
        </pc:picChg>
        <pc:cxnChg chg="mod topLvl">
          <ac:chgData name="nyah.mcloughlin@gmail.com" userId="S::urn:spo:guest#nyah.mcloughlin@gmail.com::" providerId="AD" clId="Web-{78BBA345-AAEE-880A-46CA-0A4FD61BC859}" dt="2023-03-28T17:38:50.167" v="254" actId="1076"/>
          <ac:cxnSpMkLst>
            <pc:docMk/>
            <pc:sldMk cId="804170877" sldId="260"/>
            <ac:cxnSpMk id="9" creationId="{420F43A7-5794-FA9F-352F-8A54A3E15193}"/>
          </ac:cxnSpMkLst>
        </pc:cxnChg>
        <pc:cxnChg chg="add mod">
          <ac:chgData name="nyah.mcloughlin@gmail.com" userId="S::urn:spo:guest#nyah.mcloughlin@gmail.com::" providerId="AD" clId="Web-{78BBA345-AAEE-880A-46CA-0A4FD61BC859}" dt="2023-03-28T17:39:25.387" v="259" actId="1076"/>
          <ac:cxnSpMkLst>
            <pc:docMk/>
            <pc:sldMk cId="804170877" sldId="260"/>
            <ac:cxnSpMk id="11" creationId="{B27F182D-B552-5F2A-87B4-58AFD911850D}"/>
          </ac:cxnSpMkLst>
        </pc:cxnChg>
        <pc:cxnChg chg="del topLvl">
          <ac:chgData name="nyah.mcloughlin@gmail.com" userId="S::urn:spo:guest#nyah.mcloughlin@gmail.com::" providerId="AD" clId="Web-{78BBA345-AAEE-880A-46CA-0A4FD61BC859}" dt="2023-03-28T17:39:16.012" v="256"/>
          <ac:cxnSpMkLst>
            <pc:docMk/>
            <pc:sldMk cId="804170877" sldId="260"/>
            <ac:cxnSpMk id="68" creationId="{618D65E9-CE39-23C8-38CB-DFB0368391A2}"/>
          </ac:cxnSpMkLst>
        </pc:cxnChg>
      </pc:sldChg>
      <pc:sldChg chg="addSp delSp modSp ord">
        <pc:chgData name="nyah.mcloughlin@gmail.com" userId="S::urn:spo:guest#nyah.mcloughlin@gmail.com::" providerId="AD" clId="Web-{78BBA345-AAEE-880A-46CA-0A4FD61BC859}" dt="2023-03-28T17:50:13.594" v="333" actId="20577"/>
        <pc:sldMkLst>
          <pc:docMk/>
          <pc:sldMk cId="2449230166" sldId="262"/>
        </pc:sldMkLst>
        <pc:spChg chg="mod topLvl">
          <ac:chgData name="nyah.mcloughlin@gmail.com" userId="S::urn:spo:guest#nyah.mcloughlin@gmail.com::" providerId="AD" clId="Web-{78BBA345-AAEE-880A-46CA-0A4FD61BC859}" dt="2023-03-28T17:46:48.838" v="312" actId="1076"/>
          <ac:spMkLst>
            <pc:docMk/>
            <pc:sldMk cId="2449230166" sldId="262"/>
            <ac:spMk id="3" creationId="{5B60D7D2-2D48-A1E1-8871-091CD7AFFEB0}"/>
          </ac:spMkLst>
        </pc:spChg>
        <pc:spChg chg="mod">
          <ac:chgData name="nyah.mcloughlin@gmail.com" userId="S::urn:spo:guest#nyah.mcloughlin@gmail.com::" providerId="AD" clId="Web-{78BBA345-AAEE-880A-46CA-0A4FD61BC859}" dt="2023-03-28T17:47:58.496" v="318"/>
          <ac:spMkLst>
            <pc:docMk/>
            <pc:sldMk cId="2449230166" sldId="262"/>
            <ac:spMk id="4" creationId="{4BC1F9F6-4389-5AFB-2433-BF1A2F347EF7}"/>
          </ac:spMkLst>
        </pc:spChg>
        <pc:spChg chg="mod topLvl">
          <ac:chgData name="nyah.mcloughlin@gmail.com" userId="S::urn:spo:guest#nyah.mcloughlin@gmail.com::" providerId="AD" clId="Web-{78BBA345-AAEE-880A-46CA-0A4FD61BC859}" dt="2023-03-28T17:46:48.854" v="313" actId="1076"/>
          <ac:spMkLst>
            <pc:docMk/>
            <pc:sldMk cId="2449230166" sldId="262"/>
            <ac:spMk id="5" creationId="{267EB1F4-4188-E85A-B9A9-6F53A4532B60}"/>
          </ac:spMkLst>
        </pc:spChg>
        <pc:spChg chg="mod topLvl">
          <ac:chgData name="nyah.mcloughlin@gmail.com" userId="S::urn:spo:guest#nyah.mcloughlin@gmail.com::" providerId="AD" clId="Web-{78BBA345-AAEE-880A-46CA-0A4FD61BC859}" dt="2023-03-28T17:46:48.869" v="314" actId="1076"/>
          <ac:spMkLst>
            <pc:docMk/>
            <pc:sldMk cId="2449230166" sldId="262"/>
            <ac:spMk id="6" creationId="{74779AB1-7F62-2340-F43D-B9D35EB7D250}"/>
          </ac:spMkLst>
        </pc:spChg>
        <pc:spChg chg="add mod">
          <ac:chgData name="nyah.mcloughlin@gmail.com" userId="S::urn:spo:guest#nyah.mcloughlin@gmail.com::" providerId="AD" clId="Web-{78BBA345-AAEE-880A-46CA-0A4FD61BC859}" dt="2023-03-28T17:50:13.594" v="333" actId="20577"/>
          <ac:spMkLst>
            <pc:docMk/>
            <pc:sldMk cId="2449230166" sldId="262"/>
            <ac:spMk id="7" creationId="{D9B3D4B3-1C59-907B-E2E2-765CFA390F74}"/>
          </ac:spMkLst>
        </pc:spChg>
        <pc:spChg chg="mod">
          <ac:chgData name="nyah.mcloughlin@gmail.com" userId="S::urn:spo:guest#nyah.mcloughlin@gmail.com::" providerId="AD" clId="Web-{78BBA345-AAEE-880A-46CA-0A4FD61BC859}" dt="2023-03-28T17:48:54.451" v="325" actId="1076"/>
          <ac:spMkLst>
            <pc:docMk/>
            <pc:sldMk cId="2449230166" sldId="262"/>
            <ac:spMk id="13" creationId="{7EF42559-0F96-25FA-5203-3CC3CFA28F37}"/>
          </ac:spMkLst>
        </pc:spChg>
        <pc:spChg chg="del mod">
          <ac:chgData name="nyah.mcloughlin@gmail.com" userId="S::urn:spo:guest#nyah.mcloughlin@gmail.com::" providerId="AD" clId="Web-{78BBA345-AAEE-880A-46CA-0A4FD61BC859}" dt="2023-03-28T17:49:21.186" v="326"/>
          <ac:spMkLst>
            <pc:docMk/>
            <pc:sldMk cId="2449230166" sldId="262"/>
            <ac:spMk id="17" creationId="{7F013FF2-83A4-9583-E87C-E34999567CFA}"/>
          </ac:spMkLst>
        </pc:spChg>
        <pc:spChg chg="mod">
          <ac:chgData name="nyah.mcloughlin@gmail.com" userId="S::urn:spo:guest#nyah.mcloughlin@gmail.com::" providerId="AD" clId="Web-{78BBA345-AAEE-880A-46CA-0A4FD61BC859}" dt="2023-03-28T17:45:52.930" v="304"/>
          <ac:spMkLst>
            <pc:docMk/>
            <pc:sldMk cId="2449230166" sldId="262"/>
            <ac:spMk id="18" creationId="{57C190AC-72ED-0984-4525-A8FACCAA1AD2}"/>
          </ac:spMkLst>
        </pc:spChg>
        <pc:spChg chg="mod topLvl">
          <ac:chgData name="nyah.mcloughlin@gmail.com" userId="S::urn:spo:guest#nyah.mcloughlin@gmail.com::" providerId="AD" clId="Web-{78BBA345-AAEE-880A-46CA-0A4FD61BC859}" dt="2023-03-28T17:46:33.291" v="307" actId="1076"/>
          <ac:spMkLst>
            <pc:docMk/>
            <pc:sldMk cId="2449230166" sldId="262"/>
            <ac:spMk id="21" creationId="{7A7CEFA4-3161-1B87-F4B3-15773AD63C58}"/>
          </ac:spMkLst>
        </pc:spChg>
        <pc:spChg chg="mod topLvl">
          <ac:chgData name="nyah.mcloughlin@gmail.com" userId="S::urn:spo:guest#nyah.mcloughlin@gmail.com::" providerId="AD" clId="Web-{78BBA345-AAEE-880A-46CA-0A4FD61BC859}" dt="2023-03-28T17:46:48.822" v="310" actId="1076"/>
          <ac:spMkLst>
            <pc:docMk/>
            <pc:sldMk cId="2449230166" sldId="262"/>
            <ac:spMk id="65" creationId="{9687C538-C990-AC73-45A4-4BE8E6056B52}"/>
          </ac:spMkLst>
        </pc:spChg>
        <pc:spChg chg="mod topLvl">
          <ac:chgData name="nyah.mcloughlin@gmail.com" userId="S::urn:spo:guest#nyah.mcloughlin@gmail.com::" providerId="AD" clId="Web-{78BBA345-AAEE-880A-46CA-0A4FD61BC859}" dt="2023-03-28T17:46:48.838" v="311" actId="1076"/>
          <ac:spMkLst>
            <pc:docMk/>
            <pc:sldMk cId="2449230166" sldId="262"/>
            <ac:spMk id="70" creationId="{133CBB41-32B4-2088-A683-A50DB77CBB03}"/>
          </ac:spMkLst>
        </pc:spChg>
        <pc:grpChg chg="mod">
          <ac:chgData name="nyah.mcloughlin@gmail.com" userId="S::urn:spo:guest#nyah.mcloughlin@gmail.com::" providerId="AD" clId="Web-{78BBA345-AAEE-880A-46CA-0A4FD61BC859}" dt="2023-03-28T17:48:48.826" v="324" actId="1076"/>
          <ac:grpSpMkLst>
            <pc:docMk/>
            <pc:sldMk cId="2449230166" sldId="262"/>
            <ac:grpSpMk id="2" creationId="{56FE7DE1-3BC0-DDBC-E65E-466202744DC2}"/>
          </ac:grpSpMkLst>
        </pc:grpChg>
        <pc:grpChg chg="del topLvl">
          <ac:chgData name="nyah.mcloughlin@gmail.com" userId="S::urn:spo:guest#nyah.mcloughlin@gmail.com::" providerId="AD" clId="Web-{78BBA345-AAEE-880A-46CA-0A4FD61BC859}" dt="2023-03-28T17:44:33.287" v="295"/>
          <ac:grpSpMkLst>
            <pc:docMk/>
            <pc:sldMk cId="2449230166" sldId="262"/>
            <ac:grpSpMk id="30" creationId="{C86F69AB-BC89-D57E-8458-1C3C7AED97DB}"/>
          </ac:grpSpMkLst>
        </pc:grpChg>
        <pc:grpChg chg="del">
          <ac:chgData name="nyah.mcloughlin@gmail.com" userId="S::urn:spo:guest#nyah.mcloughlin@gmail.com::" providerId="AD" clId="Web-{78BBA345-AAEE-880A-46CA-0A4FD61BC859}" dt="2023-03-28T17:44:27.506" v="294"/>
          <ac:grpSpMkLst>
            <pc:docMk/>
            <pc:sldMk cId="2449230166" sldId="262"/>
            <ac:grpSpMk id="31" creationId="{CBD21A3F-8499-81CB-A415-98E0C9FB43F2}"/>
          </ac:grpSpMkLst>
        </pc:grpChg>
        <pc:picChg chg="del topLvl">
          <ac:chgData name="nyah.mcloughlin@gmail.com" userId="S::urn:spo:guest#nyah.mcloughlin@gmail.com::" providerId="AD" clId="Web-{78BBA345-AAEE-880A-46CA-0A4FD61BC859}" dt="2023-03-28T17:44:36.662" v="296"/>
          <ac:picMkLst>
            <pc:docMk/>
            <pc:sldMk cId="2449230166" sldId="262"/>
            <ac:picMk id="25" creationId="{50173B96-F880-8884-A89F-5C256F46E82A}"/>
          </ac:picMkLst>
        </pc:picChg>
        <pc:picChg chg="del topLvl">
          <ac:chgData name="nyah.mcloughlin@gmail.com" userId="S::urn:spo:guest#nyah.mcloughlin@gmail.com::" providerId="AD" clId="Web-{78BBA345-AAEE-880A-46CA-0A4FD61BC859}" dt="2023-03-28T17:44:38.240" v="297"/>
          <ac:picMkLst>
            <pc:docMk/>
            <pc:sldMk cId="2449230166" sldId="262"/>
            <ac:picMk id="27" creationId="{9EFF994C-030D-FF43-FE0A-BBAEC4E8CD6E}"/>
          </ac:picMkLst>
        </pc:picChg>
        <pc:picChg chg="del topLvl">
          <ac:chgData name="nyah.mcloughlin@gmail.com" userId="S::urn:spo:guest#nyah.mcloughlin@gmail.com::" providerId="AD" clId="Web-{78BBA345-AAEE-880A-46CA-0A4FD61BC859}" dt="2023-03-28T17:44:40.287" v="298"/>
          <ac:picMkLst>
            <pc:docMk/>
            <pc:sldMk cId="2449230166" sldId="262"/>
            <ac:picMk id="29" creationId="{C3E4B08A-AAB0-3C51-7E57-25414299AAB9}"/>
          </ac:picMkLst>
        </pc:picChg>
        <pc:cxnChg chg="del topLvl">
          <ac:chgData name="nyah.mcloughlin@gmail.com" userId="S::urn:spo:guest#nyah.mcloughlin@gmail.com::" providerId="AD" clId="Web-{78BBA345-AAEE-880A-46CA-0A4FD61BC859}" dt="2023-03-28T17:46:34.806" v="308"/>
          <ac:cxnSpMkLst>
            <pc:docMk/>
            <pc:sldMk cId="2449230166" sldId="262"/>
            <ac:cxnSpMk id="9" creationId="{420F43A7-5794-FA9F-352F-8A54A3E15193}"/>
          </ac:cxnSpMkLst>
        </pc:cxnChg>
        <pc:cxnChg chg="del topLvl">
          <ac:chgData name="nyah.mcloughlin@gmail.com" userId="S::urn:spo:guest#nyah.mcloughlin@gmail.com::" providerId="AD" clId="Web-{78BBA345-AAEE-880A-46CA-0A4FD61BC859}" dt="2023-03-28T17:46:37.181" v="309"/>
          <ac:cxnSpMkLst>
            <pc:docMk/>
            <pc:sldMk cId="2449230166" sldId="262"/>
            <ac:cxnSpMk id="68" creationId="{618D65E9-CE39-23C8-38CB-DFB0368391A2}"/>
          </ac:cxnSpMkLst>
        </pc:cxnChg>
      </pc:sldChg>
    </pc:docChg>
  </pc:docChgLst>
  <pc:docChgLst>
    <pc:chgData name="nyah.mcloughlin@gmail.com" userId="S::urn:spo:guest#nyah.mcloughlin@gmail.com::" providerId="AD" clId="Web-{BEF0E44F-1F9B-6341-4D78-6D6CD2473B1A}"/>
    <pc:docChg chg="addSld delSld modSld sldOrd">
      <pc:chgData name="nyah.mcloughlin@gmail.com" userId="S::urn:spo:guest#nyah.mcloughlin@gmail.com::" providerId="AD" clId="Web-{BEF0E44F-1F9B-6341-4D78-6D6CD2473B1A}" dt="2023-03-29T10:51:56.945" v="319" actId="20577"/>
      <pc:docMkLst>
        <pc:docMk/>
      </pc:docMkLst>
      <pc:sldChg chg="addSp modSp">
        <pc:chgData name="nyah.mcloughlin@gmail.com" userId="S::urn:spo:guest#nyah.mcloughlin@gmail.com::" providerId="AD" clId="Web-{BEF0E44F-1F9B-6341-4D78-6D6CD2473B1A}" dt="2023-03-29T09:51:37.046" v="274" actId="1076"/>
        <pc:sldMkLst>
          <pc:docMk/>
          <pc:sldMk cId="1382579738" sldId="256"/>
        </pc:sldMkLst>
        <pc:cxnChg chg="add mod">
          <ac:chgData name="nyah.mcloughlin@gmail.com" userId="S::urn:spo:guest#nyah.mcloughlin@gmail.com::" providerId="AD" clId="Web-{BEF0E44F-1F9B-6341-4D78-6D6CD2473B1A}" dt="2023-03-29T09:51:32.984" v="272" actId="14100"/>
          <ac:cxnSpMkLst>
            <pc:docMk/>
            <pc:sldMk cId="1382579738" sldId="256"/>
            <ac:cxnSpMk id="2" creationId="{EFBFA2BB-704A-EA8E-62F7-67F1D1D9DCEA}"/>
          </ac:cxnSpMkLst>
        </pc:cxnChg>
        <pc:cxnChg chg="add mod">
          <ac:chgData name="nyah.mcloughlin@gmail.com" userId="S::urn:spo:guest#nyah.mcloughlin@gmail.com::" providerId="AD" clId="Web-{BEF0E44F-1F9B-6341-4D78-6D6CD2473B1A}" dt="2023-03-29T09:51:37.046" v="274" actId="1076"/>
          <ac:cxnSpMkLst>
            <pc:docMk/>
            <pc:sldMk cId="1382579738" sldId="256"/>
            <ac:cxnSpMk id="3" creationId="{050DB74B-1BB8-9D14-F864-DA159FBEE7D3}"/>
          </ac:cxnSpMkLst>
        </pc:cxnChg>
      </pc:sldChg>
      <pc:sldChg chg="addSp modSp">
        <pc:chgData name="nyah.mcloughlin@gmail.com" userId="S::urn:spo:guest#nyah.mcloughlin@gmail.com::" providerId="AD" clId="Web-{BEF0E44F-1F9B-6341-4D78-6D6CD2473B1A}" dt="2023-03-29T09:55:20.316" v="309" actId="1076"/>
        <pc:sldMkLst>
          <pc:docMk/>
          <pc:sldMk cId="1707628076" sldId="258"/>
        </pc:sldMkLst>
        <pc:spChg chg="mod ord">
          <ac:chgData name="nyah.mcloughlin@gmail.com" userId="S::urn:spo:guest#nyah.mcloughlin@gmail.com::" providerId="AD" clId="Web-{BEF0E44F-1F9B-6341-4D78-6D6CD2473B1A}" dt="2023-03-29T09:55:01.081" v="305" actId="1076"/>
          <ac:spMkLst>
            <pc:docMk/>
            <pc:sldMk cId="1707628076" sldId="258"/>
            <ac:spMk id="4" creationId="{4BC1F9F6-4389-5AFB-2433-BF1A2F347EF7}"/>
          </ac:spMkLst>
        </pc:spChg>
        <pc:spChg chg="mod">
          <ac:chgData name="nyah.mcloughlin@gmail.com" userId="S::urn:spo:guest#nyah.mcloughlin@gmail.com::" providerId="AD" clId="Web-{BEF0E44F-1F9B-6341-4D78-6D6CD2473B1A}" dt="2023-03-29T09:50:21.983" v="261" actId="14100"/>
          <ac:spMkLst>
            <pc:docMk/>
            <pc:sldMk cId="1707628076" sldId="258"/>
            <ac:spMk id="9" creationId="{DA515017-6E49-B990-CD3F-1CD534F68BE0}"/>
          </ac:spMkLst>
        </pc:spChg>
        <pc:spChg chg="mod">
          <ac:chgData name="nyah.mcloughlin@gmail.com" userId="S::urn:spo:guest#nyah.mcloughlin@gmail.com::" providerId="AD" clId="Web-{BEF0E44F-1F9B-6341-4D78-6D6CD2473B1A}" dt="2023-03-29T09:50:42.967" v="265" actId="1076"/>
          <ac:spMkLst>
            <pc:docMk/>
            <pc:sldMk cId="1707628076" sldId="258"/>
            <ac:spMk id="11" creationId="{3AD9B53D-18C6-112F-0B98-2E674A02B393}"/>
          </ac:spMkLst>
        </pc:spChg>
        <pc:spChg chg="mod ord">
          <ac:chgData name="nyah.mcloughlin@gmail.com" userId="S::urn:spo:guest#nyah.mcloughlin@gmail.com::" providerId="AD" clId="Web-{BEF0E44F-1F9B-6341-4D78-6D6CD2473B1A}" dt="2023-03-29T09:48:44.747" v="242" actId="1076"/>
          <ac:spMkLst>
            <pc:docMk/>
            <pc:sldMk cId="1707628076" sldId="258"/>
            <ac:spMk id="12" creationId="{D6B300B2-EB89-EEBD-CD75-72485FACAACC}"/>
          </ac:spMkLst>
        </pc:spChg>
        <pc:spChg chg="mod">
          <ac:chgData name="nyah.mcloughlin@gmail.com" userId="S::urn:spo:guest#nyah.mcloughlin@gmail.com::" providerId="AD" clId="Web-{BEF0E44F-1F9B-6341-4D78-6D6CD2473B1A}" dt="2023-03-29T09:50:31.186" v="263" actId="14100"/>
          <ac:spMkLst>
            <pc:docMk/>
            <pc:sldMk cId="1707628076" sldId="258"/>
            <ac:spMk id="16" creationId="{54E75227-2DBE-5229-65D1-EBD47DB60638}"/>
          </ac:spMkLst>
        </pc:spChg>
        <pc:spChg chg="mod">
          <ac:chgData name="nyah.mcloughlin@gmail.com" userId="S::urn:spo:guest#nyah.mcloughlin@gmail.com::" providerId="AD" clId="Web-{BEF0E44F-1F9B-6341-4D78-6D6CD2473B1A}" dt="2023-03-29T09:50:42.952" v="264" actId="1076"/>
          <ac:spMkLst>
            <pc:docMk/>
            <pc:sldMk cId="1707628076" sldId="258"/>
            <ac:spMk id="17" creationId="{43444C22-7711-CC31-B81B-627510176C03}"/>
          </ac:spMkLst>
        </pc:spChg>
        <pc:spChg chg="mod">
          <ac:chgData name="nyah.mcloughlin@gmail.com" userId="S::urn:spo:guest#nyah.mcloughlin@gmail.com::" providerId="AD" clId="Web-{BEF0E44F-1F9B-6341-4D78-6D6CD2473B1A}" dt="2023-03-29T09:48:44.731" v="241" actId="1076"/>
          <ac:spMkLst>
            <pc:docMk/>
            <pc:sldMk cId="1707628076" sldId="258"/>
            <ac:spMk id="18" creationId="{2B21443D-DC9D-3FA8-844F-26AABC9C1B58}"/>
          </ac:spMkLst>
        </pc:spChg>
        <pc:spChg chg="mod">
          <ac:chgData name="nyah.mcloughlin@gmail.com" userId="S::urn:spo:guest#nyah.mcloughlin@gmail.com::" providerId="AD" clId="Web-{BEF0E44F-1F9B-6341-4D78-6D6CD2473B1A}" dt="2023-03-29T09:50:11.795" v="256" actId="1076"/>
          <ac:spMkLst>
            <pc:docMk/>
            <pc:sldMk cId="1707628076" sldId="258"/>
            <ac:spMk id="22" creationId="{0538EC81-E3E6-DE9B-A256-D8874F8B8516}"/>
          </ac:spMkLst>
        </pc:spChg>
        <pc:spChg chg="mod">
          <ac:chgData name="nyah.mcloughlin@gmail.com" userId="S::urn:spo:guest#nyah.mcloughlin@gmail.com::" providerId="AD" clId="Web-{BEF0E44F-1F9B-6341-4D78-6D6CD2473B1A}" dt="2023-03-29T09:50:11.764" v="253" actId="1076"/>
          <ac:spMkLst>
            <pc:docMk/>
            <pc:sldMk cId="1707628076" sldId="258"/>
            <ac:spMk id="42" creationId="{E052735A-FF19-2C5F-FD86-175F2A309944}"/>
          </ac:spMkLst>
        </pc:spChg>
        <pc:spChg chg="mod">
          <ac:chgData name="nyah.mcloughlin@gmail.com" userId="S::urn:spo:guest#nyah.mcloughlin@gmail.com::" providerId="AD" clId="Web-{BEF0E44F-1F9B-6341-4D78-6D6CD2473B1A}" dt="2023-03-29T09:50:11.779" v="254" actId="1076"/>
          <ac:spMkLst>
            <pc:docMk/>
            <pc:sldMk cId="1707628076" sldId="258"/>
            <ac:spMk id="43" creationId="{AA1434D8-085B-DD4D-AF84-7E767CB50329}"/>
          </ac:spMkLst>
        </pc:spChg>
        <pc:spChg chg="mod">
          <ac:chgData name="nyah.mcloughlin@gmail.com" userId="S::urn:spo:guest#nyah.mcloughlin@gmail.com::" providerId="AD" clId="Web-{BEF0E44F-1F9B-6341-4D78-6D6CD2473B1A}" dt="2023-03-29T09:50:11.779" v="255" actId="1076"/>
          <ac:spMkLst>
            <pc:docMk/>
            <pc:sldMk cId="1707628076" sldId="258"/>
            <ac:spMk id="44" creationId="{D2BAAE61-A3F4-0998-8844-55F1A111BCEC}"/>
          </ac:spMkLst>
        </pc:spChg>
        <pc:spChg chg="mod">
          <ac:chgData name="nyah.mcloughlin@gmail.com" userId="S::urn:spo:guest#nyah.mcloughlin@gmail.com::" providerId="AD" clId="Web-{BEF0E44F-1F9B-6341-4D78-6D6CD2473B1A}" dt="2023-03-29T09:50:11.748" v="251" actId="1076"/>
          <ac:spMkLst>
            <pc:docMk/>
            <pc:sldMk cId="1707628076" sldId="258"/>
            <ac:spMk id="65" creationId="{9687C538-C990-AC73-45A4-4BE8E6056B52}"/>
          </ac:spMkLst>
        </pc:spChg>
        <pc:spChg chg="mod">
          <ac:chgData name="nyah.mcloughlin@gmail.com" userId="S::urn:spo:guest#nyah.mcloughlin@gmail.com::" providerId="AD" clId="Web-{BEF0E44F-1F9B-6341-4D78-6D6CD2473B1A}" dt="2023-03-29T09:50:11.748" v="252" actId="1076"/>
          <ac:spMkLst>
            <pc:docMk/>
            <pc:sldMk cId="1707628076" sldId="258"/>
            <ac:spMk id="70" creationId="{133CBB41-32B4-2088-A683-A50DB77CBB03}"/>
          </ac:spMkLst>
        </pc:spChg>
        <pc:grpChg chg="mod">
          <ac:chgData name="nyah.mcloughlin@gmail.com" userId="S::urn:spo:guest#nyah.mcloughlin@gmail.com::" providerId="AD" clId="Web-{BEF0E44F-1F9B-6341-4D78-6D6CD2473B1A}" dt="2023-03-29T09:47:50.792" v="221" actId="1076"/>
          <ac:grpSpMkLst>
            <pc:docMk/>
            <pc:sldMk cId="1707628076" sldId="258"/>
            <ac:grpSpMk id="2" creationId="{56FE7DE1-3BC0-DDBC-E65E-466202744DC2}"/>
          </ac:grpSpMkLst>
        </pc:grpChg>
        <pc:picChg chg="mod">
          <ac:chgData name="nyah.mcloughlin@gmail.com" userId="S::urn:spo:guest#nyah.mcloughlin@gmail.com::" providerId="AD" clId="Web-{BEF0E44F-1F9B-6341-4D78-6D6CD2473B1A}" dt="2023-03-29T09:50:11.826" v="259" actId="1076"/>
          <ac:picMkLst>
            <pc:docMk/>
            <pc:sldMk cId="1707628076" sldId="258"/>
            <ac:picMk id="13" creationId="{61EBC495-8B49-BBA8-F294-4D142DEC1921}"/>
          </ac:picMkLst>
        </pc:picChg>
        <pc:cxnChg chg="add mod">
          <ac:chgData name="nyah.mcloughlin@gmail.com" userId="S::urn:spo:guest#nyah.mcloughlin@gmail.com::" providerId="AD" clId="Web-{BEF0E44F-1F9B-6341-4D78-6D6CD2473B1A}" dt="2023-03-29T09:55:20.316" v="309" actId="1076"/>
          <ac:cxnSpMkLst>
            <pc:docMk/>
            <pc:sldMk cId="1707628076" sldId="258"/>
            <ac:cxnSpMk id="3" creationId="{6F173345-C4DD-B7B8-8D68-FAAE220ABAA1}"/>
          </ac:cxnSpMkLst>
        </pc:cxnChg>
        <pc:cxnChg chg="add mod">
          <ac:chgData name="nyah.mcloughlin@gmail.com" userId="S::urn:spo:guest#nyah.mcloughlin@gmail.com::" providerId="AD" clId="Web-{BEF0E44F-1F9B-6341-4D78-6D6CD2473B1A}" dt="2023-03-29T09:55:09.425" v="306" actId="1076"/>
          <ac:cxnSpMkLst>
            <pc:docMk/>
            <pc:sldMk cId="1707628076" sldId="258"/>
            <ac:cxnSpMk id="5" creationId="{0A1B8DD9-2C00-476B-C0F6-2FF8CE85F2F1}"/>
          </ac:cxnSpMkLst>
        </pc:cxnChg>
        <pc:cxnChg chg="mod">
          <ac:chgData name="nyah.mcloughlin@gmail.com" userId="S::urn:spo:guest#nyah.mcloughlin@gmail.com::" providerId="AD" clId="Web-{BEF0E44F-1F9B-6341-4D78-6D6CD2473B1A}" dt="2023-03-29T09:50:11.811" v="257" actId="1076"/>
          <ac:cxnSpMkLst>
            <pc:docMk/>
            <pc:sldMk cId="1707628076" sldId="258"/>
            <ac:cxnSpMk id="6" creationId="{FBC2C439-0B90-B09C-FD1E-BD3302D54C3C}"/>
          </ac:cxnSpMkLst>
        </pc:cxnChg>
        <pc:cxnChg chg="mod">
          <ac:chgData name="nyah.mcloughlin@gmail.com" userId="S::urn:spo:guest#nyah.mcloughlin@gmail.com::" providerId="AD" clId="Web-{BEF0E44F-1F9B-6341-4D78-6D6CD2473B1A}" dt="2023-03-29T09:50:11.811" v="258" actId="1076"/>
          <ac:cxnSpMkLst>
            <pc:docMk/>
            <pc:sldMk cId="1707628076" sldId="258"/>
            <ac:cxnSpMk id="8" creationId="{9910CD59-70E8-83A6-1274-79FAD303CBFE}"/>
          </ac:cxnSpMkLst>
        </pc:cxnChg>
      </pc:sldChg>
      <pc:sldChg chg="del">
        <pc:chgData name="nyah.mcloughlin@gmail.com" userId="S::urn:spo:guest#nyah.mcloughlin@gmail.com::" providerId="AD" clId="Web-{BEF0E44F-1F9B-6341-4D78-6D6CD2473B1A}" dt="2023-03-29T10:51:43.836" v="315"/>
        <pc:sldMkLst>
          <pc:docMk/>
          <pc:sldMk cId="1430364800" sldId="259"/>
        </pc:sldMkLst>
      </pc:sldChg>
      <pc:sldChg chg="addSp modSp">
        <pc:chgData name="nyah.mcloughlin@gmail.com" userId="S::urn:spo:guest#nyah.mcloughlin@gmail.com::" providerId="AD" clId="Web-{BEF0E44F-1F9B-6341-4D78-6D6CD2473B1A}" dt="2023-03-29T09:53:43.345" v="290" actId="1076"/>
        <pc:sldMkLst>
          <pc:docMk/>
          <pc:sldMk cId="2596083502" sldId="261"/>
        </pc:sldMkLst>
        <pc:spChg chg="add mod">
          <ac:chgData name="nyah.mcloughlin@gmail.com" userId="S::urn:spo:guest#nyah.mcloughlin@gmail.com::" providerId="AD" clId="Web-{BEF0E44F-1F9B-6341-4D78-6D6CD2473B1A}" dt="2023-03-29T09:53:35.173" v="286" actId="1076"/>
          <ac:spMkLst>
            <pc:docMk/>
            <pc:sldMk cId="2596083502" sldId="261"/>
            <ac:spMk id="11" creationId="{805AF214-DA4F-7690-CDDD-D6928F1E0383}"/>
          </ac:spMkLst>
        </pc:spChg>
        <pc:spChg chg="add mod">
          <ac:chgData name="nyah.mcloughlin@gmail.com" userId="S::urn:spo:guest#nyah.mcloughlin@gmail.com::" providerId="AD" clId="Web-{BEF0E44F-1F9B-6341-4D78-6D6CD2473B1A}" dt="2023-03-29T09:53:39.142" v="288" actId="1076"/>
          <ac:spMkLst>
            <pc:docMk/>
            <pc:sldMk cId="2596083502" sldId="261"/>
            <ac:spMk id="14" creationId="{892E2720-4F98-25FE-F9DB-0BD35A70629C}"/>
          </ac:spMkLst>
        </pc:spChg>
        <pc:spChg chg="add mod">
          <ac:chgData name="nyah.mcloughlin@gmail.com" userId="S::urn:spo:guest#nyah.mcloughlin@gmail.com::" providerId="AD" clId="Web-{BEF0E44F-1F9B-6341-4D78-6D6CD2473B1A}" dt="2023-03-29T09:53:43.345" v="290" actId="1076"/>
          <ac:spMkLst>
            <pc:docMk/>
            <pc:sldMk cId="2596083502" sldId="261"/>
            <ac:spMk id="16" creationId="{C0D00232-5ABF-2F21-21C0-F8FA19AEBFC7}"/>
          </ac:spMkLst>
        </pc:spChg>
      </pc:sldChg>
      <pc:sldChg chg="addSp modSp">
        <pc:chgData name="nyah.mcloughlin@gmail.com" userId="S::urn:spo:guest#nyah.mcloughlin@gmail.com::" providerId="AD" clId="Web-{BEF0E44F-1F9B-6341-4D78-6D6CD2473B1A}" dt="2023-03-29T09:56:32.458" v="314" actId="1076"/>
        <pc:sldMkLst>
          <pc:docMk/>
          <pc:sldMk cId="2449230166" sldId="262"/>
        </pc:sldMkLst>
        <pc:spChg chg="add mod">
          <ac:chgData name="nyah.mcloughlin@gmail.com" userId="S::urn:spo:guest#nyah.mcloughlin@gmail.com::" providerId="AD" clId="Web-{BEF0E44F-1F9B-6341-4D78-6D6CD2473B1A}" dt="2023-03-29T09:53:12.267" v="280" actId="1076"/>
          <ac:spMkLst>
            <pc:docMk/>
            <pc:sldMk cId="2449230166" sldId="262"/>
            <ac:spMk id="12" creationId="{C3D4B35D-904F-0AEF-1797-79B52437A5F2}"/>
          </ac:spMkLst>
        </pc:spChg>
        <pc:spChg chg="add mod">
          <ac:chgData name="nyah.mcloughlin@gmail.com" userId="S::urn:spo:guest#nyah.mcloughlin@gmail.com::" providerId="AD" clId="Web-{BEF0E44F-1F9B-6341-4D78-6D6CD2473B1A}" dt="2023-03-29T09:53:17.783" v="282" actId="1076"/>
          <ac:spMkLst>
            <pc:docMk/>
            <pc:sldMk cId="2449230166" sldId="262"/>
            <ac:spMk id="14" creationId="{BF286ED5-3144-5217-8D2C-F18562275DE2}"/>
          </ac:spMkLst>
        </pc:spChg>
        <pc:spChg chg="add mod">
          <ac:chgData name="nyah.mcloughlin@gmail.com" userId="S::urn:spo:guest#nyah.mcloughlin@gmail.com::" providerId="AD" clId="Web-{BEF0E44F-1F9B-6341-4D78-6D6CD2473B1A}" dt="2023-03-29T09:53:24.205" v="284" actId="1076"/>
          <ac:spMkLst>
            <pc:docMk/>
            <pc:sldMk cId="2449230166" sldId="262"/>
            <ac:spMk id="15" creationId="{0703E25E-71DE-3604-2769-E52A40C78D24}"/>
          </ac:spMkLst>
        </pc:spChg>
        <pc:spChg chg="add mod">
          <ac:chgData name="nyah.mcloughlin@gmail.com" userId="S::urn:spo:guest#nyah.mcloughlin@gmail.com::" providerId="AD" clId="Web-{BEF0E44F-1F9B-6341-4D78-6D6CD2473B1A}" dt="2023-03-29T09:56:25.895" v="312" actId="1076"/>
          <ac:spMkLst>
            <pc:docMk/>
            <pc:sldMk cId="2449230166" sldId="262"/>
            <ac:spMk id="16" creationId="{035BB11A-2529-D7DC-3851-F90A24325F8E}"/>
          </ac:spMkLst>
        </pc:spChg>
        <pc:spChg chg="add mod">
          <ac:chgData name="nyah.mcloughlin@gmail.com" userId="S::urn:spo:guest#nyah.mcloughlin@gmail.com::" providerId="AD" clId="Web-{BEF0E44F-1F9B-6341-4D78-6D6CD2473B1A}" dt="2023-03-29T09:56:32.458" v="314" actId="1076"/>
          <ac:spMkLst>
            <pc:docMk/>
            <pc:sldMk cId="2449230166" sldId="262"/>
            <ac:spMk id="17" creationId="{81863FB0-1F67-7E7D-B95D-364834FD7D50}"/>
          </ac:spMkLst>
        </pc:spChg>
        <pc:cxnChg chg="mod">
          <ac:chgData name="nyah.mcloughlin@gmail.com" userId="S::urn:spo:guest#nyah.mcloughlin@gmail.com::" providerId="AD" clId="Web-{BEF0E44F-1F9B-6341-4D78-6D6CD2473B1A}" dt="2023-03-29T09:56:10.848" v="310"/>
          <ac:cxnSpMkLst>
            <pc:docMk/>
            <pc:sldMk cId="2449230166" sldId="262"/>
            <ac:cxnSpMk id="11" creationId="{F13AADA2-A68D-4AA2-3B93-6236BEF89366}"/>
          </ac:cxnSpMkLst>
        </pc:cxnChg>
      </pc:sldChg>
      <pc:sldChg chg="addSp delSp modSp ord">
        <pc:chgData name="nyah.mcloughlin@gmail.com" userId="S::urn:spo:guest#nyah.mcloughlin@gmail.com::" providerId="AD" clId="Web-{BEF0E44F-1F9B-6341-4D78-6D6CD2473B1A}" dt="2023-03-29T09:41:13.973" v="220" actId="1076"/>
        <pc:sldMkLst>
          <pc:docMk/>
          <pc:sldMk cId="3574614268" sldId="263"/>
        </pc:sldMkLst>
        <pc:spChg chg="mod topLvl">
          <ac:chgData name="nyah.mcloughlin@gmail.com" userId="S::urn:spo:guest#nyah.mcloughlin@gmail.com::" providerId="AD" clId="Web-{BEF0E44F-1F9B-6341-4D78-6D6CD2473B1A}" dt="2023-03-29T09:39:57.972" v="207" actId="1076"/>
          <ac:spMkLst>
            <pc:docMk/>
            <pc:sldMk cId="3574614268" sldId="263"/>
            <ac:spMk id="3" creationId="{5B60D7D2-2D48-A1E1-8871-091CD7AFFEB0}"/>
          </ac:spMkLst>
        </pc:spChg>
        <pc:spChg chg="mod">
          <ac:chgData name="nyah.mcloughlin@gmail.com" userId="S::urn:spo:guest#nyah.mcloughlin@gmail.com::" providerId="AD" clId="Web-{BEF0E44F-1F9B-6341-4D78-6D6CD2473B1A}" dt="2023-03-29T08:38:49.861" v="4"/>
          <ac:spMkLst>
            <pc:docMk/>
            <pc:sldMk cId="3574614268" sldId="263"/>
            <ac:spMk id="4" creationId="{4BC1F9F6-4389-5AFB-2433-BF1A2F347EF7}"/>
          </ac:spMkLst>
        </pc:spChg>
        <pc:spChg chg="mod topLvl">
          <ac:chgData name="nyah.mcloughlin@gmail.com" userId="S::urn:spo:guest#nyah.mcloughlin@gmail.com::" providerId="AD" clId="Web-{BEF0E44F-1F9B-6341-4D78-6D6CD2473B1A}" dt="2023-03-29T09:39:57.972" v="208" actId="1076"/>
          <ac:spMkLst>
            <pc:docMk/>
            <pc:sldMk cId="3574614268" sldId="263"/>
            <ac:spMk id="5" creationId="{267EB1F4-4188-E85A-B9A9-6F53A4532B60}"/>
          </ac:spMkLst>
        </pc:spChg>
        <pc:spChg chg="mod topLvl">
          <ac:chgData name="nyah.mcloughlin@gmail.com" userId="S::urn:spo:guest#nyah.mcloughlin@gmail.com::" providerId="AD" clId="Web-{BEF0E44F-1F9B-6341-4D78-6D6CD2473B1A}" dt="2023-03-29T09:39:57.987" v="209" actId="1076"/>
          <ac:spMkLst>
            <pc:docMk/>
            <pc:sldMk cId="3574614268" sldId="263"/>
            <ac:spMk id="6" creationId="{74779AB1-7F62-2340-F43D-B9D35EB7D250}"/>
          </ac:spMkLst>
        </pc:spChg>
        <pc:spChg chg="add mod topLvl">
          <ac:chgData name="nyah.mcloughlin@gmail.com" userId="S::urn:spo:guest#nyah.mcloughlin@gmail.com::" providerId="AD" clId="Web-{BEF0E44F-1F9B-6341-4D78-6D6CD2473B1A}" dt="2023-03-29T09:41:09.707" v="215" actId="1076"/>
          <ac:spMkLst>
            <pc:docMk/>
            <pc:sldMk cId="3574614268" sldId="263"/>
            <ac:spMk id="7" creationId="{5425F8D4-E6E0-E829-6D17-D5CB275B27F5}"/>
          </ac:spMkLst>
        </pc:spChg>
        <pc:spChg chg="add mod">
          <ac:chgData name="nyah.mcloughlin@gmail.com" userId="S::urn:spo:guest#nyah.mcloughlin@gmail.com::" providerId="AD" clId="Web-{BEF0E44F-1F9B-6341-4D78-6D6CD2473B1A}" dt="2023-03-29T08:44:13.632" v="50" actId="20577"/>
          <ac:spMkLst>
            <pc:docMk/>
            <pc:sldMk cId="3574614268" sldId="263"/>
            <ac:spMk id="8" creationId="{8EA6B31E-41D8-D922-3C49-F6155D982F80}"/>
          </ac:spMkLst>
        </pc:spChg>
        <pc:spChg chg="add mod">
          <ac:chgData name="nyah.mcloughlin@gmail.com" userId="S::urn:spo:guest#nyah.mcloughlin@gmail.com::" providerId="AD" clId="Web-{BEF0E44F-1F9B-6341-4D78-6D6CD2473B1A}" dt="2023-03-29T08:44:10.288" v="44" actId="1076"/>
          <ac:spMkLst>
            <pc:docMk/>
            <pc:sldMk cId="3574614268" sldId="263"/>
            <ac:spMk id="10" creationId="{67C6021D-509B-F596-5B7C-0FB1ED1A0FFD}"/>
          </ac:spMkLst>
        </pc:spChg>
        <pc:spChg chg="add mod">
          <ac:chgData name="nyah.mcloughlin@gmail.com" userId="S::urn:spo:guest#nyah.mcloughlin@gmail.com::" providerId="AD" clId="Web-{BEF0E44F-1F9B-6341-4D78-6D6CD2473B1A}" dt="2023-03-29T09:41:09.723" v="216" actId="1076"/>
          <ac:spMkLst>
            <pc:docMk/>
            <pc:sldMk cId="3574614268" sldId="263"/>
            <ac:spMk id="11" creationId="{4D834E2C-7DE6-EEBB-CC43-BC77ED311F80}"/>
          </ac:spMkLst>
        </pc:spChg>
        <pc:spChg chg="add mod">
          <ac:chgData name="nyah.mcloughlin@gmail.com" userId="S::urn:spo:guest#nyah.mcloughlin@gmail.com::" providerId="AD" clId="Web-{BEF0E44F-1F9B-6341-4D78-6D6CD2473B1A}" dt="2023-03-29T09:41:09.723" v="217" actId="1076"/>
          <ac:spMkLst>
            <pc:docMk/>
            <pc:sldMk cId="3574614268" sldId="263"/>
            <ac:spMk id="12" creationId="{7D3F20D6-DD1A-0614-5F01-E4879E7CD99D}"/>
          </ac:spMkLst>
        </pc:spChg>
        <pc:spChg chg="mod topLvl">
          <ac:chgData name="nyah.mcloughlin@gmail.com" userId="S::urn:spo:guest#nyah.mcloughlin@gmail.com::" providerId="AD" clId="Web-{BEF0E44F-1F9B-6341-4D78-6D6CD2473B1A}" dt="2023-03-29T09:41:09.692" v="214" actId="1076"/>
          <ac:spMkLst>
            <pc:docMk/>
            <pc:sldMk cId="3574614268" sldId="263"/>
            <ac:spMk id="13" creationId="{7EF42559-0F96-25FA-5203-3CC3CFA28F37}"/>
          </ac:spMkLst>
        </pc:spChg>
        <pc:spChg chg="add mod">
          <ac:chgData name="nyah.mcloughlin@gmail.com" userId="S::urn:spo:guest#nyah.mcloughlin@gmail.com::" providerId="AD" clId="Web-{BEF0E44F-1F9B-6341-4D78-6D6CD2473B1A}" dt="2023-03-29T09:40:10.925" v="212" actId="1076"/>
          <ac:spMkLst>
            <pc:docMk/>
            <pc:sldMk cId="3574614268" sldId="263"/>
            <ac:spMk id="14" creationId="{1AE9F8BF-FD9C-4B9B-12F7-9CB30483B9E7}"/>
          </ac:spMkLst>
        </pc:spChg>
        <pc:spChg chg="add del mod">
          <ac:chgData name="nyah.mcloughlin@gmail.com" userId="S::urn:spo:guest#nyah.mcloughlin@gmail.com::" providerId="AD" clId="Web-{BEF0E44F-1F9B-6341-4D78-6D6CD2473B1A}" dt="2023-03-29T08:46:53.720" v="92"/>
          <ac:spMkLst>
            <pc:docMk/>
            <pc:sldMk cId="3574614268" sldId="263"/>
            <ac:spMk id="15" creationId="{5721B031-57C4-6218-7232-6A5D3CEB01B9}"/>
          </ac:spMkLst>
        </pc:spChg>
        <pc:spChg chg="add del">
          <ac:chgData name="nyah.mcloughlin@gmail.com" userId="S::urn:spo:guest#nyah.mcloughlin@gmail.com::" providerId="AD" clId="Web-{BEF0E44F-1F9B-6341-4D78-6D6CD2473B1A}" dt="2023-03-29T08:46:57.627" v="94"/>
          <ac:spMkLst>
            <pc:docMk/>
            <pc:sldMk cId="3574614268" sldId="263"/>
            <ac:spMk id="16" creationId="{0F2D8779-17DE-DAC0-AD83-8B218068BDDA}"/>
          </ac:spMkLst>
        </pc:spChg>
        <pc:spChg chg="add del mod">
          <ac:chgData name="nyah.mcloughlin@gmail.com" userId="S::urn:spo:guest#nyah.mcloughlin@gmail.com::" providerId="AD" clId="Web-{BEF0E44F-1F9B-6341-4D78-6D6CD2473B1A}" dt="2023-03-29T09:38:50.236" v="181"/>
          <ac:spMkLst>
            <pc:docMk/>
            <pc:sldMk cId="3574614268" sldId="263"/>
            <ac:spMk id="16" creationId="{CDFBAD99-15DF-8409-DD57-B57B1DFA94AD}"/>
          </ac:spMkLst>
        </pc:spChg>
        <pc:spChg chg="add del mod">
          <ac:chgData name="nyah.mcloughlin@gmail.com" userId="S::urn:spo:guest#nyah.mcloughlin@gmail.com::" providerId="AD" clId="Web-{BEF0E44F-1F9B-6341-4D78-6D6CD2473B1A}" dt="2023-03-29T09:38:48.877" v="180"/>
          <ac:spMkLst>
            <pc:docMk/>
            <pc:sldMk cId="3574614268" sldId="263"/>
            <ac:spMk id="17" creationId="{6E469595-0D12-B803-2C32-DB1DC82FFD6D}"/>
          </ac:spMkLst>
        </pc:spChg>
        <pc:spChg chg="del mod">
          <ac:chgData name="nyah.mcloughlin@gmail.com" userId="S::urn:spo:guest#nyah.mcloughlin@gmail.com::" providerId="AD" clId="Web-{BEF0E44F-1F9B-6341-4D78-6D6CD2473B1A}" dt="2023-03-29T08:43:39.895" v="37"/>
          <ac:spMkLst>
            <pc:docMk/>
            <pc:sldMk cId="3574614268" sldId="263"/>
            <ac:spMk id="17" creationId="{7F013FF2-83A4-9583-E87C-E34999567CFA}"/>
          </ac:spMkLst>
        </pc:spChg>
        <pc:spChg chg="del mod">
          <ac:chgData name="nyah.mcloughlin@gmail.com" userId="S::urn:spo:guest#nyah.mcloughlin@gmail.com::" providerId="AD" clId="Web-{BEF0E44F-1F9B-6341-4D78-6D6CD2473B1A}" dt="2023-03-29T08:44:26.773" v="53"/>
          <ac:spMkLst>
            <pc:docMk/>
            <pc:sldMk cId="3574614268" sldId="263"/>
            <ac:spMk id="18" creationId="{57C190AC-72ED-0984-4525-A8FACCAA1AD2}"/>
          </ac:spMkLst>
        </pc:spChg>
        <pc:spChg chg="add mod">
          <ac:chgData name="nyah.mcloughlin@gmail.com" userId="S::urn:spo:guest#nyah.mcloughlin@gmail.com::" providerId="AD" clId="Web-{BEF0E44F-1F9B-6341-4D78-6D6CD2473B1A}" dt="2023-03-29T09:41:09.739" v="218" actId="1076"/>
          <ac:spMkLst>
            <pc:docMk/>
            <pc:sldMk cId="3574614268" sldId="263"/>
            <ac:spMk id="18" creationId="{E8D01A70-BF16-A79D-3665-6E841201D822}"/>
          </ac:spMkLst>
        </pc:spChg>
        <pc:spChg chg="add mod">
          <ac:chgData name="nyah.mcloughlin@gmail.com" userId="S::urn:spo:guest#nyah.mcloughlin@gmail.com::" providerId="AD" clId="Web-{BEF0E44F-1F9B-6341-4D78-6D6CD2473B1A}" dt="2023-03-29T09:40:05.659" v="211" actId="1076"/>
          <ac:spMkLst>
            <pc:docMk/>
            <pc:sldMk cId="3574614268" sldId="263"/>
            <ac:spMk id="19" creationId="{EFC6F081-3C58-7E55-F8A7-2273783B0527}"/>
          </ac:spMkLst>
        </pc:spChg>
        <pc:spChg chg="del mod topLvl">
          <ac:chgData name="nyah.mcloughlin@gmail.com" userId="S::urn:spo:guest#nyah.mcloughlin@gmail.com::" providerId="AD" clId="Web-{BEF0E44F-1F9B-6341-4D78-6D6CD2473B1A}" dt="2023-03-29T08:46:43.219" v="88"/>
          <ac:spMkLst>
            <pc:docMk/>
            <pc:sldMk cId="3574614268" sldId="263"/>
            <ac:spMk id="21" creationId="{7A7CEFA4-3161-1B87-F4B3-15773AD63C58}"/>
          </ac:spMkLst>
        </pc:spChg>
        <pc:spChg chg="add mod">
          <ac:chgData name="nyah.mcloughlin@gmail.com" userId="S::urn:spo:guest#nyah.mcloughlin@gmail.com::" providerId="AD" clId="Web-{BEF0E44F-1F9B-6341-4D78-6D6CD2473B1A}" dt="2023-03-29T09:41:09.754" v="219" actId="1076"/>
          <ac:spMkLst>
            <pc:docMk/>
            <pc:sldMk cId="3574614268" sldId="263"/>
            <ac:spMk id="21" creationId="{97D2E5E6-EE3F-19C2-67CD-17A71B2F2159}"/>
          </ac:spMkLst>
        </pc:spChg>
        <pc:spChg chg="mod">
          <ac:chgData name="nyah.mcloughlin@gmail.com" userId="S::urn:spo:guest#nyah.mcloughlin@gmail.com::" providerId="AD" clId="Web-{BEF0E44F-1F9B-6341-4D78-6D6CD2473B1A}" dt="2023-03-29T09:41:13.973" v="220" actId="1076"/>
          <ac:spMkLst>
            <pc:docMk/>
            <pc:sldMk cId="3574614268" sldId="263"/>
            <ac:spMk id="32" creationId="{2CF567DC-7298-6039-C204-7A5472A5A8E3}"/>
          </ac:spMkLst>
        </pc:spChg>
        <pc:spChg chg="del mod topLvl">
          <ac:chgData name="nyah.mcloughlin@gmail.com" userId="S::urn:spo:guest#nyah.mcloughlin@gmail.com::" providerId="AD" clId="Web-{BEF0E44F-1F9B-6341-4D78-6D6CD2473B1A}" dt="2023-03-29T08:47:33.723" v="121"/>
          <ac:spMkLst>
            <pc:docMk/>
            <pc:sldMk cId="3574614268" sldId="263"/>
            <ac:spMk id="65" creationId="{9687C538-C990-AC73-45A4-4BE8E6056B52}"/>
          </ac:spMkLst>
        </pc:spChg>
        <pc:spChg chg="del mod topLvl">
          <ac:chgData name="nyah.mcloughlin@gmail.com" userId="S::urn:spo:guest#nyah.mcloughlin@gmail.com::" providerId="AD" clId="Web-{BEF0E44F-1F9B-6341-4D78-6D6CD2473B1A}" dt="2023-03-29T08:47:32.301" v="119"/>
          <ac:spMkLst>
            <pc:docMk/>
            <pc:sldMk cId="3574614268" sldId="263"/>
            <ac:spMk id="70" creationId="{133CBB41-32B4-2088-A683-A50DB77CBB03}"/>
          </ac:spMkLst>
        </pc:spChg>
        <pc:grpChg chg="mod">
          <ac:chgData name="nyah.mcloughlin@gmail.com" userId="S::urn:spo:guest#nyah.mcloughlin@gmail.com::" providerId="AD" clId="Web-{BEF0E44F-1F9B-6341-4D78-6D6CD2473B1A}" dt="2023-03-29T09:39:37.362" v="204" actId="1076"/>
          <ac:grpSpMkLst>
            <pc:docMk/>
            <pc:sldMk cId="3574614268" sldId="263"/>
            <ac:grpSpMk id="2" creationId="{56FE7DE1-3BC0-DDBC-E65E-466202744DC2}"/>
          </ac:grpSpMkLst>
        </pc:grpChg>
        <pc:grpChg chg="add del mod">
          <ac:chgData name="nyah.mcloughlin@gmail.com" userId="S::urn:spo:guest#nyah.mcloughlin@gmail.com::" providerId="AD" clId="Web-{BEF0E44F-1F9B-6341-4D78-6D6CD2473B1A}" dt="2023-03-29T09:37:39.235" v="164"/>
          <ac:grpSpMkLst>
            <pc:docMk/>
            <pc:sldMk cId="3574614268" sldId="263"/>
            <ac:grpSpMk id="9" creationId="{5130E645-9300-AB96-1AAA-5103B0FA511B}"/>
          </ac:grpSpMkLst>
        </pc:grpChg>
        <pc:grpChg chg="add del mod">
          <ac:chgData name="nyah.mcloughlin@gmail.com" userId="S::urn:spo:guest#nyah.mcloughlin@gmail.com::" providerId="AD" clId="Web-{BEF0E44F-1F9B-6341-4D78-6D6CD2473B1A}" dt="2023-03-29T09:37:51.188" v="165"/>
          <ac:grpSpMkLst>
            <pc:docMk/>
            <pc:sldMk cId="3574614268" sldId="263"/>
            <ac:grpSpMk id="15" creationId="{CAB7162E-46FF-F842-B607-DD441A6353D6}"/>
          </ac:grpSpMkLst>
        </pc:grpChg>
        <pc:grpChg chg="del topLvl">
          <ac:chgData name="nyah.mcloughlin@gmail.com" userId="S::urn:spo:guest#nyah.mcloughlin@gmail.com::" providerId="AD" clId="Web-{BEF0E44F-1F9B-6341-4D78-6D6CD2473B1A}" dt="2023-03-29T08:45:14.323" v="69"/>
          <ac:grpSpMkLst>
            <pc:docMk/>
            <pc:sldMk cId="3574614268" sldId="263"/>
            <ac:grpSpMk id="30" creationId="{C86F69AB-BC89-D57E-8458-1C3C7AED97DB}"/>
          </ac:grpSpMkLst>
        </pc:grpChg>
        <pc:grpChg chg="del mod">
          <ac:chgData name="nyah.mcloughlin@gmail.com" userId="S::urn:spo:guest#nyah.mcloughlin@gmail.com::" providerId="AD" clId="Web-{BEF0E44F-1F9B-6341-4D78-6D6CD2473B1A}" dt="2023-03-29T08:45:07.120" v="68"/>
          <ac:grpSpMkLst>
            <pc:docMk/>
            <pc:sldMk cId="3574614268" sldId="263"/>
            <ac:grpSpMk id="31" creationId="{CBD21A3F-8499-81CB-A415-98E0C9FB43F2}"/>
          </ac:grpSpMkLst>
        </pc:grpChg>
        <pc:picChg chg="del topLvl">
          <ac:chgData name="nyah.mcloughlin@gmail.com" userId="S::urn:spo:guest#nyah.mcloughlin@gmail.com::" providerId="AD" clId="Web-{BEF0E44F-1F9B-6341-4D78-6D6CD2473B1A}" dt="2023-03-29T08:45:23.402" v="72"/>
          <ac:picMkLst>
            <pc:docMk/>
            <pc:sldMk cId="3574614268" sldId="263"/>
            <ac:picMk id="25" creationId="{50173B96-F880-8884-A89F-5C256F46E82A}"/>
          </ac:picMkLst>
        </pc:picChg>
        <pc:picChg chg="del topLvl">
          <ac:chgData name="nyah.mcloughlin@gmail.com" userId="S::urn:spo:guest#nyah.mcloughlin@gmail.com::" providerId="AD" clId="Web-{BEF0E44F-1F9B-6341-4D78-6D6CD2473B1A}" dt="2023-03-29T08:45:20.964" v="71"/>
          <ac:picMkLst>
            <pc:docMk/>
            <pc:sldMk cId="3574614268" sldId="263"/>
            <ac:picMk id="27" creationId="{9EFF994C-030D-FF43-FE0A-BBAEC4E8CD6E}"/>
          </ac:picMkLst>
        </pc:picChg>
        <pc:picChg chg="del topLvl">
          <ac:chgData name="nyah.mcloughlin@gmail.com" userId="S::urn:spo:guest#nyah.mcloughlin@gmail.com::" providerId="AD" clId="Web-{BEF0E44F-1F9B-6341-4D78-6D6CD2473B1A}" dt="2023-03-29T08:45:19.620" v="70"/>
          <ac:picMkLst>
            <pc:docMk/>
            <pc:sldMk cId="3574614268" sldId="263"/>
            <ac:picMk id="29" creationId="{C3E4B08A-AAB0-3C51-7E57-25414299AAB9}"/>
          </ac:picMkLst>
        </pc:picChg>
        <pc:cxnChg chg="del topLvl">
          <ac:chgData name="nyah.mcloughlin@gmail.com" userId="S::urn:spo:guest#nyah.mcloughlin@gmail.com::" providerId="AD" clId="Web-{BEF0E44F-1F9B-6341-4D78-6D6CD2473B1A}" dt="2023-03-29T08:46:07.436" v="74"/>
          <ac:cxnSpMkLst>
            <pc:docMk/>
            <pc:sldMk cId="3574614268" sldId="263"/>
            <ac:cxnSpMk id="9" creationId="{420F43A7-5794-FA9F-352F-8A54A3E15193}"/>
          </ac:cxnSpMkLst>
        </pc:cxnChg>
        <pc:cxnChg chg="add mod">
          <ac:chgData name="nyah.mcloughlin@gmail.com" userId="S::urn:spo:guest#nyah.mcloughlin@gmail.com::" providerId="AD" clId="Web-{BEF0E44F-1F9B-6341-4D78-6D6CD2473B1A}" dt="2023-03-29T09:40:01.487" v="210" actId="1076"/>
          <ac:cxnSpMkLst>
            <pc:docMk/>
            <pc:sldMk cId="3574614268" sldId="263"/>
            <ac:cxnSpMk id="20" creationId="{36DBA445-52AC-2540-EA83-0F096786D54E}"/>
          </ac:cxnSpMkLst>
        </pc:cxnChg>
        <pc:cxnChg chg="add mod">
          <ac:chgData name="nyah.mcloughlin@gmail.com" userId="S::urn:spo:guest#nyah.mcloughlin@gmail.com::" providerId="AD" clId="Web-{BEF0E44F-1F9B-6341-4D78-6D6CD2473B1A}" dt="2023-03-29T09:40:14.050" v="213" actId="1076"/>
          <ac:cxnSpMkLst>
            <pc:docMk/>
            <pc:sldMk cId="3574614268" sldId="263"/>
            <ac:cxnSpMk id="22" creationId="{7DE1650F-47CE-B4A0-B3A9-BD5E4DCD8D67}"/>
          </ac:cxnSpMkLst>
        </pc:cxnChg>
        <pc:cxnChg chg="del topLvl">
          <ac:chgData name="nyah.mcloughlin@gmail.com" userId="S::urn:spo:guest#nyah.mcloughlin@gmail.com::" providerId="AD" clId="Web-{BEF0E44F-1F9B-6341-4D78-6D6CD2473B1A}" dt="2023-03-29T08:46:09.811" v="75"/>
          <ac:cxnSpMkLst>
            <pc:docMk/>
            <pc:sldMk cId="3574614268" sldId="263"/>
            <ac:cxnSpMk id="68" creationId="{618D65E9-CE39-23C8-38CB-DFB0368391A2}"/>
          </ac:cxnSpMkLst>
        </pc:cxnChg>
      </pc:sldChg>
      <pc:sldChg chg="modSp add replId">
        <pc:chgData name="nyah.mcloughlin@gmail.com" userId="S::urn:spo:guest#nyah.mcloughlin@gmail.com::" providerId="AD" clId="Web-{BEF0E44F-1F9B-6341-4D78-6D6CD2473B1A}" dt="2023-03-29T10:51:56.945" v="319" actId="20577"/>
        <pc:sldMkLst>
          <pc:docMk/>
          <pc:sldMk cId="2044620610" sldId="264"/>
        </pc:sldMkLst>
        <pc:spChg chg="mod">
          <ac:chgData name="nyah.mcloughlin@gmail.com" userId="S::urn:spo:guest#nyah.mcloughlin@gmail.com::" providerId="AD" clId="Web-{BEF0E44F-1F9B-6341-4D78-6D6CD2473B1A}" dt="2023-03-29T10:51:56.945" v="319" actId="20577"/>
          <ac:spMkLst>
            <pc:docMk/>
            <pc:sldMk cId="2044620610" sldId="264"/>
            <ac:spMk id="13" creationId="{7EF42559-0F96-25FA-5203-3CC3CFA28F37}"/>
          </ac:spMkLst>
        </pc:spChg>
      </pc:sldChg>
    </pc:docChg>
  </pc:docChgLst>
  <pc:docChgLst>
    <pc:chgData name="nyah.mcloughlin@gmail.com" userId="S::urn:spo:guest#nyah.mcloughlin@gmail.com::" providerId="AD" clId="Web-{E9E73B98-5C49-C9F4-B741-11ABC0285535}"/>
    <pc:docChg chg="modSld sldOrd">
      <pc:chgData name="nyah.mcloughlin@gmail.com" userId="S::urn:spo:guest#nyah.mcloughlin@gmail.com::" providerId="AD" clId="Web-{E9E73B98-5C49-C9F4-B741-11ABC0285535}" dt="2023-03-29T08:37:05.890" v="205"/>
      <pc:docMkLst>
        <pc:docMk/>
      </pc:docMkLst>
      <pc:sldChg chg="addSp modSp">
        <pc:chgData name="nyah.mcloughlin@gmail.com" userId="S::urn:spo:guest#nyah.mcloughlin@gmail.com::" providerId="AD" clId="Web-{E9E73B98-5C49-C9F4-B741-11ABC0285535}" dt="2023-03-28T18:52:27.810" v="111" actId="1076"/>
        <pc:sldMkLst>
          <pc:docMk/>
          <pc:sldMk cId="804170877" sldId="260"/>
        </pc:sldMkLst>
        <pc:spChg chg="mod">
          <ac:chgData name="nyah.mcloughlin@gmail.com" userId="S::urn:spo:guest#nyah.mcloughlin@gmail.com::" providerId="AD" clId="Web-{E9E73B98-5C49-C9F4-B741-11ABC0285535}" dt="2023-03-28T18:52:27.779" v="106" actId="1076"/>
          <ac:spMkLst>
            <pc:docMk/>
            <pc:sldMk cId="804170877" sldId="260"/>
            <ac:spMk id="8" creationId="{E45540CD-4873-D072-4407-68CC6F7A3D6C}"/>
          </ac:spMkLst>
        </pc:spChg>
        <pc:spChg chg="mod">
          <ac:chgData name="nyah.mcloughlin@gmail.com" userId="S::urn:spo:guest#nyah.mcloughlin@gmail.com::" providerId="AD" clId="Web-{E9E73B98-5C49-C9F4-B741-11ABC0285535}" dt="2023-03-28T18:52:27.779" v="107" actId="1076"/>
          <ac:spMkLst>
            <pc:docMk/>
            <pc:sldMk cId="804170877" sldId="260"/>
            <ac:spMk id="10" creationId="{4E6BBB50-0CD4-29DC-3391-3D959E6BCBD3}"/>
          </ac:spMkLst>
        </pc:spChg>
        <pc:spChg chg="mod">
          <ac:chgData name="nyah.mcloughlin@gmail.com" userId="S::urn:spo:guest#nyah.mcloughlin@gmail.com::" providerId="AD" clId="Web-{E9E73B98-5C49-C9F4-B741-11ABC0285535}" dt="2023-03-28T18:52:27.763" v="105" actId="1076"/>
          <ac:spMkLst>
            <pc:docMk/>
            <pc:sldMk cId="804170877" sldId="260"/>
            <ac:spMk id="13" creationId="{7EF42559-0F96-25FA-5203-3CC3CFA28F37}"/>
          </ac:spMkLst>
        </pc:spChg>
        <pc:grpChg chg="add ord">
          <ac:chgData name="nyah.mcloughlin@gmail.com" userId="S::urn:spo:guest#nyah.mcloughlin@gmail.com::" providerId="AD" clId="Web-{E9E73B98-5C49-C9F4-B741-11ABC0285535}" dt="2023-03-28T18:51:47.168" v="104"/>
          <ac:grpSpMkLst>
            <pc:docMk/>
            <pc:sldMk cId="804170877" sldId="260"/>
            <ac:grpSpMk id="14" creationId="{9755526A-0135-1CFC-29A7-2EA336186496}"/>
          </ac:grpSpMkLst>
        </pc:grpChg>
        <pc:picChg chg="mod">
          <ac:chgData name="nyah.mcloughlin@gmail.com" userId="S::urn:spo:guest#nyah.mcloughlin@gmail.com::" providerId="AD" clId="Web-{E9E73B98-5C49-C9F4-B741-11ABC0285535}" dt="2023-03-28T18:52:27.794" v="108" actId="1076"/>
          <ac:picMkLst>
            <pc:docMk/>
            <pc:sldMk cId="804170877" sldId="260"/>
            <ac:picMk id="15" creationId="{F2547F1D-B8E6-0C4D-72F0-40A0B63A88F5}"/>
          </ac:picMkLst>
        </pc:picChg>
        <pc:picChg chg="mod">
          <ac:chgData name="nyah.mcloughlin@gmail.com" userId="S::urn:spo:guest#nyah.mcloughlin@gmail.com::" providerId="AD" clId="Web-{E9E73B98-5C49-C9F4-B741-11ABC0285535}" dt="2023-03-28T18:52:27.794" v="109" actId="1076"/>
          <ac:picMkLst>
            <pc:docMk/>
            <pc:sldMk cId="804170877" sldId="260"/>
            <ac:picMk id="22" creationId="{9DB66E86-2D80-BF34-41C9-77A1C024F575}"/>
          </ac:picMkLst>
        </pc:picChg>
        <pc:cxnChg chg="add mod">
          <ac:chgData name="nyah.mcloughlin@gmail.com" userId="S::urn:spo:guest#nyah.mcloughlin@gmail.com::" providerId="AD" clId="Web-{E9E73B98-5C49-C9F4-B741-11ABC0285535}" dt="2023-03-28T18:52:27.810" v="110" actId="1076"/>
          <ac:cxnSpMkLst>
            <pc:docMk/>
            <pc:sldMk cId="804170877" sldId="260"/>
            <ac:cxnSpMk id="7" creationId="{1604D759-0B37-9AEC-DEE8-6B29EA7C3B46}"/>
          </ac:cxnSpMkLst>
        </pc:cxnChg>
        <pc:cxnChg chg="add mod">
          <ac:chgData name="nyah.mcloughlin@gmail.com" userId="S::urn:spo:guest#nyah.mcloughlin@gmail.com::" providerId="AD" clId="Web-{E9E73B98-5C49-C9F4-B741-11ABC0285535}" dt="2023-03-28T18:52:27.810" v="111" actId="1076"/>
          <ac:cxnSpMkLst>
            <pc:docMk/>
            <pc:sldMk cId="804170877" sldId="260"/>
            <ac:cxnSpMk id="12" creationId="{1BC3507D-B84F-94F9-AD71-C01D16EAE982}"/>
          </ac:cxnSpMkLst>
        </pc:cxnChg>
      </pc:sldChg>
      <pc:sldChg chg="addSp delSp modSp ord">
        <pc:chgData name="nyah.mcloughlin@gmail.com" userId="S::urn:spo:guest#nyah.mcloughlin@gmail.com::" providerId="AD" clId="Web-{E9E73B98-5C49-C9F4-B741-11ABC0285535}" dt="2023-03-28T19:06:46.924" v="204"/>
        <pc:sldMkLst>
          <pc:docMk/>
          <pc:sldMk cId="2596083502" sldId="261"/>
        </pc:sldMkLst>
        <pc:spChg chg="mod topLvl">
          <ac:chgData name="nyah.mcloughlin@gmail.com" userId="S::urn:spo:guest#nyah.mcloughlin@gmail.com::" providerId="AD" clId="Web-{E9E73B98-5C49-C9F4-B741-11ABC0285535}" dt="2023-03-28T19:02:37.049" v="185" actId="1076"/>
          <ac:spMkLst>
            <pc:docMk/>
            <pc:sldMk cId="2596083502" sldId="261"/>
            <ac:spMk id="3" creationId="{5B60D7D2-2D48-A1E1-8871-091CD7AFFEB0}"/>
          </ac:spMkLst>
        </pc:spChg>
        <pc:spChg chg="mod ord">
          <ac:chgData name="nyah.mcloughlin@gmail.com" userId="S::urn:spo:guest#nyah.mcloughlin@gmail.com::" providerId="AD" clId="Web-{E9E73B98-5C49-C9F4-B741-11ABC0285535}" dt="2023-03-28T19:00:45.593" v="162"/>
          <ac:spMkLst>
            <pc:docMk/>
            <pc:sldMk cId="2596083502" sldId="261"/>
            <ac:spMk id="4" creationId="{4BC1F9F6-4389-5AFB-2433-BF1A2F347EF7}"/>
          </ac:spMkLst>
        </pc:spChg>
        <pc:spChg chg="mod topLvl">
          <ac:chgData name="nyah.mcloughlin@gmail.com" userId="S::urn:spo:guest#nyah.mcloughlin@gmail.com::" providerId="AD" clId="Web-{E9E73B98-5C49-C9F4-B741-11ABC0285535}" dt="2023-03-28T19:02:30.971" v="184" actId="1076"/>
          <ac:spMkLst>
            <pc:docMk/>
            <pc:sldMk cId="2596083502" sldId="261"/>
            <ac:spMk id="5" creationId="{267EB1F4-4188-E85A-B9A9-6F53A4532B60}"/>
          </ac:spMkLst>
        </pc:spChg>
        <pc:spChg chg="mod topLvl">
          <ac:chgData name="nyah.mcloughlin@gmail.com" userId="S::urn:spo:guest#nyah.mcloughlin@gmail.com::" providerId="AD" clId="Web-{E9E73B98-5C49-C9F4-B741-11ABC0285535}" dt="2023-03-28T19:02:42.752" v="186" actId="1076"/>
          <ac:spMkLst>
            <pc:docMk/>
            <pc:sldMk cId="2596083502" sldId="261"/>
            <ac:spMk id="6" creationId="{74779AB1-7F62-2340-F43D-B9D35EB7D250}"/>
          </ac:spMkLst>
        </pc:spChg>
        <pc:spChg chg="add mod ord">
          <ac:chgData name="nyah.mcloughlin@gmail.com" userId="S::urn:spo:guest#nyah.mcloughlin@gmail.com::" providerId="AD" clId="Web-{E9E73B98-5C49-C9F4-B741-11ABC0285535}" dt="2023-03-28T19:00:58.359" v="166" actId="14100"/>
          <ac:spMkLst>
            <pc:docMk/>
            <pc:sldMk cId="2596083502" sldId="261"/>
            <ac:spMk id="7" creationId="{FC57D796-0228-793F-992B-B74594934272}"/>
          </ac:spMkLst>
        </pc:spChg>
        <pc:spChg chg="add mod">
          <ac:chgData name="nyah.mcloughlin@gmail.com" userId="S::urn:spo:guest#nyah.mcloughlin@gmail.com::" providerId="AD" clId="Web-{E9E73B98-5C49-C9F4-B741-11ABC0285535}" dt="2023-03-28T19:01:09.640" v="169" actId="14100"/>
          <ac:spMkLst>
            <pc:docMk/>
            <pc:sldMk cId="2596083502" sldId="261"/>
            <ac:spMk id="8" creationId="{00C6A5B7-51D6-3100-7B98-8CA19A35908B}"/>
          </ac:spMkLst>
        </pc:spChg>
        <pc:spChg chg="mod">
          <ac:chgData name="nyah.mcloughlin@gmail.com" userId="S::urn:spo:guest#nyah.mcloughlin@gmail.com::" providerId="AD" clId="Web-{E9E73B98-5C49-C9F4-B741-11ABC0285535}" dt="2023-03-28T19:06:20.852" v="201"/>
          <ac:spMkLst>
            <pc:docMk/>
            <pc:sldMk cId="2596083502" sldId="261"/>
            <ac:spMk id="13" creationId="{7EF42559-0F96-25FA-5203-3CC3CFA28F37}"/>
          </ac:spMkLst>
        </pc:spChg>
        <pc:spChg chg="mod">
          <ac:chgData name="nyah.mcloughlin@gmail.com" userId="S::urn:spo:guest#nyah.mcloughlin@gmail.com::" providerId="AD" clId="Web-{E9E73B98-5C49-C9F4-B741-11ABC0285535}" dt="2023-03-28T19:06:32.368" v="202"/>
          <ac:spMkLst>
            <pc:docMk/>
            <pc:sldMk cId="2596083502" sldId="261"/>
            <ac:spMk id="17" creationId="{7F013FF2-83A4-9583-E87C-E34999567CFA}"/>
          </ac:spMkLst>
        </pc:spChg>
        <pc:spChg chg="mod">
          <ac:chgData name="nyah.mcloughlin@gmail.com" userId="S::urn:spo:guest#nyah.mcloughlin@gmail.com::" providerId="AD" clId="Web-{E9E73B98-5C49-C9F4-B741-11ABC0285535}" dt="2023-03-28T19:06:36.728" v="203"/>
          <ac:spMkLst>
            <pc:docMk/>
            <pc:sldMk cId="2596083502" sldId="261"/>
            <ac:spMk id="18" creationId="{57C190AC-72ED-0984-4525-A8FACCAA1AD2}"/>
          </ac:spMkLst>
        </pc:spChg>
        <pc:spChg chg="mod topLvl">
          <ac:chgData name="nyah.mcloughlin@gmail.com" userId="S::urn:spo:guest#nyah.mcloughlin@gmail.com::" providerId="AD" clId="Web-{E9E73B98-5C49-C9F4-B741-11ABC0285535}" dt="2023-03-28T19:00:01.982" v="158" actId="1076"/>
          <ac:spMkLst>
            <pc:docMk/>
            <pc:sldMk cId="2596083502" sldId="261"/>
            <ac:spMk id="21" creationId="{7A7CEFA4-3161-1B87-F4B3-15773AD63C58}"/>
          </ac:spMkLst>
        </pc:spChg>
        <pc:spChg chg="mod">
          <ac:chgData name="nyah.mcloughlin@gmail.com" userId="S::urn:spo:guest#nyah.mcloughlin@gmail.com::" providerId="AD" clId="Web-{E9E73B98-5C49-C9F4-B741-11ABC0285535}" dt="2023-03-28T19:03:59.755" v="200" actId="1076"/>
          <ac:spMkLst>
            <pc:docMk/>
            <pc:sldMk cId="2596083502" sldId="261"/>
            <ac:spMk id="32" creationId="{2CF567DC-7298-6039-C204-7A5472A5A8E3}"/>
          </ac:spMkLst>
        </pc:spChg>
        <pc:spChg chg="mod topLvl">
          <ac:chgData name="nyah.mcloughlin@gmail.com" userId="S::urn:spo:guest#nyah.mcloughlin@gmail.com::" providerId="AD" clId="Web-{E9E73B98-5C49-C9F4-B741-11ABC0285535}" dt="2023-03-28T19:03:32.269" v="196" actId="1076"/>
          <ac:spMkLst>
            <pc:docMk/>
            <pc:sldMk cId="2596083502" sldId="261"/>
            <ac:spMk id="65" creationId="{9687C538-C990-AC73-45A4-4BE8E6056B52}"/>
          </ac:spMkLst>
        </pc:spChg>
        <pc:spChg chg="mod topLvl">
          <ac:chgData name="nyah.mcloughlin@gmail.com" userId="S::urn:spo:guest#nyah.mcloughlin@gmail.com::" providerId="AD" clId="Web-{E9E73B98-5C49-C9F4-B741-11ABC0285535}" dt="2023-03-28T19:03:28.191" v="195" actId="1076"/>
          <ac:spMkLst>
            <pc:docMk/>
            <pc:sldMk cId="2596083502" sldId="261"/>
            <ac:spMk id="70" creationId="{133CBB41-32B4-2088-A683-A50DB77CBB03}"/>
          </ac:spMkLst>
        </pc:spChg>
        <pc:grpChg chg="mod">
          <ac:chgData name="nyah.mcloughlin@gmail.com" userId="S::urn:spo:guest#nyah.mcloughlin@gmail.com::" providerId="AD" clId="Web-{E9E73B98-5C49-C9F4-B741-11ABC0285535}" dt="2023-03-28T18:59:03.855" v="151" actId="1076"/>
          <ac:grpSpMkLst>
            <pc:docMk/>
            <pc:sldMk cId="2596083502" sldId="261"/>
            <ac:grpSpMk id="2" creationId="{56FE7DE1-3BC0-DDBC-E65E-466202744DC2}"/>
          </ac:grpSpMkLst>
        </pc:grpChg>
        <pc:grpChg chg="del topLvl">
          <ac:chgData name="nyah.mcloughlin@gmail.com" userId="S::urn:spo:guest#nyah.mcloughlin@gmail.com::" providerId="AD" clId="Web-{E9E73B98-5C49-C9F4-B741-11ABC0285535}" dt="2023-03-28T18:55:27.815" v="117"/>
          <ac:grpSpMkLst>
            <pc:docMk/>
            <pc:sldMk cId="2596083502" sldId="261"/>
            <ac:grpSpMk id="30" creationId="{C86F69AB-BC89-D57E-8458-1C3C7AED97DB}"/>
          </ac:grpSpMkLst>
        </pc:grpChg>
        <pc:grpChg chg="del">
          <ac:chgData name="nyah.mcloughlin@gmail.com" userId="S::urn:spo:guest#nyah.mcloughlin@gmail.com::" providerId="AD" clId="Web-{E9E73B98-5C49-C9F4-B741-11ABC0285535}" dt="2023-03-28T18:55:22.549" v="116"/>
          <ac:grpSpMkLst>
            <pc:docMk/>
            <pc:sldMk cId="2596083502" sldId="261"/>
            <ac:grpSpMk id="31" creationId="{CBD21A3F-8499-81CB-A415-98E0C9FB43F2}"/>
          </ac:grpSpMkLst>
        </pc:grpChg>
        <pc:picChg chg="del topLvl">
          <ac:chgData name="nyah.mcloughlin@gmail.com" userId="S::urn:spo:guest#nyah.mcloughlin@gmail.com::" providerId="AD" clId="Web-{E9E73B98-5C49-C9F4-B741-11ABC0285535}" dt="2023-03-28T18:56:52.898" v="119"/>
          <ac:picMkLst>
            <pc:docMk/>
            <pc:sldMk cId="2596083502" sldId="261"/>
            <ac:picMk id="25" creationId="{50173B96-F880-8884-A89F-5C256F46E82A}"/>
          </ac:picMkLst>
        </pc:picChg>
        <pc:picChg chg="del topLvl">
          <ac:chgData name="nyah.mcloughlin@gmail.com" userId="S::urn:spo:guest#nyah.mcloughlin@gmail.com::" providerId="AD" clId="Web-{E9E73B98-5C49-C9F4-B741-11ABC0285535}" dt="2023-03-28T18:56:54.945" v="120"/>
          <ac:picMkLst>
            <pc:docMk/>
            <pc:sldMk cId="2596083502" sldId="261"/>
            <ac:picMk id="27" creationId="{9EFF994C-030D-FF43-FE0A-BBAEC4E8CD6E}"/>
          </ac:picMkLst>
        </pc:picChg>
        <pc:picChg chg="del topLvl">
          <ac:chgData name="nyah.mcloughlin@gmail.com" userId="S::urn:spo:guest#nyah.mcloughlin@gmail.com::" providerId="AD" clId="Web-{E9E73B98-5C49-C9F4-B741-11ABC0285535}" dt="2023-03-28T18:56:57.085" v="121"/>
          <ac:picMkLst>
            <pc:docMk/>
            <pc:sldMk cId="2596083502" sldId="261"/>
            <ac:picMk id="29" creationId="{C3E4B08A-AAB0-3C51-7E57-25414299AAB9}"/>
          </ac:picMkLst>
        </pc:picChg>
        <pc:cxnChg chg="del topLvl">
          <ac:chgData name="nyah.mcloughlin@gmail.com" userId="S::urn:spo:guest#nyah.mcloughlin@gmail.com::" providerId="AD" clId="Web-{E9E73B98-5C49-C9F4-B741-11ABC0285535}" dt="2023-03-28T18:57:48.149" v="135"/>
          <ac:cxnSpMkLst>
            <pc:docMk/>
            <pc:sldMk cId="2596083502" sldId="261"/>
            <ac:cxnSpMk id="9" creationId="{420F43A7-5794-FA9F-352F-8A54A3E15193}"/>
          </ac:cxnSpMkLst>
        </pc:cxnChg>
        <pc:cxnChg chg="add mod">
          <ac:chgData name="nyah.mcloughlin@gmail.com" userId="S::urn:spo:guest#nyah.mcloughlin@gmail.com::" providerId="AD" clId="Web-{E9E73B98-5C49-C9F4-B741-11ABC0285535}" dt="2023-03-28T19:06:46.924" v="204"/>
          <ac:cxnSpMkLst>
            <pc:docMk/>
            <pc:sldMk cId="2596083502" sldId="261"/>
            <ac:cxnSpMk id="10" creationId="{6DB97282-34A7-B5F1-D97D-391E62D17417}"/>
          </ac:cxnSpMkLst>
        </pc:cxnChg>
        <pc:cxnChg chg="del topLvl">
          <ac:chgData name="nyah.mcloughlin@gmail.com" userId="S::urn:spo:guest#nyah.mcloughlin@gmail.com::" providerId="AD" clId="Web-{E9E73B98-5C49-C9F4-B741-11ABC0285535}" dt="2023-03-28T18:57:50.478" v="136"/>
          <ac:cxnSpMkLst>
            <pc:docMk/>
            <pc:sldMk cId="2596083502" sldId="261"/>
            <ac:cxnSpMk id="68" creationId="{618D65E9-CE39-23C8-38CB-DFB0368391A2}"/>
          </ac:cxnSpMkLst>
        </pc:cxnChg>
      </pc:sldChg>
      <pc:sldChg chg="addSp delSp modSp">
        <pc:chgData name="nyah.mcloughlin@gmail.com" userId="S::urn:spo:guest#nyah.mcloughlin@gmail.com::" providerId="AD" clId="Web-{E9E73B98-5C49-C9F4-B741-11ABC0285535}" dt="2023-03-28T18:01:59.448" v="92"/>
        <pc:sldMkLst>
          <pc:docMk/>
          <pc:sldMk cId="2449230166" sldId="262"/>
        </pc:sldMkLst>
        <pc:spChg chg="mod">
          <ac:chgData name="nyah.mcloughlin@gmail.com" userId="S::urn:spo:guest#nyah.mcloughlin@gmail.com::" providerId="AD" clId="Web-{E9E73B98-5C49-C9F4-B741-11ABC0285535}" dt="2023-03-28T17:58:26.326" v="64"/>
          <ac:spMkLst>
            <pc:docMk/>
            <pc:sldMk cId="2449230166" sldId="262"/>
            <ac:spMk id="3" creationId="{5B60D7D2-2D48-A1E1-8871-091CD7AFFEB0}"/>
          </ac:spMkLst>
        </pc:spChg>
        <pc:spChg chg="mod">
          <ac:chgData name="nyah.mcloughlin@gmail.com" userId="S::urn:spo:guest#nyah.mcloughlin@gmail.com::" providerId="AD" clId="Web-{E9E73B98-5C49-C9F4-B741-11ABC0285535}" dt="2023-03-28T17:52:29.725" v="0"/>
          <ac:spMkLst>
            <pc:docMk/>
            <pc:sldMk cId="2449230166" sldId="262"/>
            <ac:spMk id="4" creationId="{4BC1F9F6-4389-5AFB-2433-BF1A2F347EF7}"/>
          </ac:spMkLst>
        </pc:spChg>
        <pc:spChg chg="mod">
          <ac:chgData name="nyah.mcloughlin@gmail.com" userId="S::urn:spo:guest#nyah.mcloughlin@gmail.com::" providerId="AD" clId="Web-{E9E73B98-5C49-C9F4-B741-11ABC0285535}" dt="2023-03-28T17:59:56.753" v="73" actId="1076"/>
          <ac:spMkLst>
            <pc:docMk/>
            <pc:sldMk cId="2449230166" sldId="262"/>
            <ac:spMk id="5" creationId="{267EB1F4-4188-E85A-B9A9-6F53A4532B60}"/>
          </ac:spMkLst>
        </pc:spChg>
        <pc:spChg chg="mod">
          <ac:chgData name="nyah.mcloughlin@gmail.com" userId="S::urn:spo:guest#nyah.mcloughlin@gmail.com::" providerId="AD" clId="Web-{E9E73B98-5C49-C9F4-B741-11ABC0285535}" dt="2023-03-28T17:59:48.190" v="72" actId="1076"/>
          <ac:spMkLst>
            <pc:docMk/>
            <pc:sldMk cId="2449230166" sldId="262"/>
            <ac:spMk id="6" creationId="{74779AB1-7F62-2340-F43D-B9D35EB7D250}"/>
          </ac:spMkLst>
        </pc:spChg>
        <pc:spChg chg="mod">
          <ac:chgData name="nyah.mcloughlin@gmail.com" userId="S::urn:spo:guest#nyah.mcloughlin@gmail.com::" providerId="AD" clId="Web-{E9E73B98-5C49-C9F4-B741-11ABC0285535}" dt="2023-03-28T17:56:41.022" v="43" actId="14100"/>
          <ac:spMkLst>
            <pc:docMk/>
            <pc:sldMk cId="2449230166" sldId="262"/>
            <ac:spMk id="7" creationId="{D9B3D4B3-1C59-907B-E2E2-765CFA390F74}"/>
          </ac:spMkLst>
        </pc:spChg>
        <pc:spChg chg="add mod">
          <ac:chgData name="nyah.mcloughlin@gmail.com" userId="S::urn:spo:guest#nyah.mcloughlin@gmail.com::" providerId="AD" clId="Web-{E9E73B98-5C49-C9F4-B741-11ABC0285535}" dt="2023-03-28T18:00:51.429" v="80"/>
          <ac:spMkLst>
            <pc:docMk/>
            <pc:sldMk cId="2449230166" sldId="262"/>
            <ac:spMk id="8" creationId="{7E4ACAEF-ADF7-2015-246E-F7CD457A403A}"/>
          </ac:spMkLst>
        </pc:spChg>
        <pc:spChg chg="add mod">
          <ac:chgData name="nyah.mcloughlin@gmail.com" userId="S::urn:spo:guest#nyah.mcloughlin@gmail.com::" providerId="AD" clId="Web-{E9E73B98-5C49-C9F4-B741-11ABC0285535}" dt="2023-03-28T18:01:03.773" v="82" actId="1076"/>
          <ac:spMkLst>
            <pc:docMk/>
            <pc:sldMk cId="2449230166" sldId="262"/>
            <ac:spMk id="9" creationId="{7CB4197C-9806-4D3D-5B7C-DA44536962E6}"/>
          </ac:spMkLst>
        </pc:spChg>
        <pc:spChg chg="add mod">
          <ac:chgData name="nyah.mcloughlin@gmail.com" userId="S::urn:spo:guest#nyah.mcloughlin@gmail.com::" providerId="AD" clId="Web-{E9E73B98-5C49-C9F4-B741-11ABC0285535}" dt="2023-03-28T18:01:12.711" v="84" actId="1076"/>
          <ac:spMkLst>
            <pc:docMk/>
            <pc:sldMk cId="2449230166" sldId="262"/>
            <ac:spMk id="10" creationId="{A5C880CF-9C8D-FDC7-8BC7-6467F7C7F210}"/>
          </ac:spMkLst>
        </pc:spChg>
        <pc:spChg chg="mod">
          <ac:chgData name="nyah.mcloughlin@gmail.com" userId="S::urn:spo:guest#nyah.mcloughlin@gmail.com::" providerId="AD" clId="Web-{E9E73B98-5C49-C9F4-B741-11ABC0285535}" dt="2023-03-28T17:56:31.443" v="42" actId="14100"/>
          <ac:spMkLst>
            <pc:docMk/>
            <pc:sldMk cId="2449230166" sldId="262"/>
            <ac:spMk id="13" creationId="{7EF42559-0F96-25FA-5203-3CC3CFA28F37}"/>
          </ac:spMkLst>
        </pc:spChg>
        <pc:spChg chg="mod">
          <ac:chgData name="nyah.mcloughlin@gmail.com" userId="S::urn:spo:guest#nyah.mcloughlin@gmail.com::" providerId="AD" clId="Web-{E9E73B98-5C49-C9F4-B741-11ABC0285535}" dt="2023-03-28T17:56:57.773" v="45" actId="20577"/>
          <ac:spMkLst>
            <pc:docMk/>
            <pc:sldMk cId="2449230166" sldId="262"/>
            <ac:spMk id="18" creationId="{57C190AC-72ED-0984-4525-A8FACCAA1AD2}"/>
          </ac:spMkLst>
        </pc:spChg>
        <pc:spChg chg="mod">
          <ac:chgData name="nyah.mcloughlin@gmail.com" userId="S::urn:spo:guest#nyah.mcloughlin@gmail.com::" providerId="AD" clId="Web-{E9E73B98-5C49-C9F4-B741-11ABC0285535}" dt="2023-03-28T18:01:32.978" v="87" actId="1076"/>
          <ac:spMkLst>
            <pc:docMk/>
            <pc:sldMk cId="2449230166" sldId="262"/>
            <ac:spMk id="21" creationId="{7A7CEFA4-3161-1B87-F4B3-15773AD63C58}"/>
          </ac:spMkLst>
        </pc:spChg>
        <pc:spChg chg="del">
          <ac:chgData name="nyah.mcloughlin@gmail.com" userId="S::urn:spo:guest#nyah.mcloughlin@gmail.com::" providerId="AD" clId="Web-{E9E73B98-5C49-C9F4-B741-11ABC0285535}" dt="2023-03-28T17:53:59.434" v="30"/>
          <ac:spMkLst>
            <pc:docMk/>
            <pc:sldMk cId="2449230166" sldId="262"/>
            <ac:spMk id="32" creationId="{2CF567DC-7298-6039-C204-7A5472A5A8E3}"/>
          </ac:spMkLst>
        </pc:spChg>
        <pc:spChg chg="mod">
          <ac:chgData name="nyah.mcloughlin@gmail.com" userId="S::urn:spo:guest#nyah.mcloughlin@gmail.com::" providerId="AD" clId="Web-{E9E73B98-5C49-C9F4-B741-11ABC0285535}" dt="2023-03-28T18:01:24.056" v="85" actId="1076"/>
          <ac:spMkLst>
            <pc:docMk/>
            <pc:sldMk cId="2449230166" sldId="262"/>
            <ac:spMk id="65" creationId="{9687C538-C990-AC73-45A4-4BE8E6056B52}"/>
          </ac:spMkLst>
        </pc:spChg>
        <pc:spChg chg="mod">
          <ac:chgData name="nyah.mcloughlin@gmail.com" userId="S::urn:spo:guest#nyah.mcloughlin@gmail.com::" providerId="AD" clId="Web-{E9E73B98-5C49-C9F4-B741-11ABC0285535}" dt="2023-03-28T18:01:26.556" v="86" actId="1076"/>
          <ac:spMkLst>
            <pc:docMk/>
            <pc:sldMk cId="2449230166" sldId="262"/>
            <ac:spMk id="70" creationId="{133CBB41-32B4-2088-A683-A50DB77CBB03}"/>
          </ac:spMkLst>
        </pc:spChg>
        <pc:grpChg chg="mod">
          <ac:chgData name="nyah.mcloughlin@gmail.com" userId="S::urn:spo:guest#nyah.mcloughlin@gmail.com::" providerId="AD" clId="Web-{E9E73B98-5C49-C9F4-B741-11ABC0285535}" dt="2023-03-28T17:55:58.566" v="41" actId="1076"/>
          <ac:grpSpMkLst>
            <pc:docMk/>
            <pc:sldMk cId="2449230166" sldId="262"/>
            <ac:grpSpMk id="2" creationId="{56FE7DE1-3BC0-DDBC-E65E-466202744DC2}"/>
          </ac:grpSpMkLst>
        </pc:grpChg>
        <pc:cxnChg chg="add mod">
          <ac:chgData name="nyah.mcloughlin@gmail.com" userId="S::urn:spo:guest#nyah.mcloughlin@gmail.com::" providerId="AD" clId="Web-{E9E73B98-5C49-C9F4-B741-11ABC0285535}" dt="2023-03-28T18:01:59.448" v="92"/>
          <ac:cxnSpMkLst>
            <pc:docMk/>
            <pc:sldMk cId="2449230166" sldId="262"/>
            <ac:cxnSpMk id="11" creationId="{F13AADA2-A68D-4AA2-3B93-6236BEF89366}"/>
          </ac:cxnSpMkLst>
        </pc:cxnChg>
      </pc:sldChg>
      <pc:sldChg chg="modSp">
        <pc:chgData name="nyah.mcloughlin@gmail.com" userId="S::urn:spo:guest#nyah.mcloughlin@gmail.com::" providerId="AD" clId="Web-{E9E73B98-5C49-C9F4-B741-11ABC0285535}" dt="2023-03-29T08:37:05.890" v="205"/>
        <pc:sldMkLst>
          <pc:docMk/>
          <pc:sldMk cId="3574614268" sldId="263"/>
        </pc:sldMkLst>
        <pc:spChg chg="mod">
          <ac:chgData name="nyah.mcloughlin@gmail.com" userId="S::urn:spo:guest#nyah.mcloughlin@gmail.com::" providerId="AD" clId="Web-{E9E73B98-5C49-C9F4-B741-11ABC0285535}" dt="2023-03-29T08:37:05.890" v="205"/>
          <ac:spMkLst>
            <pc:docMk/>
            <pc:sldMk cId="3574614268" sldId="263"/>
            <ac:spMk id="4" creationId="{4BC1F9F6-4389-5AFB-2433-BF1A2F347E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24D12-B0E4-8641-B74D-307EA3D64272}" type="datetimeFigureOut">
              <a:rPr lang="en-US" smtClean="0"/>
              <a:t>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28C4-B328-B842-BD37-F67B1B2D60B5}" type="slidenum">
              <a:rPr lang="en-US" smtClean="0"/>
              <a:t>‹#›</a:t>
            </a:fld>
            <a:endParaRPr lang="en-US"/>
          </a:p>
        </p:txBody>
      </p:sp>
    </p:spTree>
    <p:extLst>
      <p:ext uri="{BB962C8B-B14F-4D97-AF65-F5344CB8AC3E}">
        <p14:creationId xmlns:p14="http://schemas.microsoft.com/office/powerpoint/2010/main" val="3137345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6328C4-B328-B842-BD37-F67B1B2D60B5}" type="slidenum">
              <a:rPr lang="en-US" smtClean="0"/>
              <a:t>1</a:t>
            </a:fld>
            <a:endParaRPr lang="en-US"/>
          </a:p>
        </p:txBody>
      </p:sp>
    </p:spTree>
    <p:extLst>
      <p:ext uri="{BB962C8B-B14F-4D97-AF65-F5344CB8AC3E}">
        <p14:creationId xmlns:p14="http://schemas.microsoft.com/office/powerpoint/2010/main" val="331981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6328C4-B328-B842-BD37-F67B1B2D60B5}" type="slidenum">
              <a:rPr lang="en-US" smtClean="0"/>
              <a:t>2</a:t>
            </a:fld>
            <a:endParaRPr lang="en-US"/>
          </a:p>
        </p:txBody>
      </p:sp>
    </p:spTree>
    <p:extLst>
      <p:ext uri="{BB962C8B-B14F-4D97-AF65-F5344CB8AC3E}">
        <p14:creationId xmlns:p14="http://schemas.microsoft.com/office/powerpoint/2010/main" val="3251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6328C4-B328-B842-BD37-F67B1B2D60B5}" type="slidenum">
              <a:rPr lang="en-US" smtClean="0"/>
              <a:t>3</a:t>
            </a:fld>
            <a:endParaRPr lang="en-US"/>
          </a:p>
        </p:txBody>
      </p:sp>
    </p:spTree>
    <p:extLst>
      <p:ext uri="{BB962C8B-B14F-4D97-AF65-F5344CB8AC3E}">
        <p14:creationId xmlns:p14="http://schemas.microsoft.com/office/powerpoint/2010/main" val="15724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6328C4-B328-B842-BD37-F67B1B2D60B5}" type="slidenum">
              <a:rPr lang="en-US" smtClean="0"/>
              <a:t>4</a:t>
            </a:fld>
            <a:endParaRPr lang="en-US"/>
          </a:p>
        </p:txBody>
      </p:sp>
    </p:spTree>
    <p:extLst>
      <p:ext uri="{BB962C8B-B14F-4D97-AF65-F5344CB8AC3E}">
        <p14:creationId xmlns:p14="http://schemas.microsoft.com/office/powerpoint/2010/main" val="51244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6328C4-B328-B842-BD37-F67B1B2D60B5}" type="slidenum">
              <a:rPr lang="en-US" smtClean="0"/>
              <a:t>7</a:t>
            </a:fld>
            <a:endParaRPr lang="en-US"/>
          </a:p>
        </p:txBody>
      </p:sp>
    </p:spTree>
    <p:extLst>
      <p:ext uri="{BB962C8B-B14F-4D97-AF65-F5344CB8AC3E}">
        <p14:creationId xmlns:p14="http://schemas.microsoft.com/office/powerpoint/2010/main" val="366110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328C4-B328-B842-BD37-F67B1B2D60B5}" type="slidenum">
              <a:rPr lang="en-US" smtClean="0"/>
              <a:t>8</a:t>
            </a:fld>
            <a:endParaRPr lang="en-US"/>
          </a:p>
        </p:txBody>
      </p:sp>
    </p:spTree>
    <p:extLst>
      <p:ext uri="{BB962C8B-B14F-4D97-AF65-F5344CB8AC3E}">
        <p14:creationId xmlns:p14="http://schemas.microsoft.com/office/powerpoint/2010/main" val="233795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328C4-B328-B842-BD37-F67B1B2D60B5}" type="slidenum">
              <a:rPr lang="en-US" smtClean="0"/>
              <a:t>9</a:t>
            </a:fld>
            <a:endParaRPr lang="en-US"/>
          </a:p>
        </p:txBody>
      </p:sp>
    </p:spTree>
    <p:extLst>
      <p:ext uri="{BB962C8B-B14F-4D97-AF65-F5344CB8AC3E}">
        <p14:creationId xmlns:p14="http://schemas.microsoft.com/office/powerpoint/2010/main" val="2906780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328C4-B328-B842-BD37-F67B1B2D60B5}" type="slidenum">
              <a:rPr lang="en-US" smtClean="0"/>
              <a:t>10</a:t>
            </a:fld>
            <a:endParaRPr lang="en-US"/>
          </a:p>
        </p:txBody>
      </p:sp>
    </p:spTree>
    <p:extLst>
      <p:ext uri="{BB962C8B-B14F-4D97-AF65-F5344CB8AC3E}">
        <p14:creationId xmlns:p14="http://schemas.microsoft.com/office/powerpoint/2010/main" val="1383100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328C4-B328-B842-BD37-F67B1B2D60B5}" type="slidenum">
              <a:rPr lang="en-US" smtClean="0"/>
              <a:t>11</a:t>
            </a:fld>
            <a:endParaRPr lang="en-US"/>
          </a:p>
        </p:txBody>
      </p:sp>
    </p:spTree>
    <p:extLst>
      <p:ext uri="{BB962C8B-B14F-4D97-AF65-F5344CB8AC3E}">
        <p14:creationId xmlns:p14="http://schemas.microsoft.com/office/powerpoint/2010/main" val="39204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FCFF-3E85-CAB6-84A9-C6ADCEA294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B8C75EC-21BC-7962-0336-37999831E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AA7DCF2-A080-F5B0-ADD3-330855FC5C03}"/>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5" name="Footer Placeholder 4">
            <a:extLst>
              <a:ext uri="{FF2B5EF4-FFF2-40B4-BE49-F238E27FC236}">
                <a16:creationId xmlns:a16="http://schemas.microsoft.com/office/drawing/2014/main" id="{291ABF7B-91B7-A768-A80A-FCD64311A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E2605-7484-5075-2FE0-07885CA439C0}"/>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368657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35C5-93F2-DB13-822E-4314D1A2CA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0ACCD2-E31F-4E8D-AAFB-35206322C3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45F3A5-30A4-C8A6-968E-B4A81EA10749}"/>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5" name="Footer Placeholder 4">
            <a:extLst>
              <a:ext uri="{FF2B5EF4-FFF2-40B4-BE49-F238E27FC236}">
                <a16:creationId xmlns:a16="http://schemas.microsoft.com/office/drawing/2014/main" id="{22C13C65-D754-7316-7B88-EC7367283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91F40-4B1E-4DD8-0CFC-B6479BE8E5DC}"/>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95647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CF0C5-7CF1-D0E1-8B96-CB137E9D90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F1E16F-ABED-1684-D98C-29E7E531B52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C619E5-70C8-6B93-1268-B4E38E0BF1DA}"/>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5" name="Footer Placeholder 4">
            <a:extLst>
              <a:ext uri="{FF2B5EF4-FFF2-40B4-BE49-F238E27FC236}">
                <a16:creationId xmlns:a16="http://schemas.microsoft.com/office/drawing/2014/main" id="{E13BD6C0-08E2-7700-9FDF-77BDA8E75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61878-1FC4-6C3E-3A53-907FD29E84E0}"/>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337298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AE79-D5AA-C230-8876-A646DE157F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24900E-7F69-C7BA-F858-543FC11ED7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7B5C01-6DC5-C627-0CDD-397BB321A46D}"/>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5" name="Footer Placeholder 4">
            <a:extLst>
              <a:ext uri="{FF2B5EF4-FFF2-40B4-BE49-F238E27FC236}">
                <a16:creationId xmlns:a16="http://schemas.microsoft.com/office/drawing/2014/main" id="{6E962CF6-F072-C179-100B-D930E7D06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DBC68-30C2-17FC-DA03-C91E54772C7E}"/>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125453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7DCF-E9D0-0D76-06FE-4351C2884C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124A3C9-0F17-19DA-F36B-DC5B099C5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B3A5C6-3FB6-5361-35F5-B244ECE54A55}"/>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5" name="Footer Placeholder 4">
            <a:extLst>
              <a:ext uri="{FF2B5EF4-FFF2-40B4-BE49-F238E27FC236}">
                <a16:creationId xmlns:a16="http://schemas.microsoft.com/office/drawing/2014/main" id="{36183294-9003-1E91-9030-A8EF55CA0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F73FE-8BB9-E827-4BDE-5D152EBEDF7A}"/>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249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635D-22F9-6844-07BE-4C5A434CC1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20A748-3053-09E6-3FD7-FF560C5AAD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5531D9-062E-321A-C78C-9A8FBD12AC4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0F07DEE-2235-8B55-089F-2C45C49CAD9F}"/>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6" name="Footer Placeholder 5">
            <a:extLst>
              <a:ext uri="{FF2B5EF4-FFF2-40B4-BE49-F238E27FC236}">
                <a16:creationId xmlns:a16="http://schemas.microsoft.com/office/drawing/2014/main" id="{810CEEA4-86CE-779A-16C3-D8FD85198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74349-E81D-786A-CA9F-BF0A54A64A41}"/>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63795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2245-C705-8B5E-F5B8-D401A2EA9DD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00404B-ED5E-AB0B-BAC1-503596AF0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CCDF22B-8696-8D16-B180-E1C9E8D5B9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1F5D88-69CD-4F7E-CD68-ACB539FE5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9C7879-60AC-D6C5-92B0-FE843C9B2A0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F13A680-E62D-DA49-029E-4E2741F7B2B7}"/>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8" name="Footer Placeholder 7">
            <a:extLst>
              <a:ext uri="{FF2B5EF4-FFF2-40B4-BE49-F238E27FC236}">
                <a16:creationId xmlns:a16="http://schemas.microsoft.com/office/drawing/2014/main" id="{D5045F9F-2441-EB73-9126-E09199B3A6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11B09-157E-A96D-E7BB-D7729EAAA415}"/>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80318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373A-EED1-5C84-445C-8D19ADE038C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629BCD1-74D6-E969-9AC2-7CB390737E88}"/>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4" name="Footer Placeholder 3">
            <a:extLst>
              <a:ext uri="{FF2B5EF4-FFF2-40B4-BE49-F238E27FC236}">
                <a16:creationId xmlns:a16="http://schemas.microsoft.com/office/drawing/2014/main" id="{B0247017-FCCC-74CF-0348-BA5A2AA00E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29A86F-A828-E86D-4420-CCB79419E3B2}"/>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262959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DAE41-22AF-63EA-D71B-AD9DBF0EFE1F}"/>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3" name="Footer Placeholder 2">
            <a:extLst>
              <a:ext uri="{FF2B5EF4-FFF2-40B4-BE49-F238E27FC236}">
                <a16:creationId xmlns:a16="http://schemas.microsoft.com/office/drawing/2014/main" id="{2B328AE5-9734-FB79-C393-9B44CF3E9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A84DC2-554F-5772-25DE-89EC490F6467}"/>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263144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0FB7-43AB-30DF-D804-58BD78679C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E30A30-D145-FC88-82B2-21DC9183E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6405D98-8830-5283-204F-F7B85B409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CDA2BC-C69C-3FDA-3017-0B788C3FA89E}"/>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6" name="Footer Placeholder 5">
            <a:extLst>
              <a:ext uri="{FF2B5EF4-FFF2-40B4-BE49-F238E27FC236}">
                <a16:creationId xmlns:a16="http://schemas.microsoft.com/office/drawing/2014/main" id="{CFDC8E28-F8B4-48C3-393F-5BFC6B343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0F8D4D-153A-3E1A-3F6C-2676FD3F6802}"/>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373860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A00C-E3C5-8B1F-800E-27CBAF801E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C969330-A2D6-F0C7-39DA-CCD3332B9A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F8C5EA-6353-E339-71DB-B708A85D4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440EF7-0788-9F6E-D9E5-E82EB0809856}"/>
              </a:ext>
            </a:extLst>
          </p:cNvPr>
          <p:cNvSpPr>
            <a:spLocks noGrp="1"/>
          </p:cNvSpPr>
          <p:nvPr>
            <p:ph type="dt" sz="half" idx="10"/>
          </p:nvPr>
        </p:nvSpPr>
        <p:spPr/>
        <p:txBody>
          <a:bodyPr/>
          <a:lstStyle/>
          <a:p>
            <a:fld id="{AF236415-B44E-1044-ABD1-BC07502F03F4}" type="datetimeFigureOut">
              <a:rPr lang="en-US" smtClean="0"/>
              <a:t>4/20/23</a:t>
            </a:fld>
            <a:endParaRPr lang="en-US"/>
          </a:p>
        </p:txBody>
      </p:sp>
      <p:sp>
        <p:nvSpPr>
          <p:cNvPr id="6" name="Footer Placeholder 5">
            <a:extLst>
              <a:ext uri="{FF2B5EF4-FFF2-40B4-BE49-F238E27FC236}">
                <a16:creationId xmlns:a16="http://schemas.microsoft.com/office/drawing/2014/main" id="{59653876-18E8-215A-D894-1E017CA03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8BDC9-89D5-C1B7-9840-3CA78C9CBBBC}"/>
              </a:ext>
            </a:extLst>
          </p:cNvPr>
          <p:cNvSpPr>
            <a:spLocks noGrp="1"/>
          </p:cNvSpPr>
          <p:nvPr>
            <p:ph type="sldNum" sz="quarter" idx="12"/>
          </p:nvPr>
        </p:nvSpPr>
        <p:spPr/>
        <p:txBody>
          <a:bodyPr/>
          <a:lstStyle/>
          <a:p>
            <a:fld id="{1041320E-5E07-514E-ACE8-A19E24934FC7}" type="slidenum">
              <a:rPr lang="en-US" smtClean="0"/>
              <a:t>‹#›</a:t>
            </a:fld>
            <a:endParaRPr lang="en-US"/>
          </a:p>
        </p:txBody>
      </p:sp>
    </p:spTree>
    <p:extLst>
      <p:ext uri="{BB962C8B-B14F-4D97-AF65-F5344CB8AC3E}">
        <p14:creationId xmlns:p14="http://schemas.microsoft.com/office/powerpoint/2010/main" val="368019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7F88F-944E-5C86-30BC-1FBC03A6B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8B20B8-C49A-1B07-7D8A-E441E0A94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7A7A40-7EA1-AFD0-0DD3-325DCF812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36415-B44E-1044-ABD1-BC07502F03F4}" type="datetimeFigureOut">
              <a:rPr lang="en-US" smtClean="0"/>
              <a:t>4/20/23</a:t>
            </a:fld>
            <a:endParaRPr lang="en-US"/>
          </a:p>
        </p:txBody>
      </p:sp>
      <p:sp>
        <p:nvSpPr>
          <p:cNvPr id="5" name="Footer Placeholder 4">
            <a:extLst>
              <a:ext uri="{FF2B5EF4-FFF2-40B4-BE49-F238E27FC236}">
                <a16:creationId xmlns:a16="http://schemas.microsoft.com/office/drawing/2014/main" id="{107A2353-77E4-D841-A238-594A6119B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4DFA13-050D-CB04-DAFD-525208EE8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1320E-5E07-514E-ACE8-A19E24934FC7}" type="slidenum">
              <a:rPr lang="en-US" smtClean="0"/>
              <a:t>‹#›</a:t>
            </a:fld>
            <a:endParaRPr lang="en-US"/>
          </a:p>
        </p:txBody>
      </p:sp>
    </p:spTree>
    <p:extLst>
      <p:ext uri="{BB962C8B-B14F-4D97-AF65-F5344CB8AC3E}">
        <p14:creationId xmlns:p14="http://schemas.microsoft.com/office/powerpoint/2010/main" val="177783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18" Type="http://schemas.openxmlformats.org/officeDocument/2006/relationships/image" Target="../media/image32.svg"/><Relationship Id="rId26" Type="http://schemas.openxmlformats.org/officeDocument/2006/relationships/image" Target="../media/image40.svg"/><Relationship Id="rId3" Type="http://schemas.openxmlformats.org/officeDocument/2006/relationships/image" Target="../media/image45.png"/><Relationship Id="rId21" Type="http://schemas.openxmlformats.org/officeDocument/2006/relationships/image" Target="../media/image35.png"/><Relationship Id="rId7" Type="http://schemas.openxmlformats.org/officeDocument/2006/relationships/image" Target="../media/image49.png"/><Relationship Id="rId12" Type="http://schemas.openxmlformats.org/officeDocument/2006/relationships/image" Target="../media/image54.sv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8.xml"/><Relationship Id="rId16" Type="http://schemas.openxmlformats.org/officeDocument/2006/relationships/image" Target="../media/image58.svg"/><Relationship Id="rId20" Type="http://schemas.openxmlformats.org/officeDocument/2006/relationships/image" Target="../media/image34.svg"/><Relationship Id="rId29"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48.svg"/><Relationship Id="rId11" Type="http://schemas.openxmlformats.org/officeDocument/2006/relationships/image" Target="../media/image53.png"/><Relationship Id="rId24" Type="http://schemas.openxmlformats.org/officeDocument/2006/relationships/image" Target="../media/image38.svg"/><Relationship Id="rId5" Type="http://schemas.openxmlformats.org/officeDocument/2006/relationships/image" Target="../media/image47.png"/><Relationship Id="rId15" Type="http://schemas.openxmlformats.org/officeDocument/2006/relationships/image" Target="../media/image57.png"/><Relationship Id="rId23" Type="http://schemas.openxmlformats.org/officeDocument/2006/relationships/image" Target="../media/image37.png"/><Relationship Id="rId28" Type="http://schemas.openxmlformats.org/officeDocument/2006/relationships/image" Target="../media/image42.svg"/><Relationship Id="rId10" Type="http://schemas.openxmlformats.org/officeDocument/2006/relationships/image" Target="../media/image52.svg"/><Relationship Id="rId19" Type="http://schemas.openxmlformats.org/officeDocument/2006/relationships/image" Target="../media/image33.pn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 Id="rId22" Type="http://schemas.openxmlformats.org/officeDocument/2006/relationships/image" Target="../media/image36.svg"/><Relationship Id="rId27" Type="http://schemas.openxmlformats.org/officeDocument/2006/relationships/image" Target="../media/image41.png"/><Relationship Id="rId30" Type="http://schemas.openxmlformats.org/officeDocument/2006/relationships/image" Target="../media/image60.svg"/></Relationships>
</file>

<file path=ppt/slides/_rels/slide11.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45.png"/><Relationship Id="rId21" Type="http://schemas.openxmlformats.org/officeDocument/2006/relationships/image" Target="../media/image59.png"/><Relationship Id="rId7" Type="http://schemas.openxmlformats.org/officeDocument/2006/relationships/image" Target="../media/image4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9.xml"/><Relationship Id="rId16" Type="http://schemas.openxmlformats.org/officeDocument/2006/relationships/image" Target="../media/image38.svg"/><Relationship Id="rId20" Type="http://schemas.openxmlformats.org/officeDocument/2006/relationships/image" Target="../media/image42.svg"/><Relationship Id="rId1" Type="http://schemas.openxmlformats.org/officeDocument/2006/relationships/slideLayout" Target="../slideLayouts/slideLayout1.xml"/><Relationship Id="rId6" Type="http://schemas.openxmlformats.org/officeDocument/2006/relationships/image" Target="../media/image48.svg"/><Relationship Id="rId11" Type="http://schemas.openxmlformats.org/officeDocument/2006/relationships/image" Target="../media/image33.png"/><Relationship Id="rId5" Type="http://schemas.openxmlformats.org/officeDocument/2006/relationships/image" Target="../media/image47.png"/><Relationship Id="rId15" Type="http://schemas.openxmlformats.org/officeDocument/2006/relationships/image" Target="../media/image37.png"/><Relationship Id="rId10" Type="http://schemas.openxmlformats.org/officeDocument/2006/relationships/image" Target="../media/image32.svg"/><Relationship Id="rId19" Type="http://schemas.openxmlformats.org/officeDocument/2006/relationships/image" Target="../media/image41.png"/><Relationship Id="rId4" Type="http://schemas.openxmlformats.org/officeDocument/2006/relationships/image" Target="../media/image46.svg"/><Relationship Id="rId9" Type="http://schemas.openxmlformats.org/officeDocument/2006/relationships/image" Target="../media/image31.png"/><Relationship Id="rId14" Type="http://schemas.openxmlformats.org/officeDocument/2006/relationships/image" Target="../media/image36.svg"/><Relationship Id="rId22" Type="http://schemas.openxmlformats.org/officeDocument/2006/relationships/image" Target="../media/image60.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18" Type="http://schemas.openxmlformats.org/officeDocument/2006/relationships/image" Target="../media/image4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17" Type="http://schemas.openxmlformats.org/officeDocument/2006/relationships/image" Target="../media/image41.png"/><Relationship Id="rId2" Type="http://schemas.openxmlformats.org/officeDocument/2006/relationships/notesSlide" Target="../notesSlides/notesSlide6.xml"/><Relationship Id="rId16" Type="http://schemas.openxmlformats.org/officeDocument/2006/relationships/image" Target="../media/image40.svg"/><Relationship Id="rId20" Type="http://schemas.openxmlformats.org/officeDocument/2006/relationships/image" Target="../media/image44.svg"/><Relationship Id="rId1" Type="http://schemas.openxmlformats.org/officeDocument/2006/relationships/slideLayout" Target="../slideLayouts/slideLayout1.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svg"/><Relationship Id="rId19" Type="http://schemas.openxmlformats.org/officeDocument/2006/relationships/image" Target="../media/image43.pn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slides/_rels/slide9.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rgbClr val="7030A0">
              <a:alpha val="4227"/>
            </a:srgbClr>
          </a:solidFill>
          <a:ln w="38100">
            <a:solidFill>
              <a:srgbClr val="3518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Rectangle 118">
            <a:extLst>
              <a:ext uri="{FF2B5EF4-FFF2-40B4-BE49-F238E27FC236}">
                <a16:creationId xmlns:a16="http://schemas.microsoft.com/office/drawing/2014/main" id="{A84F5535-11EF-DFF6-8A7B-6D9E9D0E1E7F}"/>
              </a:ext>
            </a:extLst>
          </p:cNvPr>
          <p:cNvSpPr/>
          <p:nvPr/>
        </p:nvSpPr>
        <p:spPr>
          <a:xfrm>
            <a:off x="2115038" y="1013056"/>
            <a:ext cx="3843149" cy="1384867"/>
          </a:xfrm>
          <a:prstGeom prst="rect">
            <a:avLst/>
          </a:prstGeom>
          <a:solidFill>
            <a:srgbClr val="35184C">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C8EC2D6D-4B24-38D5-EC6F-E2ABC647BB66}"/>
              </a:ext>
            </a:extLst>
          </p:cNvPr>
          <p:cNvSpPr/>
          <p:nvPr/>
        </p:nvSpPr>
        <p:spPr>
          <a:xfrm>
            <a:off x="7040641" y="3193520"/>
            <a:ext cx="2840422" cy="576791"/>
          </a:xfrm>
          <a:prstGeom prst="rect">
            <a:avLst/>
          </a:prstGeom>
          <a:solidFill>
            <a:srgbClr val="35184C">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FAFBF25-3D7B-B275-18B7-7DD5184414DF}"/>
              </a:ext>
            </a:extLst>
          </p:cNvPr>
          <p:cNvSpPr/>
          <p:nvPr/>
        </p:nvSpPr>
        <p:spPr>
          <a:xfrm>
            <a:off x="7081793" y="3229501"/>
            <a:ext cx="2759217" cy="499111"/>
          </a:xfrm>
          <a:prstGeom prst="rect">
            <a:avLst/>
          </a:prstGeom>
          <a:solidFill>
            <a:schemeClr val="bg1">
              <a:alpha val="8545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F42559-0F96-25FA-5203-3CC3CFA28F37}"/>
              </a:ext>
            </a:extLst>
          </p:cNvPr>
          <p:cNvSpPr/>
          <p:nvPr/>
        </p:nvSpPr>
        <p:spPr>
          <a:xfrm>
            <a:off x="2158293" y="1056555"/>
            <a:ext cx="3747944" cy="1293315"/>
          </a:xfrm>
          <a:prstGeom prst="rect">
            <a:avLst/>
          </a:prstGeom>
          <a:solidFill>
            <a:schemeClr val="bg1">
              <a:alpha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 are now in the </a:t>
            </a:r>
            <a:r>
              <a:rPr lang="en-US" b="1">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settlement</a:t>
            </a: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 and your neighbours need help with their electricity supply!</a:t>
            </a:r>
          </a:p>
        </p:txBody>
      </p:sp>
      <p:pic>
        <p:nvPicPr>
          <p:cNvPr id="12" name="Graphic 11" descr="City with solid fill">
            <a:extLst>
              <a:ext uri="{FF2B5EF4-FFF2-40B4-BE49-F238E27FC236}">
                <a16:creationId xmlns:a16="http://schemas.microsoft.com/office/drawing/2014/main" id="{72B6704B-C3A3-CCF4-9B70-049016C10F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9918" y="1872013"/>
            <a:ext cx="968923" cy="968923"/>
          </a:xfrm>
          <a:prstGeom prst="rect">
            <a:avLst/>
          </a:prstGeom>
        </p:spPr>
      </p:pic>
      <p:sp>
        <p:nvSpPr>
          <p:cNvPr id="8" name="TextBox 7">
            <a:extLst>
              <a:ext uri="{FF2B5EF4-FFF2-40B4-BE49-F238E27FC236}">
                <a16:creationId xmlns:a16="http://schemas.microsoft.com/office/drawing/2014/main" id="{ED69F6EA-4BC6-BF6D-E4E2-4874DA8B7535}"/>
              </a:ext>
            </a:extLst>
          </p:cNvPr>
          <p:cNvSpPr txBox="1"/>
          <p:nvPr/>
        </p:nvSpPr>
        <p:spPr>
          <a:xfrm>
            <a:off x="7735543" y="1702311"/>
            <a:ext cx="1469882" cy="1385379"/>
          </a:xfrm>
          <a:prstGeom prst="rect">
            <a:avLst/>
          </a:prstGeom>
          <a:noFill/>
        </p:spPr>
        <p:txBody>
          <a:bodyPr wrap="square" rtlCol="0">
            <a:spAutoFit/>
          </a:bodyPr>
          <a:lstStyle/>
          <a:p>
            <a:pPr algn="ctr">
              <a:lnSpc>
                <a:spcPct val="150000"/>
              </a:lnSpc>
              <a:spcBef>
                <a:spcPts val="150"/>
              </a:spcBef>
              <a:spcAft>
                <a:spcPts val="150"/>
              </a:spcAft>
            </a:pP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Gearbox</a:t>
            </a:r>
            <a:endParaRPr lang="en-US" sz="50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a:p>
            <a:pPr algn="ctr">
              <a:lnSpc>
                <a:spcPct val="150000"/>
              </a:lnSpc>
              <a:spcBef>
                <a:spcPts val="150"/>
              </a:spcBef>
              <a:spcAft>
                <a:spcPts val="150"/>
              </a:spcAft>
            </a:pP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Blades</a:t>
            </a:r>
          </a:p>
          <a:p>
            <a:pPr algn="ctr">
              <a:lnSpc>
                <a:spcPct val="150000"/>
              </a:lnSpc>
              <a:spcBef>
                <a:spcPts val="150"/>
              </a:spcBef>
              <a:spcAft>
                <a:spcPts val="150"/>
              </a:spcAft>
            </a:pP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Generator</a:t>
            </a:r>
          </a:p>
        </p:txBody>
      </p:sp>
      <p:sp>
        <p:nvSpPr>
          <p:cNvPr id="21" name="TextBox 20">
            <a:extLst>
              <a:ext uri="{FF2B5EF4-FFF2-40B4-BE49-F238E27FC236}">
                <a16:creationId xmlns:a16="http://schemas.microsoft.com/office/drawing/2014/main" id="{7A7CEFA4-3161-1B87-F4B3-15773AD63C58}"/>
              </a:ext>
            </a:extLst>
          </p:cNvPr>
          <p:cNvSpPr txBox="1"/>
          <p:nvPr/>
        </p:nvSpPr>
        <p:spPr>
          <a:xfrm>
            <a:off x="7380826" y="1174413"/>
            <a:ext cx="2161153" cy="369332"/>
          </a:xfrm>
          <a:prstGeom prst="rect">
            <a:avLst/>
          </a:prstGeom>
          <a:noFill/>
        </p:spPr>
        <p:txBody>
          <a:bodyPr wrap="square" rtlCol="0">
            <a:spAutoFit/>
          </a:bodyP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Things we need:</a:t>
            </a:r>
          </a:p>
        </p:txBody>
      </p:sp>
      <p:sp>
        <p:nvSpPr>
          <p:cNvPr id="65" name="TextBox 64">
            <a:extLst>
              <a:ext uri="{FF2B5EF4-FFF2-40B4-BE49-F238E27FC236}">
                <a16:creationId xmlns:a16="http://schemas.microsoft.com/office/drawing/2014/main" id="{9687C538-C990-AC73-45A4-4BE8E6056B52}"/>
              </a:ext>
            </a:extLst>
          </p:cNvPr>
          <p:cNvSpPr txBox="1"/>
          <p:nvPr/>
        </p:nvSpPr>
        <p:spPr>
          <a:xfrm>
            <a:off x="7081793" y="3307570"/>
            <a:ext cx="1994705" cy="338554"/>
          </a:xfrm>
          <a:prstGeom prst="rect">
            <a:avLst/>
          </a:prstGeom>
          <a:noFill/>
        </p:spPr>
        <p:txBody>
          <a:bodyPr wrap="square" rtlCol="0">
            <a:spAutoFit/>
          </a:bodyPr>
          <a:lstStyle/>
          <a:p>
            <a:r>
              <a:rPr lang="en-US" sz="160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Total turbine cost</a:t>
            </a:r>
          </a:p>
        </p:txBody>
      </p:sp>
      <p:sp>
        <p:nvSpPr>
          <p:cNvPr id="70" name="TextBox 69">
            <a:extLst>
              <a:ext uri="{FF2B5EF4-FFF2-40B4-BE49-F238E27FC236}">
                <a16:creationId xmlns:a16="http://schemas.microsoft.com/office/drawing/2014/main" id="{133CBB41-32B4-2088-A683-A50DB77CBB03}"/>
              </a:ext>
            </a:extLst>
          </p:cNvPr>
          <p:cNvSpPr txBox="1"/>
          <p:nvPr/>
        </p:nvSpPr>
        <p:spPr>
          <a:xfrm>
            <a:off x="9097232" y="3280126"/>
            <a:ext cx="717893" cy="400110"/>
          </a:xfrm>
          <a:prstGeom prst="rect">
            <a:avLst/>
          </a:prstGeom>
          <a:noFill/>
        </p:spPr>
        <p:txBody>
          <a:bodyPr wrap="square" rtlCol="0">
            <a:spAutoFit/>
          </a:bodyPr>
          <a:lstStyle/>
          <a:p>
            <a:r>
              <a:rPr lang="en-US" sz="20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$30</a:t>
            </a:r>
          </a:p>
        </p:txBody>
      </p:sp>
      <p:grpSp>
        <p:nvGrpSpPr>
          <p:cNvPr id="106" name="Group 105">
            <a:extLst>
              <a:ext uri="{FF2B5EF4-FFF2-40B4-BE49-F238E27FC236}">
                <a16:creationId xmlns:a16="http://schemas.microsoft.com/office/drawing/2014/main" id="{DAE08E4A-D9A8-C3A1-A3D0-2C9FA145BD9D}"/>
              </a:ext>
            </a:extLst>
          </p:cNvPr>
          <p:cNvGrpSpPr/>
          <p:nvPr/>
        </p:nvGrpSpPr>
        <p:grpSpPr>
          <a:xfrm>
            <a:off x="7291524" y="4192578"/>
            <a:ext cx="2775149" cy="1915550"/>
            <a:chOff x="7377212" y="3954121"/>
            <a:chExt cx="2775149" cy="1915550"/>
          </a:xfrm>
        </p:grpSpPr>
        <p:grpSp>
          <p:nvGrpSpPr>
            <p:cNvPr id="104" name="Group 103">
              <a:extLst>
                <a:ext uri="{FF2B5EF4-FFF2-40B4-BE49-F238E27FC236}">
                  <a16:creationId xmlns:a16="http://schemas.microsoft.com/office/drawing/2014/main" id="{9FE3C69B-58FB-69F3-98B4-6B1E5B62F01F}"/>
                </a:ext>
              </a:extLst>
            </p:cNvPr>
            <p:cNvGrpSpPr/>
            <p:nvPr/>
          </p:nvGrpSpPr>
          <p:grpSpPr>
            <a:xfrm>
              <a:off x="7377212" y="3954121"/>
              <a:ext cx="2775149" cy="1841414"/>
              <a:chOff x="7286974" y="4412711"/>
              <a:chExt cx="2775149" cy="1841414"/>
            </a:xfrm>
          </p:grpSpPr>
          <p:sp>
            <p:nvSpPr>
              <p:cNvPr id="34" name="Oval 33">
                <a:extLst>
                  <a:ext uri="{FF2B5EF4-FFF2-40B4-BE49-F238E27FC236}">
                    <a16:creationId xmlns:a16="http://schemas.microsoft.com/office/drawing/2014/main" id="{099FED2E-6547-8608-1E50-12627FEC73FD}"/>
                  </a:ext>
                </a:extLst>
              </p:cNvPr>
              <p:cNvSpPr/>
              <p:nvPr/>
            </p:nvSpPr>
            <p:spPr>
              <a:xfrm>
                <a:off x="7286974" y="4412711"/>
                <a:ext cx="2236651" cy="1432233"/>
              </a:xfrm>
              <a:prstGeom prst="ellipse">
                <a:avLst/>
              </a:prstGeom>
              <a:solidFill>
                <a:schemeClr val="accent4">
                  <a:lumMod val="60000"/>
                  <a:lumOff val="40000"/>
                  <a:alpha val="6959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rPr>
                  <a:t>Click here to build a wind turbine!</a:t>
                </a:r>
              </a:p>
            </p:txBody>
          </p:sp>
          <p:pic>
            <p:nvPicPr>
              <p:cNvPr id="33" name="Graphic 32" descr="Cursor with solid fill">
                <a:extLst>
                  <a:ext uri="{FF2B5EF4-FFF2-40B4-BE49-F238E27FC236}">
                    <a16:creationId xmlns:a16="http://schemas.microsoft.com/office/drawing/2014/main" id="{F2397CB8-2A1B-69D6-537D-44AF437412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47723" y="5339725"/>
                <a:ext cx="914400" cy="914400"/>
              </a:xfrm>
              <a:prstGeom prst="rect">
                <a:avLst/>
              </a:prstGeom>
            </p:spPr>
          </p:pic>
          <p:cxnSp>
            <p:nvCxnSpPr>
              <p:cNvPr id="49" name="Straight Connector 48">
                <a:extLst>
                  <a:ext uri="{FF2B5EF4-FFF2-40B4-BE49-F238E27FC236}">
                    <a16:creationId xmlns:a16="http://schemas.microsoft.com/office/drawing/2014/main" id="{DBEBBCC4-A284-8E83-2202-3CB85CD4B8C9}"/>
                  </a:ext>
                </a:extLst>
              </p:cNvPr>
              <p:cNvCxnSpPr>
                <a:cxnSpLocks/>
              </p:cNvCxnSpPr>
              <p:nvPr/>
            </p:nvCxnSpPr>
            <p:spPr>
              <a:xfrm>
                <a:off x="9415858" y="5337247"/>
                <a:ext cx="0" cy="1188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D47B5-DA24-B226-6D95-494E0578C6B0}"/>
                  </a:ext>
                </a:extLst>
              </p:cNvPr>
              <p:cNvCxnSpPr>
                <a:cxnSpLocks/>
              </p:cNvCxnSpPr>
              <p:nvPr/>
            </p:nvCxnSpPr>
            <p:spPr>
              <a:xfrm flipH="1">
                <a:off x="9513688" y="5374170"/>
                <a:ext cx="54088" cy="972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A86401-2E85-B837-EAD0-9407C4CDD43E}"/>
                  </a:ext>
                </a:extLst>
              </p:cNvPr>
              <p:cNvCxnSpPr>
                <a:cxnSpLocks/>
              </p:cNvCxnSpPr>
              <p:nvPr/>
            </p:nvCxnSpPr>
            <p:spPr>
              <a:xfrm flipH="1">
                <a:off x="9173384" y="5634761"/>
                <a:ext cx="129554" cy="333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3FD671-84C9-14DC-6D91-A9E965914046}"/>
                  </a:ext>
                </a:extLst>
              </p:cNvPr>
              <p:cNvCxnSpPr>
                <a:cxnSpLocks/>
              </p:cNvCxnSpPr>
              <p:nvPr/>
            </p:nvCxnSpPr>
            <p:spPr>
              <a:xfrm>
                <a:off x="9260283" y="5371289"/>
                <a:ext cx="47951" cy="993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E48E69-54A9-9516-89B4-B5D3C245E4FA}"/>
                  </a:ext>
                </a:extLst>
              </p:cNvPr>
              <p:cNvCxnSpPr>
                <a:cxnSpLocks/>
              </p:cNvCxnSpPr>
              <p:nvPr/>
            </p:nvCxnSpPr>
            <p:spPr>
              <a:xfrm>
                <a:off x="9147723" y="5534851"/>
                <a:ext cx="112560" cy="67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495A8D-A456-E2D6-0FD5-FD4FDEFFC66B}"/>
                </a:ext>
              </a:extLst>
            </p:cNvPr>
            <p:cNvSpPr txBox="1"/>
            <p:nvPr/>
          </p:nvSpPr>
          <p:spPr>
            <a:xfrm>
              <a:off x="7743407" y="5592672"/>
              <a:ext cx="1458476"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or SPACE to Exit</a:t>
              </a:r>
            </a:p>
          </p:txBody>
        </p:sp>
      </p:grpSp>
      <p:cxnSp>
        <p:nvCxnSpPr>
          <p:cNvPr id="115" name="Straight Connector 114">
            <a:extLst>
              <a:ext uri="{FF2B5EF4-FFF2-40B4-BE49-F238E27FC236}">
                <a16:creationId xmlns:a16="http://schemas.microsoft.com/office/drawing/2014/main" id="{B44475BC-9B90-75CE-55CF-2D5981DEBB83}"/>
              </a:ext>
            </a:extLst>
          </p:cNvPr>
          <p:cNvCxnSpPr/>
          <p:nvPr/>
        </p:nvCxnSpPr>
        <p:spPr>
          <a:xfrm>
            <a:off x="7481455" y="1543745"/>
            <a:ext cx="1877588" cy="0"/>
          </a:xfrm>
          <a:prstGeom prst="line">
            <a:avLst/>
          </a:prstGeom>
          <a:ln>
            <a:solidFill>
              <a:srgbClr val="35184C"/>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C8D1D6-4010-FC09-0372-4D0FCC343DD1}"/>
              </a:ext>
            </a:extLst>
          </p:cNvPr>
          <p:cNvSpPr/>
          <p:nvPr/>
        </p:nvSpPr>
        <p:spPr>
          <a:xfrm>
            <a:off x="2115037" y="2742674"/>
            <a:ext cx="3843149" cy="1384867"/>
          </a:xfrm>
          <a:prstGeom prst="rect">
            <a:avLst/>
          </a:prstGeom>
          <a:solidFill>
            <a:srgbClr val="35184C">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12A3C5-1581-3231-EDB8-2DD44D009B70}"/>
              </a:ext>
            </a:extLst>
          </p:cNvPr>
          <p:cNvSpPr/>
          <p:nvPr/>
        </p:nvSpPr>
        <p:spPr>
          <a:xfrm>
            <a:off x="2158292" y="2786173"/>
            <a:ext cx="3747944" cy="1293315"/>
          </a:xfrm>
          <a:prstGeom prst="rect">
            <a:avLst/>
          </a:prstGeom>
          <a:solidFill>
            <a:schemeClr val="bg1">
              <a:alpha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lumMod val="25000"/>
                  </a:schemeClr>
                </a:solidFill>
                <a:latin typeface="Verdana"/>
                <a:ea typeface="Verdana"/>
                <a:cs typeface="+mn-lt"/>
              </a:rPr>
              <a:t>Here, you can build your own home-made wind turbine which transfers wind energy into electricity.</a:t>
            </a:r>
            <a:endParaRPr lang="en-US" dirty="0">
              <a:solidFill>
                <a:schemeClr val="bg2">
                  <a:lumMod val="25000"/>
                </a:schemeClr>
              </a:solidFill>
              <a:ea typeface="+mn-lt"/>
              <a:cs typeface="+mn-lt"/>
            </a:endParaRPr>
          </a:p>
        </p:txBody>
      </p:sp>
      <p:sp>
        <p:nvSpPr>
          <p:cNvPr id="10" name="Rectangle 9">
            <a:extLst>
              <a:ext uri="{FF2B5EF4-FFF2-40B4-BE49-F238E27FC236}">
                <a16:creationId xmlns:a16="http://schemas.microsoft.com/office/drawing/2014/main" id="{4E44A599-D3A7-7A78-B188-7C89CE638EF4}"/>
              </a:ext>
            </a:extLst>
          </p:cNvPr>
          <p:cNvSpPr/>
          <p:nvPr/>
        </p:nvSpPr>
        <p:spPr>
          <a:xfrm>
            <a:off x="2139227" y="4460197"/>
            <a:ext cx="3843149" cy="1384867"/>
          </a:xfrm>
          <a:prstGeom prst="rect">
            <a:avLst/>
          </a:prstGeom>
          <a:solidFill>
            <a:srgbClr val="35184C">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97AE07-03CB-E2A7-688B-023D9A2CAC5A}"/>
              </a:ext>
            </a:extLst>
          </p:cNvPr>
          <p:cNvSpPr/>
          <p:nvPr/>
        </p:nvSpPr>
        <p:spPr>
          <a:xfrm>
            <a:off x="2182482" y="4503696"/>
            <a:ext cx="3747944" cy="1293315"/>
          </a:xfrm>
          <a:prstGeom prst="rect">
            <a:avLst/>
          </a:prstGeom>
          <a:solidFill>
            <a:schemeClr val="bg1">
              <a:alpha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bg2">
                  <a:lumMod val="25000"/>
                </a:schemeClr>
              </a:solidFill>
              <a:latin typeface="Verdana"/>
              <a:ea typeface="Verdana"/>
              <a:cs typeface="+mn-lt"/>
            </a:endParaRPr>
          </a:p>
          <a:p>
            <a:pPr algn="ctr"/>
            <a:r>
              <a:rPr lang="en-US">
                <a:solidFill>
                  <a:schemeClr val="bg2">
                    <a:lumMod val="25000"/>
                  </a:schemeClr>
                </a:solidFill>
                <a:latin typeface="Verdana"/>
                <a:ea typeface="Verdana"/>
                <a:cs typeface="+mn-lt"/>
              </a:rPr>
              <a:t>$10 per month</a:t>
            </a:r>
          </a:p>
        </p:txBody>
      </p:sp>
      <p:sp>
        <p:nvSpPr>
          <p:cNvPr id="112" name="TextBox 111">
            <a:extLst>
              <a:ext uri="{FF2B5EF4-FFF2-40B4-BE49-F238E27FC236}">
                <a16:creationId xmlns:a16="http://schemas.microsoft.com/office/drawing/2014/main" id="{4FC3818F-6A2E-FBF5-A4EC-DF9F4AD262E6}"/>
              </a:ext>
            </a:extLst>
          </p:cNvPr>
          <p:cNvSpPr txBox="1"/>
          <p:nvPr/>
        </p:nvSpPr>
        <p:spPr>
          <a:xfrm>
            <a:off x="3189998" y="4630899"/>
            <a:ext cx="1972695" cy="369332"/>
          </a:xfrm>
          <a:prstGeom prst="rect">
            <a:avLst/>
          </a:prstGeom>
          <a:noFill/>
        </p:spPr>
        <p:txBody>
          <a:bodyPr wrap="square" rtlCol="0">
            <a:spAutoFit/>
          </a:bodyPr>
          <a:lstStyle/>
          <a:p>
            <a:r>
              <a:rPr lang="en-US" b="1" u="sng"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Your Profits:</a:t>
            </a:r>
          </a:p>
        </p:txBody>
      </p:sp>
      <p:pic>
        <p:nvPicPr>
          <p:cNvPr id="20" name="Graphic 19" descr="City with solid fill">
            <a:extLst>
              <a:ext uri="{FF2B5EF4-FFF2-40B4-BE49-F238E27FC236}">
                <a16:creationId xmlns:a16="http://schemas.microsoft.com/office/drawing/2014/main" id="{1707BC59-DAA1-1C2F-4E35-D038AA4EF2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7727" y="4162736"/>
            <a:ext cx="717893" cy="717893"/>
          </a:xfrm>
          <a:prstGeom prst="rect">
            <a:avLst/>
          </a:prstGeom>
        </p:spPr>
      </p:pic>
      <p:cxnSp>
        <p:nvCxnSpPr>
          <p:cNvPr id="2" name="Straight Arrow Connector 1">
            <a:extLst>
              <a:ext uri="{FF2B5EF4-FFF2-40B4-BE49-F238E27FC236}">
                <a16:creationId xmlns:a16="http://schemas.microsoft.com/office/drawing/2014/main" id="{EFBFA2BB-704A-EA8E-62F7-67F1D1D9DCEA}"/>
              </a:ext>
            </a:extLst>
          </p:cNvPr>
          <p:cNvCxnSpPr/>
          <p:nvPr/>
        </p:nvCxnSpPr>
        <p:spPr>
          <a:xfrm flipV="1">
            <a:off x="1849967" y="2573865"/>
            <a:ext cx="3405009" cy="2823"/>
          </a:xfrm>
          <a:prstGeom prst="straightConnector1">
            <a:avLst/>
          </a:prstGeom>
          <a:ln w="28575">
            <a:solidFill>
              <a:srgbClr val="340A54"/>
            </a:solidFill>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50DB74B-1BB8-9D14-F864-DA159FBEE7D3}"/>
              </a:ext>
            </a:extLst>
          </p:cNvPr>
          <p:cNvCxnSpPr>
            <a:cxnSpLocks/>
          </p:cNvCxnSpPr>
          <p:nvPr/>
        </p:nvCxnSpPr>
        <p:spPr>
          <a:xfrm flipV="1">
            <a:off x="2738967" y="4295420"/>
            <a:ext cx="3405009" cy="2823"/>
          </a:xfrm>
          <a:prstGeom prst="straightConnector1">
            <a:avLst/>
          </a:prstGeom>
          <a:ln w="28575">
            <a:solidFill>
              <a:srgbClr val="340A5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579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rgbClr val="00B0F0">
              <a:alpha val="12000"/>
            </a:srgb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a:extLst>
              <a:ext uri="{FF2B5EF4-FFF2-40B4-BE49-F238E27FC236}">
                <a16:creationId xmlns:a16="http://schemas.microsoft.com/office/drawing/2014/main" id="{C0495A8D-A456-E2D6-0FD5-FD4FDEFFC66B}"/>
              </a:ext>
            </a:extLst>
          </p:cNvPr>
          <p:cNvSpPr txBox="1"/>
          <p:nvPr/>
        </p:nvSpPr>
        <p:spPr>
          <a:xfrm>
            <a:off x="4730110" y="5875817"/>
            <a:ext cx="2851025" cy="30777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Restart Kernel to Play Again</a:t>
            </a:r>
          </a:p>
        </p:txBody>
      </p:sp>
      <p:grpSp>
        <p:nvGrpSpPr>
          <p:cNvPr id="17" name="Group 16">
            <a:extLst>
              <a:ext uri="{FF2B5EF4-FFF2-40B4-BE49-F238E27FC236}">
                <a16:creationId xmlns:a16="http://schemas.microsoft.com/office/drawing/2014/main" id="{7AD095EA-8E71-B228-3B86-3043D795B056}"/>
              </a:ext>
            </a:extLst>
          </p:cNvPr>
          <p:cNvGrpSpPr/>
          <p:nvPr/>
        </p:nvGrpSpPr>
        <p:grpSpPr>
          <a:xfrm>
            <a:off x="2013770" y="1043889"/>
            <a:ext cx="8219689" cy="1617201"/>
            <a:chOff x="2109893" y="781615"/>
            <a:chExt cx="2048071" cy="3759147"/>
          </a:xfrm>
        </p:grpSpPr>
        <p:sp>
          <p:nvSpPr>
            <p:cNvPr id="13" name="Rectangle 12">
              <a:extLst>
                <a:ext uri="{FF2B5EF4-FFF2-40B4-BE49-F238E27FC236}">
                  <a16:creationId xmlns:a16="http://schemas.microsoft.com/office/drawing/2014/main" id="{7EF42559-0F96-25FA-5203-3CC3CFA28F37}"/>
                </a:ext>
              </a:extLst>
            </p:cNvPr>
            <p:cNvSpPr/>
            <p:nvPr/>
          </p:nvSpPr>
          <p:spPr>
            <a:xfrm>
              <a:off x="2180306" y="1000915"/>
              <a:ext cx="1893271" cy="3319012"/>
            </a:xfrm>
            <a:prstGeom prst="rect">
              <a:avLst/>
            </a:prstGeom>
            <a:noFill/>
            <a:ln w="6350">
              <a:solidFill>
                <a:srgbClr val="8712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Congratulations!</a:t>
              </a:r>
            </a:p>
            <a:p>
              <a:pPr algn="ctr"/>
              <a:r>
                <a:rPr lang="en-US" sz="28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 have won!</a:t>
              </a:r>
            </a:p>
          </p:txBody>
        </p:sp>
        <p:sp>
          <p:nvSpPr>
            <p:cNvPr id="7" name="Rectangle 6">
              <a:extLst>
                <a:ext uri="{FF2B5EF4-FFF2-40B4-BE49-F238E27FC236}">
                  <a16:creationId xmlns:a16="http://schemas.microsoft.com/office/drawing/2014/main" id="{5425F8D4-E6E0-E829-6D17-D5CB275B27F5}"/>
                </a:ext>
              </a:extLst>
            </p:cNvPr>
            <p:cNvSpPr/>
            <p:nvPr/>
          </p:nvSpPr>
          <p:spPr>
            <a:xfrm>
              <a:off x="2109893" y="781615"/>
              <a:ext cx="2048071" cy="3759147"/>
            </a:xfrm>
            <a:prstGeom prst="rect">
              <a:avLst/>
            </a:prstGeom>
            <a:noFill/>
            <a:ln w="57150">
              <a:solidFill>
                <a:srgbClr val="BF1D63">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16901E4-719E-1EEA-1ED5-7C4D12743DD9}"/>
              </a:ext>
            </a:extLst>
          </p:cNvPr>
          <p:cNvGrpSpPr/>
          <p:nvPr/>
        </p:nvGrpSpPr>
        <p:grpSpPr>
          <a:xfrm>
            <a:off x="4632091" y="2784331"/>
            <a:ext cx="2851025" cy="2671108"/>
            <a:chOff x="4302486" y="781615"/>
            <a:chExt cx="2048071" cy="3759147"/>
          </a:xfrm>
        </p:grpSpPr>
        <p:sp>
          <p:nvSpPr>
            <p:cNvPr id="18" name="Rectangle 17">
              <a:extLst>
                <a:ext uri="{FF2B5EF4-FFF2-40B4-BE49-F238E27FC236}">
                  <a16:creationId xmlns:a16="http://schemas.microsoft.com/office/drawing/2014/main" id="{E8D01A70-BF16-A79D-3665-6E841201D822}"/>
                </a:ext>
              </a:extLst>
            </p:cNvPr>
            <p:cNvSpPr/>
            <p:nvPr/>
          </p:nvSpPr>
          <p:spPr>
            <a:xfrm>
              <a:off x="4372899" y="875960"/>
              <a:ext cx="1893271" cy="3576617"/>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lumMod val="25000"/>
                    </a:schemeClr>
                  </a:solidFill>
                  <a:latin typeface="Verdana"/>
                  <a:ea typeface="Verdana"/>
                </a:rPr>
                <a:t>You have successfully helped us defeat the fossil fuel company, and by doing so, helped our island survive.</a:t>
              </a:r>
            </a:p>
            <a:p>
              <a:pPr algn="ctr"/>
              <a:endParaRPr lang="en-US" sz="1600" dirty="0">
                <a:solidFill>
                  <a:schemeClr val="bg2">
                    <a:lumMod val="25000"/>
                  </a:schemeClr>
                </a:solidFill>
                <a:latin typeface="Verdana"/>
                <a:ea typeface="Verdana"/>
              </a:endParaRPr>
            </a:p>
            <a:p>
              <a:pPr algn="ctr"/>
              <a:r>
                <a:rPr lang="en-US" sz="1600" dirty="0">
                  <a:solidFill>
                    <a:schemeClr val="bg2">
                      <a:lumMod val="25000"/>
                    </a:schemeClr>
                  </a:solidFill>
                  <a:latin typeface="Verdana"/>
                  <a:ea typeface="Verdana"/>
                </a:rPr>
                <a:t>Thank You!</a:t>
              </a:r>
            </a:p>
          </p:txBody>
        </p:sp>
        <p:sp>
          <p:nvSpPr>
            <p:cNvPr id="21" name="Rectangle 20">
              <a:extLst>
                <a:ext uri="{FF2B5EF4-FFF2-40B4-BE49-F238E27FC236}">
                  <a16:creationId xmlns:a16="http://schemas.microsoft.com/office/drawing/2014/main" id="{97D2E5E6-EE3F-19C2-67CD-17A71B2F2159}"/>
                </a:ext>
              </a:extLst>
            </p:cNvPr>
            <p:cNvSpPr/>
            <p:nvPr/>
          </p:nvSpPr>
          <p:spPr>
            <a:xfrm>
              <a:off x="4302486" y="781615"/>
              <a:ext cx="2048071" cy="3759147"/>
            </a:xfrm>
            <a:prstGeom prst="rect">
              <a:avLst/>
            </a:prstGeom>
            <a:noFill/>
            <a:ln w="57150">
              <a:solidFill>
                <a:srgbClr val="00B05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B9651218-E687-BF85-FBF5-E2D46960C96C}"/>
              </a:ext>
            </a:extLst>
          </p:cNvPr>
          <p:cNvGrpSpPr/>
          <p:nvPr/>
        </p:nvGrpSpPr>
        <p:grpSpPr>
          <a:xfrm>
            <a:off x="2041997" y="3924587"/>
            <a:ext cx="1873904" cy="1795180"/>
            <a:chOff x="2041997" y="4196911"/>
            <a:chExt cx="1873904" cy="1795180"/>
          </a:xfrm>
        </p:grpSpPr>
        <p:pic>
          <p:nvPicPr>
            <p:cNvPr id="3" name="Graphic 2" descr="Power Plant with solid fill">
              <a:extLst>
                <a:ext uri="{FF2B5EF4-FFF2-40B4-BE49-F238E27FC236}">
                  <a16:creationId xmlns:a16="http://schemas.microsoft.com/office/drawing/2014/main" id="{26CE8782-0CB9-753E-837B-5B39F4673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3750" y="4930005"/>
              <a:ext cx="675919" cy="675919"/>
            </a:xfrm>
            <a:prstGeom prst="rect">
              <a:avLst/>
            </a:prstGeom>
          </p:spPr>
        </p:pic>
        <p:pic>
          <p:nvPicPr>
            <p:cNvPr id="6" name="Graphic 5" descr="Radioactive with solid fill">
              <a:extLst>
                <a:ext uri="{FF2B5EF4-FFF2-40B4-BE49-F238E27FC236}">
                  <a16:creationId xmlns:a16="http://schemas.microsoft.com/office/drawing/2014/main" id="{BDF25215-7C25-319A-1CF1-7214630D98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8773" y="4354837"/>
              <a:ext cx="607227" cy="607227"/>
            </a:xfrm>
            <a:prstGeom prst="rect">
              <a:avLst/>
            </a:prstGeom>
          </p:spPr>
        </p:pic>
        <p:grpSp>
          <p:nvGrpSpPr>
            <p:cNvPr id="16" name="Group 15">
              <a:extLst>
                <a:ext uri="{FF2B5EF4-FFF2-40B4-BE49-F238E27FC236}">
                  <a16:creationId xmlns:a16="http://schemas.microsoft.com/office/drawing/2014/main" id="{38598104-A6D1-50DE-046F-5522CB52A0E1}"/>
                </a:ext>
              </a:extLst>
            </p:cNvPr>
            <p:cNvGrpSpPr/>
            <p:nvPr/>
          </p:nvGrpSpPr>
          <p:grpSpPr>
            <a:xfrm>
              <a:off x="2041997" y="4713195"/>
              <a:ext cx="861964" cy="904324"/>
              <a:chOff x="2583162" y="4509954"/>
              <a:chExt cx="1169938" cy="1127473"/>
            </a:xfrm>
          </p:grpSpPr>
          <p:pic>
            <p:nvPicPr>
              <p:cNvPr id="12" name="Graphic 11" descr="Factory with solid fill">
                <a:extLst>
                  <a:ext uri="{FF2B5EF4-FFF2-40B4-BE49-F238E27FC236}">
                    <a16:creationId xmlns:a16="http://schemas.microsoft.com/office/drawing/2014/main" id="{F3016359-FDF1-2428-2D0B-8CECBB1BFF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38700" y="4723027"/>
                <a:ext cx="914400" cy="914400"/>
              </a:xfrm>
              <a:prstGeom prst="rect">
                <a:avLst/>
              </a:prstGeom>
            </p:spPr>
          </p:pic>
          <p:pic>
            <p:nvPicPr>
              <p:cNvPr id="15" name="Graphic 14" descr="Power Plant with solid fill">
                <a:extLst>
                  <a:ext uri="{FF2B5EF4-FFF2-40B4-BE49-F238E27FC236}">
                    <a16:creationId xmlns:a16="http://schemas.microsoft.com/office/drawing/2014/main" id="{70065B1E-32EB-FD9A-6A92-63D263704C4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66067"/>
              <a:stretch/>
            </p:blipFill>
            <p:spPr>
              <a:xfrm>
                <a:off x="2583162" y="4509954"/>
                <a:ext cx="914400" cy="310279"/>
              </a:xfrm>
              <a:prstGeom prst="rect">
                <a:avLst/>
              </a:prstGeom>
            </p:spPr>
          </p:pic>
        </p:grpSp>
        <p:sp>
          <p:nvSpPr>
            <p:cNvPr id="2" name="&quot;No&quot; Symbol 1">
              <a:extLst>
                <a:ext uri="{FF2B5EF4-FFF2-40B4-BE49-F238E27FC236}">
                  <a16:creationId xmlns:a16="http://schemas.microsoft.com/office/drawing/2014/main" id="{1248A9B0-0CDC-802D-CCB5-5FB482DE0812}"/>
                </a:ext>
              </a:extLst>
            </p:cNvPr>
            <p:cNvSpPr/>
            <p:nvPr/>
          </p:nvSpPr>
          <p:spPr>
            <a:xfrm>
              <a:off x="2087328" y="4196911"/>
              <a:ext cx="1828573" cy="1795180"/>
            </a:xfrm>
            <a:prstGeom prst="noSmoking">
              <a:avLst>
                <a:gd name="adj" fmla="val 554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8" name="Graphic 7" descr="Medal with solid fill">
            <a:extLst>
              <a:ext uri="{FF2B5EF4-FFF2-40B4-BE49-F238E27FC236}">
                <a16:creationId xmlns:a16="http://schemas.microsoft.com/office/drawing/2014/main" id="{9284BCFA-287E-851B-07F8-B0B79AAC27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59596" y="2764225"/>
            <a:ext cx="914400" cy="914400"/>
          </a:xfrm>
          <a:prstGeom prst="rect">
            <a:avLst/>
          </a:prstGeom>
        </p:spPr>
      </p:pic>
      <p:pic>
        <p:nvPicPr>
          <p:cNvPr id="11" name="Graphic 10" descr="Balloons with solid fill">
            <a:extLst>
              <a:ext uri="{FF2B5EF4-FFF2-40B4-BE49-F238E27FC236}">
                <a16:creationId xmlns:a16="http://schemas.microsoft.com/office/drawing/2014/main" id="{9E59E690-6374-B2CC-BBAC-458402BC55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8695" y="2770930"/>
            <a:ext cx="914400" cy="914400"/>
          </a:xfrm>
          <a:prstGeom prst="rect">
            <a:avLst/>
          </a:prstGeom>
        </p:spPr>
      </p:pic>
      <p:pic>
        <p:nvPicPr>
          <p:cNvPr id="19" name="Graphic 18" descr="Bunting outline">
            <a:extLst>
              <a:ext uri="{FF2B5EF4-FFF2-40B4-BE49-F238E27FC236}">
                <a16:creationId xmlns:a16="http://schemas.microsoft.com/office/drawing/2014/main" id="{773BC7DE-2055-05D0-1398-5F6D05BF086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590135" y="1394959"/>
            <a:ext cx="914400" cy="914400"/>
          </a:xfrm>
          <a:prstGeom prst="rect">
            <a:avLst/>
          </a:prstGeom>
        </p:spPr>
      </p:pic>
      <p:pic>
        <p:nvPicPr>
          <p:cNvPr id="22" name="Graphic 21" descr="Confetti ball with solid fill">
            <a:extLst>
              <a:ext uri="{FF2B5EF4-FFF2-40B4-BE49-F238E27FC236}">
                <a16:creationId xmlns:a16="http://schemas.microsoft.com/office/drawing/2014/main" id="{09D17260-CF22-D67C-71AA-3B171BB0A2B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87465" y="1381772"/>
            <a:ext cx="914400" cy="914400"/>
          </a:xfrm>
          <a:prstGeom prst="rect">
            <a:avLst/>
          </a:prstGeom>
        </p:spPr>
      </p:pic>
      <p:grpSp>
        <p:nvGrpSpPr>
          <p:cNvPr id="33" name="Group 32">
            <a:extLst>
              <a:ext uri="{FF2B5EF4-FFF2-40B4-BE49-F238E27FC236}">
                <a16:creationId xmlns:a16="http://schemas.microsoft.com/office/drawing/2014/main" id="{69EE3907-6888-96CD-849F-AC204471BF3C}"/>
              </a:ext>
            </a:extLst>
          </p:cNvPr>
          <p:cNvGrpSpPr/>
          <p:nvPr/>
        </p:nvGrpSpPr>
        <p:grpSpPr>
          <a:xfrm>
            <a:off x="8276101" y="4064259"/>
            <a:ext cx="1818378" cy="1749852"/>
            <a:chOff x="8245961" y="4300712"/>
            <a:chExt cx="1818378" cy="1749852"/>
          </a:xfrm>
        </p:grpSpPr>
        <p:pic>
          <p:nvPicPr>
            <p:cNvPr id="24" name="Graphic 23" descr="Orca with solid fill">
              <a:extLst>
                <a:ext uri="{FF2B5EF4-FFF2-40B4-BE49-F238E27FC236}">
                  <a16:creationId xmlns:a16="http://schemas.microsoft.com/office/drawing/2014/main" id="{AE48BE29-73A7-4A91-812C-D9F24BB845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18413" y="4300712"/>
              <a:ext cx="517134" cy="517134"/>
            </a:xfrm>
            <a:prstGeom prst="rect">
              <a:avLst/>
            </a:prstGeom>
          </p:spPr>
        </p:pic>
        <p:pic>
          <p:nvPicPr>
            <p:cNvPr id="25" name="Graphic 24" descr="Clownfish with solid fill">
              <a:extLst>
                <a:ext uri="{FF2B5EF4-FFF2-40B4-BE49-F238E27FC236}">
                  <a16:creationId xmlns:a16="http://schemas.microsoft.com/office/drawing/2014/main" id="{119D4E20-DAE7-9344-2B49-AABCF748E10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592412" y="5476533"/>
              <a:ext cx="574031" cy="574031"/>
            </a:xfrm>
            <a:prstGeom prst="rect">
              <a:avLst/>
            </a:prstGeom>
          </p:spPr>
        </p:pic>
        <p:pic>
          <p:nvPicPr>
            <p:cNvPr id="26" name="Graphic 25" descr="Coral with solid fill">
              <a:extLst>
                <a:ext uri="{FF2B5EF4-FFF2-40B4-BE49-F238E27FC236}">
                  <a16:creationId xmlns:a16="http://schemas.microsoft.com/office/drawing/2014/main" id="{FFB3E2C0-E7D8-EAA7-3056-AD1260A6235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072657" y="4573250"/>
              <a:ext cx="357245" cy="357245"/>
            </a:xfrm>
            <a:prstGeom prst="rect">
              <a:avLst/>
            </a:prstGeom>
          </p:spPr>
        </p:pic>
        <p:pic>
          <p:nvPicPr>
            <p:cNvPr id="27" name="Graphic 26" descr="Dolphin with solid fill">
              <a:extLst>
                <a:ext uri="{FF2B5EF4-FFF2-40B4-BE49-F238E27FC236}">
                  <a16:creationId xmlns:a16="http://schemas.microsoft.com/office/drawing/2014/main" id="{9A807649-9B73-018B-9278-36025E15B4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245961" y="5134211"/>
              <a:ext cx="517134" cy="517134"/>
            </a:xfrm>
            <a:prstGeom prst="rect">
              <a:avLst/>
            </a:prstGeom>
          </p:spPr>
        </p:pic>
        <p:pic>
          <p:nvPicPr>
            <p:cNvPr id="28" name="Graphic 27" descr="Seaweed outline">
              <a:extLst>
                <a:ext uri="{FF2B5EF4-FFF2-40B4-BE49-F238E27FC236}">
                  <a16:creationId xmlns:a16="http://schemas.microsoft.com/office/drawing/2014/main" id="{6B69378B-A56C-133A-A5DE-52053B3262B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288892" y="4642504"/>
              <a:ext cx="420176" cy="420176"/>
            </a:xfrm>
            <a:prstGeom prst="rect">
              <a:avLst/>
            </a:prstGeom>
          </p:spPr>
        </p:pic>
        <p:pic>
          <p:nvPicPr>
            <p:cNvPr id="29" name="Graphic 28" descr="Seahorse with solid fill">
              <a:extLst>
                <a:ext uri="{FF2B5EF4-FFF2-40B4-BE49-F238E27FC236}">
                  <a16:creationId xmlns:a16="http://schemas.microsoft.com/office/drawing/2014/main" id="{84C06807-44F4-218E-DB75-6BD2A63D139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734077" y="4979409"/>
              <a:ext cx="424912" cy="424912"/>
            </a:xfrm>
            <a:prstGeom prst="rect">
              <a:avLst/>
            </a:prstGeom>
          </p:spPr>
        </p:pic>
        <p:pic>
          <p:nvPicPr>
            <p:cNvPr id="32" name="Graphic 31" descr="Tropical scene outline">
              <a:extLst>
                <a:ext uri="{FF2B5EF4-FFF2-40B4-BE49-F238E27FC236}">
                  <a16:creationId xmlns:a16="http://schemas.microsoft.com/office/drawing/2014/main" id="{4E75FDD7-0F6B-159A-C39A-633BEEEF6F4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9149939" y="4742517"/>
              <a:ext cx="914400" cy="914400"/>
            </a:xfrm>
            <a:prstGeom prst="rect">
              <a:avLst/>
            </a:prstGeom>
          </p:spPr>
        </p:pic>
      </p:grpSp>
    </p:spTree>
    <p:extLst>
      <p:ext uri="{BB962C8B-B14F-4D97-AF65-F5344CB8AC3E}">
        <p14:creationId xmlns:p14="http://schemas.microsoft.com/office/powerpoint/2010/main" val="418784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chemeClr val="tx1">
              <a:alpha val="12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a:extLst>
              <a:ext uri="{FF2B5EF4-FFF2-40B4-BE49-F238E27FC236}">
                <a16:creationId xmlns:a16="http://schemas.microsoft.com/office/drawing/2014/main" id="{C0495A8D-A456-E2D6-0FD5-FD4FDEFFC66B}"/>
              </a:ext>
            </a:extLst>
          </p:cNvPr>
          <p:cNvSpPr txBox="1"/>
          <p:nvPr/>
        </p:nvSpPr>
        <p:spPr>
          <a:xfrm>
            <a:off x="4730110" y="5875817"/>
            <a:ext cx="2851025" cy="30777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Restart Kernel to Play Again</a:t>
            </a:r>
          </a:p>
        </p:txBody>
      </p:sp>
      <p:grpSp>
        <p:nvGrpSpPr>
          <p:cNvPr id="17" name="Group 16">
            <a:extLst>
              <a:ext uri="{FF2B5EF4-FFF2-40B4-BE49-F238E27FC236}">
                <a16:creationId xmlns:a16="http://schemas.microsoft.com/office/drawing/2014/main" id="{7AD095EA-8E71-B228-3B86-3043D795B056}"/>
              </a:ext>
            </a:extLst>
          </p:cNvPr>
          <p:cNvGrpSpPr/>
          <p:nvPr/>
        </p:nvGrpSpPr>
        <p:grpSpPr>
          <a:xfrm>
            <a:off x="2013770" y="1043889"/>
            <a:ext cx="8219689" cy="1617201"/>
            <a:chOff x="2109893" y="781615"/>
            <a:chExt cx="2048071" cy="3759147"/>
          </a:xfrm>
        </p:grpSpPr>
        <p:sp>
          <p:nvSpPr>
            <p:cNvPr id="13" name="Rectangle 12">
              <a:extLst>
                <a:ext uri="{FF2B5EF4-FFF2-40B4-BE49-F238E27FC236}">
                  <a16:creationId xmlns:a16="http://schemas.microsoft.com/office/drawing/2014/main" id="{7EF42559-0F96-25FA-5203-3CC3CFA28F37}"/>
                </a:ext>
              </a:extLst>
            </p:cNvPr>
            <p:cNvSpPr/>
            <p:nvPr/>
          </p:nvSpPr>
          <p:spPr>
            <a:xfrm>
              <a:off x="2180306" y="1000915"/>
              <a:ext cx="1893271" cy="3319012"/>
            </a:xfrm>
            <a:prstGeom prst="rect">
              <a:avLst/>
            </a:prstGeom>
            <a:noFill/>
            <a:ln w="6350">
              <a:solidFill>
                <a:srgbClr val="8712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Oh no!</a:t>
              </a:r>
            </a:p>
            <a:p>
              <a:pPr algn="ctr"/>
              <a:r>
                <a:rPr lang="en-US" sz="2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The Fossil Fuel Company have expanded and are now too powerful to beat.</a:t>
              </a:r>
            </a:p>
          </p:txBody>
        </p:sp>
        <p:sp>
          <p:nvSpPr>
            <p:cNvPr id="7" name="Rectangle 6">
              <a:extLst>
                <a:ext uri="{FF2B5EF4-FFF2-40B4-BE49-F238E27FC236}">
                  <a16:creationId xmlns:a16="http://schemas.microsoft.com/office/drawing/2014/main" id="{5425F8D4-E6E0-E829-6D17-D5CB275B27F5}"/>
                </a:ext>
              </a:extLst>
            </p:cNvPr>
            <p:cNvSpPr/>
            <p:nvPr/>
          </p:nvSpPr>
          <p:spPr>
            <a:xfrm>
              <a:off x="2109893" y="781615"/>
              <a:ext cx="2048071" cy="3759147"/>
            </a:xfrm>
            <a:prstGeom prst="rect">
              <a:avLst/>
            </a:prstGeom>
            <a:noFill/>
            <a:ln w="57150">
              <a:solidFill>
                <a:schemeClr val="bg2">
                  <a:lumMod val="2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16901E4-719E-1EEA-1ED5-7C4D12743DD9}"/>
              </a:ext>
            </a:extLst>
          </p:cNvPr>
          <p:cNvGrpSpPr/>
          <p:nvPr/>
        </p:nvGrpSpPr>
        <p:grpSpPr>
          <a:xfrm>
            <a:off x="4632091" y="2865013"/>
            <a:ext cx="2851025" cy="2671108"/>
            <a:chOff x="4302486" y="781615"/>
            <a:chExt cx="2048071" cy="3759147"/>
          </a:xfrm>
        </p:grpSpPr>
        <p:sp>
          <p:nvSpPr>
            <p:cNvPr id="18" name="Rectangle 17">
              <a:extLst>
                <a:ext uri="{FF2B5EF4-FFF2-40B4-BE49-F238E27FC236}">
                  <a16:creationId xmlns:a16="http://schemas.microsoft.com/office/drawing/2014/main" id="{E8D01A70-BF16-A79D-3665-6E841201D822}"/>
                </a:ext>
              </a:extLst>
            </p:cNvPr>
            <p:cNvSpPr/>
            <p:nvPr/>
          </p:nvSpPr>
          <p:spPr>
            <a:xfrm>
              <a:off x="4372899" y="875960"/>
              <a:ext cx="1893271" cy="3576617"/>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lumMod val="25000"/>
                    </a:schemeClr>
                  </a:solidFill>
                  <a:latin typeface="Verdana"/>
                  <a:ea typeface="Verdana"/>
                </a:rPr>
                <a:t>Your advances took too much time and you have been defeated by the fossil fuel company, and it is now too late to compete against them.</a:t>
              </a:r>
            </a:p>
          </p:txBody>
        </p:sp>
        <p:sp>
          <p:nvSpPr>
            <p:cNvPr id="21" name="Rectangle 20">
              <a:extLst>
                <a:ext uri="{FF2B5EF4-FFF2-40B4-BE49-F238E27FC236}">
                  <a16:creationId xmlns:a16="http://schemas.microsoft.com/office/drawing/2014/main" id="{97D2E5E6-EE3F-19C2-67CD-17A71B2F2159}"/>
                </a:ext>
              </a:extLst>
            </p:cNvPr>
            <p:cNvSpPr/>
            <p:nvPr/>
          </p:nvSpPr>
          <p:spPr>
            <a:xfrm>
              <a:off x="4302486" y="781615"/>
              <a:ext cx="2048071" cy="3759147"/>
            </a:xfrm>
            <a:prstGeom prst="rect">
              <a:avLst/>
            </a:prstGeom>
            <a:noFill/>
            <a:ln w="57150">
              <a:solidFill>
                <a:schemeClr val="bg2">
                  <a:lumMod val="2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Power Plant with solid fill">
            <a:extLst>
              <a:ext uri="{FF2B5EF4-FFF2-40B4-BE49-F238E27FC236}">
                <a16:creationId xmlns:a16="http://schemas.microsoft.com/office/drawing/2014/main" id="{26CE8782-0CB9-753E-837B-5B39F4673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9601" y="3122841"/>
            <a:ext cx="675919" cy="675919"/>
          </a:xfrm>
          <a:prstGeom prst="rect">
            <a:avLst/>
          </a:prstGeom>
        </p:spPr>
      </p:pic>
      <p:pic>
        <p:nvPicPr>
          <p:cNvPr id="6" name="Graphic 5" descr="Radioactive with solid fill">
            <a:extLst>
              <a:ext uri="{FF2B5EF4-FFF2-40B4-BE49-F238E27FC236}">
                <a16:creationId xmlns:a16="http://schemas.microsoft.com/office/drawing/2014/main" id="{BDF25215-7C25-319A-1CF1-7214630D98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63756" y="3811670"/>
            <a:ext cx="607227" cy="607227"/>
          </a:xfrm>
          <a:prstGeom prst="rect">
            <a:avLst/>
          </a:prstGeom>
        </p:spPr>
      </p:pic>
      <p:grpSp>
        <p:nvGrpSpPr>
          <p:cNvPr id="16" name="Group 15">
            <a:extLst>
              <a:ext uri="{FF2B5EF4-FFF2-40B4-BE49-F238E27FC236}">
                <a16:creationId xmlns:a16="http://schemas.microsoft.com/office/drawing/2014/main" id="{38598104-A6D1-50DE-046F-5522CB52A0E1}"/>
              </a:ext>
            </a:extLst>
          </p:cNvPr>
          <p:cNvGrpSpPr/>
          <p:nvPr/>
        </p:nvGrpSpPr>
        <p:grpSpPr>
          <a:xfrm>
            <a:off x="2340261" y="4734163"/>
            <a:ext cx="861964" cy="904324"/>
            <a:chOff x="2583162" y="4509954"/>
            <a:chExt cx="1169938" cy="1127473"/>
          </a:xfrm>
        </p:grpSpPr>
        <p:pic>
          <p:nvPicPr>
            <p:cNvPr id="12" name="Graphic 11" descr="Factory with solid fill">
              <a:extLst>
                <a:ext uri="{FF2B5EF4-FFF2-40B4-BE49-F238E27FC236}">
                  <a16:creationId xmlns:a16="http://schemas.microsoft.com/office/drawing/2014/main" id="{F3016359-FDF1-2428-2D0B-8CECBB1BFF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38700" y="4723027"/>
              <a:ext cx="914400" cy="914400"/>
            </a:xfrm>
            <a:prstGeom prst="rect">
              <a:avLst/>
            </a:prstGeom>
          </p:spPr>
        </p:pic>
        <p:pic>
          <p:nvPicPr>
            <p:cNvPr id="15" name="Graphic 14" descr="Power Plant with solid fill">
              <a:extLst>
                <a:ext uri="{FF2B5EF4-FFF2-40B4-BE49-F238E27FC236}">
                  <a16:creationId xmlns:a16="http://schemas.microsoft.com/office/drawing/2014/main" id="{70065B1E-32EB-FD9A-6A92-63D263704C4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66067"/>
            <a:stretch/>
          </p:blipFill>
          <p:spPr>
            <a:xfrm>
              <a:off x="2583162" y="4509954"/>
              <a:ext cx="914400" cy="310279"/>
            </a:xfrm>
            <a:prstGeom prst="rect">
              <a:avLst/>
            </a:prstGeom>
          </p:spPr>
        </p:pic>
      </p:grpSp>
      <p:grpSp>
        <p:nvGrpSpPr>
          <p:cNvPr id="14" name="Group 13">
            <a:extLst>
              <a:ext uri="{FF2B5EF4-FFF2-40B4-BE49-F238E27FC236}">
                <a16:creationId xmlns:a16="http://schemas.microsoft.com/office/drawing/2014/main" id="{B085B423-25AD-7011-85C1-52D37FB97EE6}"/>
              </a:ext>
            </a:extLst>
          </p:cNvPr>
          <p:cNvGrpSpPr/>
          <p:nvPr/>
        </p:nvGrpSpPr>
        <p:grpSpPr>
          <a:xfrm>
            <a:off x="7903429" y="3460063"/>
            <a:ext cx="2341297" cy="2319261"/>
            <a:chOff x="7892162" y="3738127"/>
            <a:chExt cx="2341297" cy="2319261"/>
          </a:xfrm>
        </p:grpSpPr>
        <p:grpSp>
          <p:nvGrpSpPr>
            <p:cNvPr id="10" name="Group 9">
              <a:extLst>
                <a:ext uri="{FF2B5EF4-FFF2-40B4-BE49-F238E27FC236}">
                  <a16:creationId xmlns:a16="http://schemas.microsoft.com/office/drawing/2014/main" id="{44D7285D-252D-E58B-7947-F97781664800}"/>
                </a:ext>
              </a:extLst>
            </p:cNvPr>
            <p:cNvGrpSpPr/>
            <p:nvPr/>
          </p:nvGrpSpPr>
          <p:grpSpPr>
            <a:xfrm>
              <a:off x="8159891" y="4009886"/>
              <a:ext cx="1855899" cy="1938846"/>
              <a:chOff x="8159891" y="4009886"/>
              <a:chExt cx="1855899" cy="1938846"/>
            </a:xfrm>
          </p:grpSpPr>
          <p:pic>
            <p:nvPicPr>
              <p:cNvPr id="24" name="Graphic 23" descr="Orca with solid fill">
                <a:extLst>
                  <a:ext uri="{FF2B5EF4-FFF2-40B4-BE49-F238E27FC236}">
                    <a16:creationId xmlns:a16="http://schemas.microsoft.com/office/drawing/2014/main" id="{AE48BE29-73A7-4A91-812C-D9F24BB845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05250" y="4009886"/>
                <a:ext cx="517134" cy="517134"/>
              </a:xfrm>
              <a:prstGeom prst="rect">
                <a:avLst/>
              </a:prstGeom>
            </p:spPr>
          </p:pic>
          <p:pic>
            <p:nvPicPr>
              <p:cNvPr id="25" name="Graphic 24" descr="Clownfish with solid fill">
                <a:extLst>
                  <a:ext uri="{FF2B5EF4-FFF2-40B4-BE49-F238E27FC236}">
                    <a16:creationId xmlns:a16="http://schemas.microsoft.com/office/drawing/2014/main" id="{119D4E20-DAE7-9344-2B49-AABCF748E1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58482" y="5374701"/>
                <a:ext cx="574031" cy="574031"/>
              </a:xfrm>
              <a:prstGeom prst="rect">
                <a:avLst/>
              </a:prstGeom>
            </p:spPr>
          </p:pic>
          <p:pic>
            <p:nvPicPr>
              <p:cNvPr id="26" name="Graphic 25" descr="Coral with solid fill">
                <a:extLst>
                  <a:ext uri="{FF2B5EF4-FFF2-40B4-BE49-F238E27FC236}">
                    <a16:creationId xmlns:a16="http://schemas.microsoft.com/office/drawing/2014/main" id="{FFB3E2C0-E7D8-EAA7-3056-AD1260A623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32405" y="4240275"/>
                <a:ext cx="357245" cy="357245"/>
              </a:xfrm>
              <a:prstGeom prst="rect">
                <a:avLst/>
              </a:prstGeom>
            </p:spPr>
          </p:pic>
          <p:pic>
            <p:nvPicPr>
              <p:cNvPr id="27" name="Graphic 26" descr="Dolphin with solid fill">
                <a:extLst>
                  <a:ext uri="{FF2B5EF4-FFF2-40B4-BE49-F238E27FC236}">
                    <a16:creationId xmlns:a16="http://schemas.microsoft.com/office/drawing/2014/main" id="{9A807649-9B73-018B-9278-36025E15B43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59891" y="4828061"/>
                <a:ext cx="517134" cy="517134"/>
              </a:xfrm>
              <a:prstGeom prst="rect">
                <a:avLst/>
              </a:prstGeom>
            </p:spPr>
          </p:pic>
          <p:pic>
            <p:nvPicPr>
              <p:cNvPr id="28" name="Graphic 27" descr="Seaweed outline">
                <a:extLst>
                  <a:ext uri="{FF2B5EF4-FFF2-40B4-BE49-F238E27FC236}">
                    <a16:creationId xmlns:a16="http://schemas.microsoft.com/office/drawing/2014/main" id="{6B69378B-A56C-133A-A5DE-52053B3262B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89397" y="4353490"/>
                <a:ext cx="420176" cy="420176"/>
              </a:xfrm>
              <a:prstGeom prst="rect">
                <a:avLst/>
              </a:prstGeom>
            </p:spPr>
          </p:pic>
          <p:pic>
            <p:nvPicPr>
              <p:cNvPr id="29" name="Graphic 28" descr="Seahorse with solid fill">
                <a:extLst>
                  <a:ext uri="{FF2B5EF4-FFF2-40B4-BE49-F238E27FC236}">
                    <a16:creationId xmlns:a16="http://schemas.microsoft.com/office/drawing/2014/main" id="{84C06807-44F4-218E-DB75-6BD2A63D13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12973" y="4973869"/>
                <a:ext cx="424912" cy="424912"/>
              </a:xfrm>
              <a:prstGeom prst="rect">
                <a:avLst/>
              </a:prstGeom>
            </p:spPr>
          </p:pic>
          <p:pic>
            <p:nvPicPr>
              <p:cNvPr id="32" name="Graphic 31" descr="Tropical scene outline">
                <a:extLst>
                  <a:ext uri="{FF2B5EF4-FFF2-40B4-BE49-F238E27FC236}">
                    <a16:creationId xmlns:a16="http://schemas.microsoft.com/office/drawing/2014/main" id="{4E75FDD7-0F6B-159A-C39A-633BEEEF6F4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101390" y="4448881"/>
                <a:ext cx="914400" cy="914400"/>
              </a:xfrm>
              <a:prstGeom prst="rect">
                <a:avLst/>
              </a:prstGeom>
            </p:spPr>
          </p:pic>
        </p:grpSp>
        <p:sp>
          <p:nvSpPr>
            <p:cNvPr id="5" name="&quot;No&quot; Symbol 4">
              <a:extLst>
                <a:ext uri="{FF2B5EF4-FFF2-40B4-BE49-F238E27FC236}">
                  <a16:creationId xmlns:a16="http://schemas.microsoft.com/office/drawing/2014/main" id="{048038BE-833A-106F-3149-6567EED94148}"/>
                </a:ext>
              </a:extLst>
            </p:cNvPr>
            <p:cNvSpPr/>
            <p:nvPr/>
          </p:nvSpPr>
          <p:spPr>
            <a:xfrm>
              <a:off x="7892162" y="3738127"/>
              <a:ext cx="2341297" cy="2319261"/>
            </a:xfrm>
            <a:prstGeom prst="noSmoking">
              <a:avLst>
                <a:gd name="adj" fmla="val 554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5141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chemeClr val="accent6">
              <a:lumMod val="40000"/>
              <a:lumOff val="60000"/>
              <a:alpha val="22033"/>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7EF42559-0F96-25FA-5203-3CC3CFA28F37}"/>
              </a:ext>
            </a:extLst>
          </p:cNvPr>
          <p:cNvSpPr/>
          <p:nvPr/>
        </p:nvSpPr>
        <p:spPr>
          <a:xfrm>
            <a:off x="1917890" y="965762"/>
            <a:ext cx="3216223" cy="157774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 are now in the </a:t>
            </a:r>
            <a:r>
              <a:rPr lang="en-US"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forest biomass region</a:t>
            </a: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 where trees are planted and harvested to produce green energy!</a:t>
            </a:r>
          </a:p>
        </p:txBody>
      </p:sp>
      <p:sp>
        <p:nvSpPr>
          <p:cNvPr id="17" name="Rectangle 16">
            <a:extLst>
              <a:ext uri="{FF2B5EF4-FFF2-40B4-BE49-F238E27FC236}">
                <a16:creationId xmlns:a16="http://schemas.microsoft.com/office/drawing/2014/main" id="{7F013FF2-83A4-9583-E87C-E34999567CFA}"/>
              </a:ext>
            </a:extLst>
          </p:cNvPr>
          <p:cNvSpPr/>
          <p:nvPr/>
        </p:nvSpPr>
        <p:spPr>
          <a:xfrm>
            <a:off x="5349353" y="965761"/>
            <a:ext cx="3216223" cy="157774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The CO</a:t>
            </a:r>
            <a:r>
              <a:rPr lang="en-US" sz="1600" baseline="-250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2</a:t>
            </a:r>
            <a:r>
              <a:rPr lang="en-US" sz="16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 produced from the biomass power plant is absorbed by the forest to produce oxygen, creating a carbon-neutral cycle.</a:t>
            </a:r>
          </a:p>
        </p:txBody>
      </p:sp>
      <p:sp>
        <p:nvSpPr>
          <p:cNvPr id="18" name="Rectangle 17">
            <a:extLst>
              <a:ext uri="{FF2B5EF4-FFF2-40B4-BE49-F238E27FC236}">
                <a16:creationId xmlns:a16="http://schemas.microsoft.com/office/drawing/2014/main" id="{57C190AC-72ED-0984-4525-A8FACCAA1AD2}"/>
              </a:ext>
            </a:extLst>
          </p:cNvPr>
          <p:cNvSpPr/>
          <p:nvPr/>
        </p:nvSpPr>
        <p:spPr>
          <a:xfrm>
            <a:off x="8780816" y="965760"/>
            <a:ext cx="1493294" cy="1577739"/>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$10 per month</a:t>
            </a:r>
          </a:p>
        </p:txBody>
      </p:sp>
      <p:grpSp>
        <p:nvGrpSpPr>
          <p:cNvPr id="2" name="Group 1">
            <a:extLst>
              <a:ext uri="{FF2B5EF4-FFF2-40B4-BE49-F238E27FC236}">
                <a16:creationId xmlns:a16="http://schemas.microsoft.com/office/drawing/2014/main" id="{56FE7DE1-3BC0-DDBC-E65E-466202744DC2}"/>
              </a:ext>
            </a:extLst>
          </p:cNvPr>
          <p:cNvGrpSpPr/>
          <p:nvPr/>
        </p:nvGrpSpPr>
        <p:grpSpPr>
          <a:xfrm>
            <a:off x="7344571" y="3727786"/>
            <a:ext cx="2775149" cy="2099860"/>
            <a:chOff x="7377212" y="3954121"/>
            <a:chExt cx="2775149" cy="2099860"/>
          </a:xfrm>
        </p:grpSpPr>
        <p:grpSp>
          <p:nvGrpSpPr>
            <p:cNvPr id="104" name="Group 103">
              <a:extLst>
                <a:ext uri="{FF2B5EF4-FFF2-40B4-BE49-F238E27FC236}">
                  <a16:creationId xmlns:a16="http://schemas.microsoft.com/office/drawing/2014/main" id="{9FE3C69B-58FB-69F3-98B4-6B1E5B62F01F}"/>
                </a:ext>
              </a:extLst>
            </p:cNvPr>
            <p:cNvGrpSpPr/>
            <p:nvPr/>
          </p:nvGrpSpPr>
          <p:grpSpPr>
            <a:xfrm>
              <a:off x="7377212" y="3954121"/>
              <a:ext cx="2775149" cy="1841414"/>
              <a:chOff x="7286974" y="4412711"/>
              <a:chExt cx="2775149" cy="1841414"/>
            </a:xfrm>
          </p:grpSpPr>
          <p:sp>
            <p:nvSpPr>
              <p:cNvPr id="34" name="Oval 33">
                <a:extLst>
                  <a:ext uri="{FF2B5EF4-FFF2-40B4-BE49-F238E27FC236}">
                    <a16:creationId xmlns:a16="http://schemas.microsoft.com/office/drawing/2014/main" id="{099FED2E-6547-8608-1E50-12627FEC73FD}"/>
                  </a:ext>
                </a:extLst>
              </p:cNvPr>
              <p:cNvSpPr/>
              <p:nvPr/>
            </p:nvSpPr>
            <p:spPr>
              <a:xfrm>
                <a:off x="7286974" y="4412711"/>
                <a:ext cx="2236651" cy="1432233"/>
              </a:xfrm>
              <a:prstGeom prst="ellipse">
                <a:avLst/>
              </a:prstGeom>
              <a:solidFill>
                <a:schemeClr val="accent4">
                  <a:lumMod val="60000"/>
                  <a:lumOff val="40000"/>
                  <a:alpha val="6959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rPr>
                  <a:t>Click here to purchase biomass region!</a:t>
                </a:r>
              </a:p>
            </p:txBody>
          </p:sp>
          <p:pic>
            <p:nvPicPr>
              <p:cNvPr id="33" name="Graphic 32" descr="Cursor with solid fill">
                <a:extLst>
                  <a:ext uri="{FF2B5EF4-FFF2-40B4-BE49-F238E27FC236}">
                    <a16:creationId xmlns:a16="http://schemas.microsoft.com/office/drawing/2014/main" id="{F2397CB8-2A1B-69D6-537D-44AF437412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7723" y="5339725"/>
                <a:ext cx="914400" cy="914400"/>
              </a:xfrm>
              <a:prstGeom prst="rect">
                <a:avLst/>
              </a:prstGeom>
            </p:spPr>
          </p:pic>
          <p:cxnSp>
            <p:nvCxnSpPr>
              <p:cNvPr id="49" name="Straight Connector 48">
                <a:extLst>
                  <a:ext uri="{FF2B5EF4-FFF2-40B4-BE49-F238E27FC236}">
                    <a16:creationId xmlns:a16="http://schemas.microsoft.com/office/drawing/2014/main" id="{DBEBBCC4-A284-8E83-2202-3CB85CD4B8C9}"/>
                  </a:ext>
                </a:extLst>
              </p:cNvPr>
              <p:cNvCxnSpPr>
                <a:cxnSpLocks/>
              </p:cNvCxnSpPr>
              <p:nvPr/>
            </p:nvCxnSpPr>
            <p:spPr>
              <a:xfrm>
                <a:off x="9415858" y="5337247"/>
                <a:ext cx="0" cy="1188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D47B5-DA24-B226-6D95-494E0578C6B0}"/>
                  </a:ext>
                </a:extLst>
              </p:cNvPr>
              <p:cNvCxnSpPr>
                <a:cxnSpLocks/>
              </p:cNvCxnSpPr>
              <p:nvPr/>
            </p:nvCxnSpPr>
            <p:spPr>
              <a:xfrm flipH="1">
                <a:off x="9513688" y="5374170"/>
                <a:ext cx="54088" cy="972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A86401-2E85-B837-EAD0-9407C4CDD43E}"/>
                  </a:ext>
                </a:extLst>
              </p:cNvPr>
              <p:cNvCxnSpPr>
                <a:cxnSpLocks/>
              </p:cNvCxnSpPr>
              <p:nvPr/>
            </p:nvCxnSpPr>
            <p:spPr>
              <a:xfrm flipH="1">
                <a:off x="9173384" y="5634761"/>
                <a:ext cx="129554" cy="333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3FD671-84C9-14DC-6D91-A9E965914046}"/>
                  </a:ext>
                </a:extLst>
              </p:cNvPr>
              <p:cNvCxnSpPr>
                <a:cxnSpLocks/>
              </p:cNvCxnSpPr>
              <p:nvPr/>
            </p:nvCxnSpPr>
            <p:spPr>
              <a:xfrm>
                <a:off x="9260283" y="5371289"/>
                <a:ext cx="47951" cy="993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E48E69-54A9-9516-89B4-B5D3C245E4FA}"/>
                  </a:ext>
                </a:extLst>
              </p:cNvPr>
              <p:cNvCxnSpPr>
                <a:cxnSpLocks/>
              </p:cNvCxnSpPr>
              <p:nvPr/>
            </p:nvCxnSpPr>
            <p:spPr>
              <a:xfrm>
                <a:off x="9147723" y="5534851"/>
                <a:ext cx="112560" cy="67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495A8D-A456-E2D6-0FD5-FD4FDEFFC66B}"/>
                </a:ext>
              </a:extLst>
            </p:cNvPr>
            <p:cNvSpPr txBox="1"/>
            <p:nvPr/>
          </p:nvSpPr>
          <p:spPr>
            <a:xfrm>
              <a:off x="7779485" y="5776982"/>
              <a:ext cx="1458476"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or SPACE to Exit</a:t>
              </a:r>
            </a:p>
          </p:txBody>
        </p:sp>
      </p:grpSp>
      <p:grpSp>
        <p:nvGrpSpPr>
          <p:cNvPr id="31" name="Group 30">
            <a:extLst>
              <a:ext uri="{FF2B5EF4-FFF2-40B4-BE49-F238E27FC236}">
                <a16:creationId xmlns:a16="http://schemas.microsoft.com/office/drawing/2014/main" id="{CBD21A3F-8499-81CB-A415-98E0C9FB43F2}"/>
              </a:ext>
            </a:extLst>
          </p:cNvPr>
          <p:cNvGrpSpPr/>
          <p:nvPr/>
        </p:nvGrpSpPr>
        <p:grpSpPr>
          <a:xfrm>
            <a:off x="2448317" y="2877467"/>
            <a:ext cx="3914791" cy="3047291"/>
            <a:chOff x="2164553" y="2668089"/>
            <a:chExt cx="3914791" cy="3047291"/>
          </a:xfrm>
        </p:grpSpPr>
        <p:cxnSp>
          <p:nvCxnSpPr>
            <p:cNvPr id="9" name="Straight Connector 8">
              <a:extLst>
                <a:ext uri="{FF2B5EF4-FFF2-40B4-BE49-F238E27FC236}">
                  <a16:creationId xmlns:a16="http://schemas.microsoft.com/office/drawing/2014/main" id="{420F43A7-5794-FA9F-352F-8A54A3E15193}"/>
                </a:ext>
              </a:extLst>
            </p:cNvPr>
            <p:cNvCxnSpPr/>
            <p:nvPr/>
          </p:nvCxnSpPr>
          <p:spPr>
            <a:xfrm>
              <a:off x="2280062" y="3037421"/>
              <a:ext cx="1888177" cy="0"/>
            </a:xfrm>
            <a:prstGeom prst="line">
              <a:avLst/>
            </a:prstGeom>
            <a:ln>
              <a:solidFill>
                <a:srgbClr val="004803"/>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86F69AB-BC89-D57E-8458-1C3C7AED97DB}"/>
                </a:ext>
              </a:extLst>
            </p:cNvPr>
            <p:cNvGrpSpPr/>
            <p:nvPr/>
          </p:nvGrpSpPr>
          <p:grpSpPr>
            <a:xfrm>
              <a:off x="2164553" y="2668089"/>
              <a:ext cx="3914791" cy="3047291"/>
              <a:chOff x="2164553" y="2668089"/>
              <a:chExt cx="3914791" cy="3047291"/>
            </a:xfrm>
          </p:grpSpPr>
          <p:sp>
            <p:nvSpPr>
              <p:cNvPr id="21" name="TextBox 20">
                <a:extLst>
                  <a:ext uri="{FF2B5EF4-FFF2-40B4-BE49-F238E27FC236}">
                    <a16:creationId xmlns:a16="http://schemas.microsoft.com/office/drawing/2014/main" id="{7A7CEFA4-3161-1B87-F4B3-15773AD63C58}"/>
                  </a:ext>
                </a:extLst>
              </p:cNvPr>
              <p:cNvSpPr txBox="1"/>
              <p:nvPr/>
            </p:nvSpPr>
            <p:spPr>
              <a:xfrm>
                <a:off x="2164553" y="2668089"/>
                <a:ext cx="2155371" cy="369332"/>
              </a:xfrm>
              <a:prstGeom prst="rect">
                <a:avLst/>
              </a:prstGeom>
              <a:noFill/>
            </p:spPr>
            <p:txBody>
              <a:bodyPr wrap="square" rtlCol="0">
                <a:spAutoFit/>
              </a:bodyP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Things we need:</a:t>
                </a:r>
              </a:p>
            </p:txBody>
          </p:sp>
          <p:sp>
            <p:nvSpPr>
              <p:cNvPr id="65" name="TextBox 64">
                <a:extLst>
                  <a:ext uri="{FF2B5EF4-FFF2-40B4-BE49-F238E27FC236}">
                    <a16:creationId xmlns:a16="http://schemas.microsoft.com/office/drawing/2014/main" id="{9687C538-C990-AC73-45A4-4BE8E6056B52}"/>
                  </a:ext>
                </a:extLst>
              </p:cNvPr>
              <p:cNvSpPr txBox="1"/>
              <p:nvPr/>
            </p:nvSpPr>
            <p:spPr>
              <a:xfrm>
                <a:off x="2269771" y="5344532"/>
                <a:ext cx="1898467" cy="307777"/>
              </a:xfrm>
              <a:prstGeom prst="rect">
                <a:avLst/>
              </a:prstGeom>
              <a:noFill/>
            </p:spPr>
            <p:txBody>
              <a:bodyPr wrap="square" rtlCol="0">
                <a:spAutoFit/>
              </a:bodyPr>
              <a:lstStyle/>
              <a:p>
                <a:r>
                  <a:rPr lang="en-US" sz="1400">
                    <a:latin typeface="Verdana" panose="020B0604030504040204" pitchFamily="34" charset="0"/>
                    <a:ea typeface="Verdana" panose="020B0604030504040204" pitchFamily="34" charset="0"/>
                    <a:cs typeface="Verdana" panose="020B0604030504040204" pitchFamily="34" charset="0"/>
                  </a:rPr>
                  <a:t>Total biomass cost</a:t>
                </a:r>
              </a:p>
            </p:txBody>
          </p:sp>
          <p:cxnSp>
            <p:nvCxnSpPr>
              <p:cNvPr id="68" name="Straight Connector 67">
                <a:extLst>
                  <a:ext uri="{FF2B5EF4-FFF2-40B4-BE49-F238E27FC236}">
                    <a16:creationId xmlns:a16="http://schemas.microsoft.com/office/drawing/2014/main" id="{618D65E9-CE39-23C8-38CB-DFB0368391A2}"/>
                  </a:ext>
                </a:extLst>
              </p:cNvPr>
              <p:cNvCxnSpPr>
                <a:cxnSpLocks/>
              </p:cNvCxnSpPr>
              <p:nvPr/>
            </p:nvCxnSpPr>
            <p:spPr>
              <a:xfrm>
                <a:off x="2283384" y="5283090"/>
                <a:ext cx="2884714" cy="0"/>
              </a:xfrm>
              <a:prstGeom prst="line">
                <a:avLst/>
              </a:prstGeom>
              <a:ln w="12700">
                <a:solidFill>
                  <a:srgbClr val="004803"/>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33CBB41-32B4-2088-A683-A50DB77CBB03}"/>
                  </a:ext>
                </a:extLst>
              </p:cNvPr>
              <p:cNvSpPr txBox="1"/>
              <p:nvPr/>
            </p:nvSpPr>
            <p:spPr>
              <a:xfrm>
                <a:off x="4322256" y="5315270"/>
                <a:ext cx="717893"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$45</a:t>
                </a:r>
              </a:p>
            </p:txBody>
          </p:sp>
          <p:sp>
            <p:nvSpPr>
              <p:cNvPr id="3" name="Rectangle 2">
                <a:extLst>
                  <a:ext uri="{FF2B5EF4-FFF2-40B4-BE49-F238E27FC236}">
                    <a16:creationId xmlns:a16="http://schemas.microsoft.com/office/drawing/2014/main" id="{5B60D7D2-2D48-A1E1-8871-091CD7AFFEB0}"/>
                  </a:ext>
                </a:extLst>
              </p:cNvPr>
              <p:cNvSpPr/>
              <p:nvPr/>
            </p:nvSpPr>
            <p:spPr>
              <a:xfrm>
                <a:off x="3162741" y="3278189"/>
                <a:ext cx="2916603" cy="5137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Combusting Chamber</a:t>
                </a:r>
              </a:p>
            </p:txBody>
          </p:sp>
          <p:sp>
            <p:nvSpPr>
              <p:cNvPr id="5" name="Rectangle 4">
                <a:extLst>
                  <a:ext uri="{FF2B5EF4-FFF2-40B4-BE49-F238E27FC236}">
                    <a16:creationId xmlns:a16="http://schemas.microsoft.com/office/drawing/2014/main" id="{267EB1F4-4188-E85A-B9A9-6F53A4532B60}"/>
                  </a:ext>
                </a:extLst>
              </p:cNvPr>
              <p:cNvSpPr/>
              <p:nvPr/>
            </p:nvSpPr>
            <p:spPr>
              <a:xfrm>
                <a:off x="3161284" y="3893700"/>
                <a:ext cx="2916603" cy="5137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Steam Boiler</a:t>
                </a:r>
              </a:p>
            </p:txBody>
          </p:sp>
          <p:sp>
            <p:nvSpPr>
              <p:cNvPr id="6" name="Rectangle 5">
                <a:extLst>
                  <a:ext uri="{FF2B5EF4-FFF2-40B4-BE49-F238E27FC236}">
                    <a16:creationId xmlns:a16="http://schemas.microsoft.com/office/drawing/2014/main" id="{74779AB1-7F62-2340-F43D-B9D35EB7D250}"/>
                  </a:ext>
                </a:extLst>
              </p:cNvPr>
              <p:cNvSpPr/>
              <p:nvPr/>
            </p:nvSpPr>
            <p:spPr>
              <a:xfrm>
                <a:off x="3162740" y="4514962"/>
                <a:ext cx="2916603" cy="5137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Steam Turbine</a:t>
                </a:r>
              </a:p>
            </p:txBody>
          </p:sp>
          <p:pic>
            <p:nvPicPr>
              <p:cNvPr id="25" name="Graphic 24" descr="Bonfire outline">
                <a:extLst>
                  <a:ext uri="{FF2B5EF4-FFF2-40B4-BE49-F238E27FC236}">
                    <a16:creationId xmlns:a16="http://schemas.microsoft.com/office/drawing/2014/main" id="{50173B96-F880-8884-A89F-5C256F46E8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99315" y="3296867"/>
                <a:ext cx="481133" cy="481133"/>
              </a:xfrm>
              <a:prstGeom prst="rect">
                <a:avLst/>
              </a:prstGeom>
            </p:spPr>
          </p:pic>
          <p:pic>
            <p:nvPicPr>
              <p:cNvPr id="27" name="Graphic 26" descr="Power Plant outline">
                <a:extLst>
                  <a:ext uri="{FF2B5EF4-FFF2-40B4-BE49-F238E27FC236}">
                    <a16:creationId xmlns:a16="http://schemas.microsoft.com/office/drawing/2014/main" id="{9EFF994C-030D-FF43-FE0A-BBAEC4E8CD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31287" y="3943851"/>
                <a:ext cx="407343" cy="407343"/>
              </a:xfrm>
              <a:prstGeom prst="rect">
                <a:avLst/>
              </a:prstGeom>
            </p:spPr>
          </p:pic>
          <p:pic>
            <p:nvPicPr>
              <p:cNvPr id="29" name="Graphic 28" descr="Windmill outline">
                <a:extLst>
                  <a:ext uri="{FF2B5EF4-FFF2-40B4-BE49-F238E27FC236}">
                    <a16:creationId xmlns:a16="http://schemas.microsoft.com/office/drawing/2014/main" id="{C3E4B08A-AAB0-3C51-7E57-25414299AAB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4242" y="4568338"/>
                <a:ext cx="409628" cy="409628"/>
              </a:xfrm>
              <a:prstGeom prst="rect">
                <a:avLst/>
              </a:prstGeom>
            </p:spPr>
          </p:pic>
        </p:grpSp>
      </p:grpSp>
      <p:sp>
        <p:nvSpPr>
          <p:cNvPr id="32" name="TextBox 31">
            <a:extLst>
              <a:ext uri="{FF2B5EF4-FFF2-40B4-BE49-F238E27FC236}">
                <a16:creationId xmlns:a16="http://schemas.microsoft.com/office/drawing/2014/main" id="{2CF567DC-7298-6039-C204-7A5472A5A8E3}"/>
              </a:ext>
            </a:extLst>
          </p:cNvPr>
          <p:cNvSpPr txBox="1"/>
          <p:nvPr/>
        </p:nvSpPr>
        <p:spPr>
          <a:xfrm>
            <a:off x="8935206" y="1159687"/>
            <a:ext cx="1184514" cy="369332"/>
          </a:xfrm>
          <a:prstGeom prst="rect">
            <a:avLst/>
          </a:prstGeom>
          <a:noFill/>
        </p:spPr>
        <p:txBody>
          <a:bodyPr wrap="square" rtlCol="0">
            <a:spAutoFit/>
          </a:bodyPr>
          <a:lstStyle/>
          <a:p>
            <a:r>
              <a:rPr lang="en-US" b="1" u="sng">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Profits:</a:t>
            </a:r>
          </a:p>
        </p:txBody>
      </p:sp>
    </p:spTree>
    <p:extLst>
      <p:ext uri="{BB962C8B-B14F-4D97-AF65-F5344CB8AC3E}">
        <p14:creationId xmlns:p14="http://schemas.microsoft.com/office/powerpoint/2010/main" val="333441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3232" y="579196"/>
            <a:ext cx="8842265" cy="5693724"/>
          </a:xfrm>
          <a:prstGeom prst="rect">
            <a:avLst/>
          </a:prstGeom>
          <a:solidFill>
            <a:schemeClr val="accent5">
              <a:lumMod val="60000"/>
              <a:lumOff val="40000"/>
              <a:alpha val="10131"/>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2B21443D-DC9D-3FA8-844F-26AABC9C1B58}"/>
              </a:ext>
            </a:extLst>
          </p:cNvPr>
          <p:cNvSpPr/>
          <p:nvPr/>
        </p:nvSpPr>
        <p:spPr>
          <a:xfrm>
            <a:off x="5291407" y="4039691"/>
            <a:ext cx="1754369" cy="1386466"/>
          </a:xfrm>
          <a:prstGeom prst="rect">
            <a:avLst/>
          </a:prstGeom>
          <a:solidFill>
            <a:srgbClr val="DEEBF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444C22-7711-CC31-B81B-627510176C03}"/>
              </a:ext>
            </a:extLst>
          </p:cNvPr>
          <p:cNvSpPr/>
          <p:nvPr/>
        </p:nvSpPr>
        <p:spPr>
          <a:xfrm>
            <a:off x="1908991" y="2441290"/>
            <a:ext cx="4670322" cy="1497350"/>
          </a:xfrm>
          <a:prstGeom prst="rect">
            <a:avLst/>
          </a:prstGeom>
          <a:solidFill>
            <a:srgbClr val="DEEBF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E75227-2DBE-5229-65D1-EBD47DB60638}"/>
              </a:ext>
            </a:extLst>
          </p:cNvPr>
          <p:cNvSpPr/>
          <p:nvPr/>
        </p:nvSpPr>
        <p:spPr>
          <a:xfrm>
            <a:off x="2467023" y="785627"/>
            <a:ext cx="5436095" cy="1505382"/>
          </a:xfrm>
          <a:prstGeom prst="rect">
            <a:avLst/>
          </a:prstGeom>
          <a:solidFill>
            <a:srgbClr val="DEEBF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6FE7DE1-3BC0-DDBC-E65E-466202744DC2}"/>
              </a:ext>
            </a:extLst>
          </p:cNvPr>
          <p:cNvGrpSpPr/>
          <p:nvPr/>
        </p:nvGrpSpPr>
        <p:grpSpPr>
          <a:xfrm>
            <a:off x="2310804" y="4125632"/>
            <a:ext cx="2775149" cy="2087740"/>
            <a:chOff x="7377212" y="3954121"/>
            <a:chExt cx="2775149" cy="2087740"/>
          </a:xfrm>
        </p:grpSpPr>
        <p:grpSp>
          <p:nvGrpSpPr>
            <p:cNvPr id="104" name="Group 103">
              <a:extLst>
                <a:ext uri="{FF2B5EF4-FFF2-40B4-BE49-F238E27FC236}">
                  <a16:creationId xmlns:a16="http://schemas.microsoft.com/office/drawing/2014/main" id="{9FE3C69B-58FB-69F3-98B4-6B1E5B62F01F}"/>
                </a:ext>
              </a:extLst>
            </p:cNvPr>
            <p:cNvGrpSpPr/>
            <p:nvPr/>
          </p:nvGrpSpPr>
          <p:grpSpPr>
            <a:xfrm>
              <a:off x="7377212" y="3954121"/>
              <a:ext cx="2775149" cy="1841414"/>
              <a:chOff x="7286974" y="4412711"/>
              <a:chExt cx="2775149" cy="1841414"/>
            </a:xfrm>
          </p:grpSpPr>
          <p:sp>
            <p:nvSpPr>
              <p:cNvPr id="34" name="Oval 33">
                <a:extLst>
                  <a:ext uri="{FF2B5EF4-FFF2-40B4-BE49-F238E27FC236}">
                    <a16:creationId xmlns:a16="http://schemas.microsoft.com/office/drawing/2014/main" id="{099FED2E-6547-8608-1E50-12627FEC73FD}"/>
                  </a:ext>
                </a:extLst>
              </p:cNvPr>
              <p:cNvSpPr/>
              <p:nvPr/>
            </p:nvSpPr>
            <p:spPr>
              <a:xfrm>
                <a:off x="7286974" y="4412711"/>
                <a:ext cx="2236651" cy="1432233"/>
              </a:xfrm>
              <a:prstGeom prst="ellipse">
                <a:avLst/>
              </a:prstGeom>
              <a:solidFill>
                <a:schemeClr val="accent4">
                  <a:lumMod val="60000"/>
                  <a:lumOff val="40000"/>
                  <a:alpha val="6959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rPr>
                  <a:t>Click here to purchase tidal power station!</a:t>
                </a:r>
              </a:p>
            </p:txBody>
          </p:sp>
          <p:pic>
            <p:nvPicPr>
              <p:cNvPr id="33" name="Graphic 32" descr="Cursor with solid fill">
                <a:extLst>
                  <a:ext uri="{FF2B5EF4-FFF2-40B4-BE49-F238E27FC236}">
                    <a16:creationId xmlns:a16="http://schemas.microsoft.com/office/drawing/2014/main" id="{F2397CB8-2A1B-69D6-537D-44AF437412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7723" y="5339725"/>
                <a:ext cx="914400" cy="914400"/>
              </a:xfrm>
              <a:prstGeom prst="rect">
                <a:avLst/>
              </a:prstGeom>
            </p:spPr>
          </p:pic>
          <p:cxnSp>
            <p:nvCxnSpPr>
              <p:cNvPr id="49" name="Straight Connector 48">
                <a:extLst>
                  <a:ext uri="{FF2B5EF4-FFF2-40B4-BE49-F238E27FC236}">
                    <a16:creationId xmlns:a16="http://schemas.microsoft.com/office/drawing/2014/main" id="{DBEBBCC4-A284-8E83-2202-3CB85CD4B8C9}"/>
                  </a:ext>
                </a:extLst>
              </p:cNvPr>
              <p:cNvCxnSpPr>
                <a:cxnSpLocks/>
              </p:cNvCxnSpPr>
              <p:nvPr/>
            </p:nvCxnSpPr>
            <p:spPr>
              <a:xfrm>
                <a:off x="9415858" y="5337247"/>
                <a:ext cx="0" cy="1188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D47B5-DA24-B226-6D95-494E0578C6B0}"/>
                  </a:ext>
                </a:extLst>
              </p:cNvPr>
              <p:cNvCxnSpPr>
                <a:cxnSpLocks/>
              </p:cNvCxnSpPr>
              <p:nvPr/>
            </p:nvCxnSpPr>
            <p:spPr>
              <a:xfrm flipH="1">
                <a:off x="9513688" y="5374170"/>
                <a:ext cx="54088" cy="972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A86401-2E85-B837-EAD0-9407C4CDD43E}"/>
                  </a:ext>
                </a:extLst>
              </p:cNvPr>
              <p:cNvCxnSpPr>
                <a:cxnSpLocks/>
              </p:cNvCxnSpPr>
              <p:nvPr/>
            </p:nvCxnSpPr>
            <p:spPr>
              <a:xfrm flipH="1">
                <a:off x="9173384" y="5634761"/>
                <a:ext cx="129554" cy="333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3FD671-84C9-14DC-6D91-A9E965914046}"/>
                  </a:ext>
                </a:extLst>
              </p:cNvPr>
              <p:cNvCxnSpPr>
                <a:cxnSpLocks/>
              </p:cNvCxnSpPr>
              <p:nvPr/>
            </p:nvCxnSpPr>
            <p:spPr>
              <a:xfrm>
                <a:off x="9260283" y="5371289"/>
                <a:ext cx="47951" cy="993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E48E69-54A9-9516-89B4-B5D3C245E4FA}"/>
                  </a:ext>
                </a:extLst>
              </p:cNvPr>
              <p:cNvCxnSpPr>
                <a:cxnSpLocks/>
              </p:cNvCxnSpPr>
              <p:nvPr/>
            </p:nvCxnSpPr>
            <p:spPr>
              <a:xfrm>
                <a:off x="9147723" y="5534851"/>
                <a:ext cx="112560" cy="67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495A8D-A456-E2D6-0FD5-FD4FDEFFC66B}"/>
                </a:ext>
              </a:extLst>
            </p:cNvPr>
            <p:cNvSpPr txBox="1"/>
            <p:nvPr/>
          </p:nvSpPr>
          <p:spPr>
            <a:xfrm>
              <a:off x="7780555" y="5764862"/>
              <a:ext cx="1458476"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or SPACE to Exit</a:t>
              </a:r>
            </a:p>
          </p:txBody>
        </p:sp>
      </p:grpSp>
      <p:sp>
        <p:nvSpPr>
          <p:cNvPr id="9" name="Rounded Rectangle 41">
            <a:extLst>
              <a:ext uri="{FF2B5EF4-FFF2-40B4-BE49-F238E27FC236}">
                <a16:creationId xmlns:a16="http://schemas.microsoft.com/office/drawing/2014/main" id="{DA515017-6E49-B990-CD3F-1CD534F68BE0}"/>
              </a:ext>
            </a:extLst>
          </p:cNvPr>
          <p:cNvSpPr/>
          <p:nvPr/>
        </p:nvSpPr>
        <p:spPr>
          <a:xfrm>
            <a:off x="2518778" y="850445"/>
            <a:ext cx="5294039" cy="1339513"/>
          </a:xfrm>
          <a:prstGeom prst="roundRect">
            <a:avLst>
              <a:gd name="adj" fmla="val 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lumMod val="25000"/>
                  </a:schemeClr>
                </a:solidFill>
                <a:latin typeface="Verdana"/>
                <a:ea typeface="Verdana"/>
              </a:rPr>
              <a:t>You are now at the </a:t>
            </a:r>
            <a:r>
              <a:rPr lang="en-US" b="1" dirty="0">
                <a:solidFill>
                  <a:schemeClr val="bg2">
                    <a:lumMod val="25000"/>
                  </a:schemeClr>
                </a:solidFill>
                <a:latin typeface="Verdana"/>
                <a:ea typeface="Verdana"/>
              </a:rPr>
              <a:t>tidal power station</a:t>
            </a:r>
            <a:r>
              <a:rPr lang="en-US" dirty="0">
                <a:solidFill>
                  <a:schemeClr val="bg2">
                    <a:lumMod val="25000"/>
                  </a:schemeClr>
                </a:solidFill>
                <a:latin typeface="Verdana"/>
                <a:ea typeface="Verdana"/>
              </a:rPr>
              <a:t> where turbines are used to transfer tidal energy to electricity!</a:t>
            </a:r>
            <a:endParaRPr lang="en-US" dirty="0">
              <a:solidFill>
                <a:schemeClr val="bg2">
                  <a:lumMod val="25000"/>
                </a:schemeClr>
              </a:solidFill>
            </a:endParaRPr>
          </a:p>
        </p:txBody>
      </p:sp>
      <p:sp>
        <p:nvSpPr>
          <p:cNvPr id="11" name="Rounded Rectangle 42">
            <a:extLst>
              <a:ext uri="{FF2B5EF4-FFF2-40B4-BE49-F238E27FC236}">
                <a16:creationId xmlns:a16="http://schemas.microsoft.com/office/drawing/2014/main" id="{3AD9B53D-18C6-112F-0B98-2E674A02B393}"/>
              </a:ext>
            </a:extLst>
          </p:cNvPr>
          <p:cNvSpPr/>
          <p:nvPr/>
        </p:nvSpPr>
        <p:spPr>
          <a:xfrm>
            <a:off x="1959420" y="2507767"/>
            <a:ext cx="4553825" cy="1356227"/>
          </a:xfrm>
          <a:prstGeom prst="roundRect">
            <a:avLst>
              <a:gd name="adj" fmla="val 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lumMod val="25000"/>
                  </a:schemeClr>
                </a:solidFill>
                <a:latin typeface="Verdana"/>
                <a:ea typeface="Verdana"/>
                <a:cs typeface="Verdana" panose="020B0604030504040204" pitchFamily="34" charset="0"/>
              </a:rPr>
              <a:t>Here, water is stored in a tidal basin and flows into a turbine where electricity is created. Sluice gates are used to block water flow in order to optimise turbine water supply.</a:t>
            </a:r>
            <a:endParaRPr lang="en-US" sz="16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ounded Rectangle 43">
            <a:extLst>
              <a:ext uri="{FF2B5EF4-FFF2-40B4-BE49-F238E27FC236}">
                <a16:creationId xmlns:a16="http://schemas.microsoft.com/office/drawing/2014/main" id="{D6B300B2-EB89-EEBD-CD75-72485FACAACC}"/>
              </a:ext>
            </a:extLst>
          </p:cNvPr>
          <p:cNvSpPr/>
          <p:nvPr/>
        </p:nvSpPr>
        <p:spPr>
          <a:xfrm>
            <a:off x="5354088" y="4120846"/>
            <a:ext cx="1592613" cy="1230741"/>
          </a:xfrm>
          <a:prstGeom prst="roundRect">
            <a:avLst>
              <a:gd name="adj" fmla="val 0"/>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u="sng" dirty="0">
                <a:solidFill>
                  <a:schemeClr val="bg2">
                    <a:lumMod val="25000"/>
                  </a:schemeClr>
                </a:solidFill>
                <a:latin typeface="Verdana"/>
                <a:ea typeface="Verdana"/>
                <a:cs typeface="+mn-lt"/>
              </a:rPr>
              <a:t>Your Profits:</a:t>
            </a:r>
            <a:endParaRPr lang="en-US" dirty="0">
              <a:solidFill>
                <a:schemeClr val="bg2">
                  <a:lumMod val="25000"/>
                </a:schemeClr>
              </a:solidFill>
              <a:latin typeface="Calibri" panose="020F0502020204030204"/>
              <a:ea typeface="Verdana"/>
              <a:cs typeface="+mn-lt"/>
            </a:endParaRPr>
          </a:p>
          <a:p>
            <a:pPr algn="ctr"/>
            <a:r>
              <a:rPr lang="en-US" dirty="0">
                <a:solidFill>
                  <a:schemeClr val="bg2">
                    <a:lumMod val="25000"/>
                  </a:schemeClr>
                </a:solidFill>
                <a:latin typeface="Verdana"/>
                <a:ea typeface="Verdana"/>
                <a:cs typeface="+mn-lt"/>
              </a:rPr>
              <a:t>$15 per </a:t>
            </a:r>
            <a:endParaRPr lang="en-US" dirty="0">
              <a:solidFill>
                <a:schemeClr val="bg2">
                  <a:lumMod val="25000"/>
                </a:schemeClr>
              </a:solidFill>
              <a:latin typeface="Calibri" panose="020F0502020204030204"/>
              <a:ea typeface="Verdana"/>
              <a:cs typeface="+mn-lt"/>
            </a:endParaRPr>
          </a:p>
          <a:p>
            <a:pPr algn="ctr"/>
            <a:r>
              <a:rPr lang="en-US" dirty="0">
                <a:solidFill>
                  <a:schemeClr val="bg2">
                    <a:lumMod val="25000"/>
                  </a:schemeClr>
                </a:solidFill>
                <a:latin typeface="Verdana"/>
                <a:ea typeface="Verdana"/>
                <a:cs typeface="+mn-lt"/>
              </a:rPr>
              <a:t>month</a:t>
            </a:r>
            <a:endParaRPr lang="en-US" dirty="0">
              <a:solidFill>
                <a:schemeClr val="bg2">
                  <a:lumMod val="25000"/>
                </a:schemeClr>
              </a:solidFill>
              <a:ea typeface="+mn-lt"/>
              <a:cs typeface="+mn-lt"/>
            </a:endParaRPr>
          </a:p>
        </p:txBody>
      </p:sp>
      <p:sp>
        <p:nvSpPr>
          <p:cNvPr id="65" name="TextBox 64">
            <a:extLst>
              <a:ext uri="{FF2B5EF4-FFF2-40B4-BE49-F238E27FC236}">
                <a16:creationId xmlns:a16="http://schemas.microsoft.com/office/drawing/2014/main" id="{9687C538-C990-AC73-45A4-4BE8E6056B52}"/>
              </a:ext>
            </a:extLst>
          </p:cNvPr>
          <p:cNvSpPr txBox="1"/>
          <p:nvPr/>
        </p:nvSpPr>
        <p:spPr>
          <a:xfrm>
            <a:off x="7183860" y="5194123"/>
            <a:ext cx="1971190" cy="338554"/>
          </a:xfrm>
          <a:prstGeom prst="rect">
            <a:avLst/>
          </a:prstGeom>
          <a:noFill/>
        </p:spPr>
        <p:txBody>
          <a:bodyPr wrap="square" rtlCol="0">
            <a:spAutoFit/>
          </a:bodyPr>
          <a:lstStyle/>
          <a:p>
            <a:r>
              <a:rPr lang="en-US" sz="1600">
                <a:latin typeface="Verdana" panose="020B0604030504040204" pitchFamily="34" charset="0"/>
                <a:ea typeface="Verdana" panose="020B0604030504040204" pitchFamily="34" charset="0"/>
                <a:cs typeface="Verdana" panose="020B0604030504040204" pitchFamily="34" charset="0"/>
              </a:rPr>
              <a:t>Total station cost</a:t>
            </a:r>
          </a:p>
        </p:txBody>
      </p:sp>
      <p:sp>
        <p:nvSpPr>
          <p:cNvPr id="70" name="TextBox 69">
            <a:extLst>
              <a:ext uri="{FF2B5EF4-FFF2-40B4-BE49-F238E27FC236}">
                <a16:creationId xmlns:a16="http://schemas.microsoft.com/office/drawing/2014/main" id="{133CBB41-32B4-2088-A683-A50DB77CBB03}"/>
              </a:ext>
            </a:extLst>
          </p:cNvPr>
          <p:cNvSpPr txBox="1"/>
          <p:nvPr/>
        </p:nvSpPr>
        <p:spPr>
          <a:xfrm>
            <a:off x="9232551" y="5162377"/>
            <a:ext cx="845842"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$70</a:t>
            </a:r>
          </a:p>
        </p:txBody>
      </p:sp>
      <p:sp>
        <p:nvSpPr>
          <p:cNvPr id="42" name="Rounded Rectangle 41">
            <a:extLst>
              <a:ext uri="{FF2B5EF4-FFF2-40B4-BE49-F238E27FC236}">
                <a16:creationId xmlns:a16="http://schemas.microsoft.com/office/drawing/2014/main" id="{E052735A-FF19-2C5F-FD86-175F2A309944}"/>
              </a:ext>
            </a:extLst>
          </p:cNvPr>
          <p:cNvSpPr/>
          <p:nvPr/>
        </p:nvSpPr>
        <p:spPr>
          <a:xfrm>
            <a:off x="7463774" y="2975235"/>
            <a:ext cx="2338429" cy="559809"/>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Tidal Basin</a:t>
            </a:r>
          </a:p>
        </p:txBody>
      </p:sp>
      <p:sp>
        <p:nvSpPr>
          <p:cNvPr id="43" name="Rounded Rectangle 42">
            <a:extLst>
              <a:ext uri="{FF2B5EF4-FFF2-40B4-BE49-F238E27FC236}">
                <a16:creationId xmlns:a16="http://schemas.microsoft.com/office/drawing/2014/main" id="{AA1434D8-085B-DD4D-AF84-7E767CB50329}"/>
              </a:ext>
            </a:extLst>
          </p:cNvPr>
          <p:cNvSpPr/>
          <p:nvPr/>
        </p:nvSpPr>
        <p:spPr>
          <a:xfrm>
            <a:off x="7461789" y="3691899"/>
            <a:ext cx="2338429" cy="559809"/>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Sluice Gates</a:t>
            </a:r>
          </a:p>
        </p:txBody>
      </p:sp>
      <p:sp>
        <p:nvSpPr>
          <p:cNvPr id="44" name="Rounded Rectangle 43">
            <a:extLst>
              <a:ext uri="{FF2B5EF4-FFF2-40B4-BE49-F238E27FC236}">
                <a16:creationId xmlns:a16="http://schemas.microsoft.com/office/drawing/2014/main" id="{D2BAAE61-A3F4-0998-8844-55F1A111BCEC}"/>
              </a:ext>
            </a:extLst>
          </p:cNvPr>
          <p:cNvSpPr/>
          <p:nvPr/>
        </p:nvSpPr>
        <p:spPr>
          <a:xfrm>
            <a:off x="7461788" y="4408140"/>
            <a:ext cx="2338429" cy="559809"/>
          </a:xfrm>
          <a:prstGeom prst="roundRect">
            <a:avLst>
              <a:gd name="adj" fmla="val 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Tidal Turbine</a:t>
            </a:r>
          </a:p>
        </p:txBody>
      </p:sp>
      <p:sp>
        <p:nvSpPr>
          <p:cNvPr id="22" name="Rounded Rectangle 41">
            <a:extLst>
              <a:ext uri="{FF2B5EF4-FFF2-40B4-BE49-F238E27FC236}">
                <a16:creationId xmlns:a16="http://schemas.microsoft.com/office/drawing/2014/main" id="{0538EC81-E3E6-DE9B-A256-D8874F8B8516}"/>
              </a:ext>
            </a:extLst>
          </p:cNvPr>
          <p:cNvSpPr/>
          <p:nvPr/>
        </p:nvSpPr>
        <p:spPr>
          <a:xfrm>
            <a:off x="7473991" y="2295876"/>
            <a:ext cx="2338429" cy="55980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25000"/>
                  </a:schemeClr>
                </a:solidFill>
                <a:latin typeface="Verdana"/>
                <a:ea typeface="Verdana"/>
              </a:rPr>
              <a:t>Things we need:</a:t>
            </a:r>
            <a:endParaRPr lang="en-US"/>
          </a:p>
        </p:txBody>
      </p:sp>
      <p:cxnSp>
        <p:nvCxnSpPr>
          <p:cNvPr id="6" name="Straight Arrow Connector 5">
            <a:extLst>
              <a:ext uri="{FF2B5EF4-FFF2-40B4-BE49-F238E27FC236}">
                <a16:creationId xmlns:a16="http://schemas.microsoft.com/office/drawing/2014/main" id="{FBC2C439-0B90-B09C-FD1E-BD3302D54C3C}"/>
              </a:ext>
            </a:extLst>
          </p:cNvPr>
          <p:cNvCxnSpPr/>
          <p:nvPr/>
        </p:nvCxnSpPr>
        <p:spPr>
          <a:xfrm>
            <a:off x="7205849" y="2816520"/>
            <a:ext cx="2873827" cy="9526"/>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10CD59-70E8-83A6-1274-79FAD303CBFE}"/>
              </a:ext>
            </a:extLst>
          </p:cNvPr>
          <p:cNvCxnSpPr>
            <a:cxnSpLocks/>
          </p:cNvCxnSpPr>
          <p:nvPr/>
        </p:nvCxnSpPr>
        <p:spPr>
          <a:xfrm>
            <a:off x="7205848" y="5119740"/>
            <a:ext cx="2873827" cy="9526"/>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Graphic 13" descr="Wave with solid fill">
            <a:extLst>
              <a:ext uri="{FF2B5EF4-FFF2-40B4-BE49-F238E27FC236}">
                <a16:creationId xmlns:a16="http://schemas.microsoft.com/office/drawing/2014/main" id="{61EBC495-8B49-BBA8-F294-4D142DEC19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7708" y="2255610"/>
            <a:ext cx="519443" cy="515138"/>
          </a:xfrm>
          <a:prstGeom prst="rect">
            <a:avLst/>
          </a:prstGeom>
        </p:spPr>
      </p:pic>
      <p:cxnSp>
        <p:nvCxnSpPr>
          <p:cNvPr id="3" name="Straight Arrow Connector 2">
            <a:extLst>
              <a:ext uri="{FF2B5EF4-FFF2-40B4-BE49-F238E27FC236}">
                <a16:creationId xmlns:a16="http://schemas.microsoft.com/office/drawing/2014/main" id="{6F173345-C4DD-B7B8-8D68-FAAE220ABAA1}"/>
              </a:ext>
            </a:extLst>
          </p:cNvPr>
          <p:cNvCxnSpPr/>
          <p:nvPr/>
        </p:nvCxnSpPr>
        <p:spPr>
          <a:xfrm flipH="1">
            <a:off x="2122311" y="770466"/>
            <a:ext cx="2823" cy="1535286"/>
          </a:xfrm>
          <a:prstGeom prst="straightConnector1">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A1B8DD9-2C00-476B-C0F6-2FF8CE85F2F1}"/>
              </a:ext>
            </a:extLst>
          </p:cNvPr>
          <p:cNvCxnSpPr>
            <a:cxnSpLocks/>
          </p:cNvCxnSpPr>
          <p:nvPr/>
        </p:nvCxnSpPr>
        <p:spPr>
          <a:xfrm flipH="1">
            <a:off x="6828366" y="2449688"/>
            <a:ext cx="2823" cy="1422398"/>
          </a:xfrm>
          <a:prstGeom prst="straightConnector1">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27" name="Graphic 26" descr="Wave outline">
            <a:extLst>
              <a:ext uri="{FF2B5EF4-FFF2-40B4-BE49-F238E27FC236}">
                <a16:creationId xmlns:a16="http://schemas.microsoft.com/office/drawing/2014/main" id="{1979651B-EF92-05CA-99B8-4BF0F86AFA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0306" y="5593762"/>
            <a:ext cx="642990" cy="642990"/>
          </a:xfrm>
          <a:prstGeom prst="rect">
            <a:avLst/>
          </a:prstGeom>
        </p:spPr>
      </p:pic>
    </p:spTree>
    <p:extLst>
      <p:ext uri="{BB962C8B-B14F-4D97-AF65-F5344CB8AC3E}">
        <p14:creationId xmlns:p14="http://schemas.microsoft.com/office/powerpoint/2010/main" val="170762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rgbClr val="B51F21">
              <a:alpha val="4000"/>
            </a:srgbClr>
          </a:solidFill>
          <a:ln w="38100">
            <a:solidFill>
              <a:srgbClr val="8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7EF42559-0F96-25FA-5203-3CC3CFA28F37}"/>
              </a:ext>
            </a:extLst>
          </p:cNvPr>
          <p:cNvSpPr/>
          <p:nvPr/>
        </p:nvSpPr>
        <p:spPr>
          <a:xfrm>
            <a:off x="1915926" y="769646"/>
            <a:ext cx="4310062" cy="1172160"/>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 are now by the </a:t>
            </a:r>
            <a:r>
              <a:rPr lang="en-US"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Volcano </a:t>
            </a: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where heat from the earth (geothermal energy) can be captured and converted!</a:t>
            </a:r>
          </a:p>
        </p:txBody>
      </p:sp>
      <p:sp>
        <p:nvSpPr>
          <p:cNvPr id="18" name="Rectangle 17">
            <a:extLst>
              <a:ext uri="{FF2B5EF4-FFF2-40B4-BE49-F238E27FC236}">
                <a16:creationId xmlns:a16="http://schemas.microsoft.com/office/drawing/2014/main" id="{57C190AC-72ED-0984-4525-A8FACCAA1AD2}"/>
              </a:ext>
            </a:extLst>
          </p:cNvPr>
          <p:cNvSpPr/>
          <p:nvPr/>
        </p:nvSpPr>
        <p:spPr>
          <a:xfrm>
            <a:off x="1819926" y="3612474"/>
            <a:ext cx="4191019" cy="49004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u="sng" dirty="0">
                <a:solidFill>
                  <a:schemeClr val="bg2">
                    <a:lumMod val="25000"/>
                  </a:schemeClr>
                </a:solidFill>
                <a:latin typeface="Verdana"/>
                <a:ea typeface="Verdana"/>
                <a:cs typeface="Verdana" panose="020B0604030504040204" pitchFamily="34" charset="0"/>
              </a:rPr>
              <a:t>Your Profits:</a:t>
            </a:r>
            <a:r>
              <a:rPr lang="en-US" b="1" dirty="0">
                <a:solidFill>
                  <a:schemeClr val="bg2">
                    <a:lumMod val="25000"/>
                  </a:schemeClr>
                </a:solidFill>
                <a:latin typeface="Verdana"/>
                <a:ea typeface="Verdana"/>
                <a:cs typeface="Verdana" panose="020B0604030504040204" pitchFamily="34" charset="0"/>
              </a:rPr>
              <a:t> </a:t>
            </a:r>
            <a:r>
              <a:rPr lang="en-US" dirty="0">
                <a:solidFill>
                  <a:schemeClr val="bg2">
                    <a:lumMod val="25000"/>
                  </a:schemeClr>
                </a:solidFill>
                <a:latin typeface="Verdana"/>
                <a:ea typeface="Verdana"/>
                <a:cs typeface="Verdana" panose="020B0604030504040204" pitchFamily="34" charset="0"/>
              </a:rPr>
              <a:t>$15 per month</a:t>
            </a:r>
          </a:p>
        </p:txBody>
      </p:sp>
      <p:grpSp>
        <p:nvGrpSpPr>
          <p:cNvPr id="2" name="Group 1">
            <a:extLst>
              <a:ext uri="{FF2B5EF4-FFF2-40B4-BE49-F238E27FC236}">
                <a16:creationId xmlns:a16="http://schemas.microsoft.com/office/drawing/2014/main" id="{56FE7DE1-3BC0-DDBC-E65E-466202744DC2}"/>
              </a:ext>
            </a:extLst>
          </p:cNvPr>
          <p:cNvGrpSpPr/>
          <p:nvPr/>
        </p:nvGrpSpPr>
        <p:grpSpPr>
          <a:xfrm>
            <a:off x="3450839" y="4309415"/>
            <a:ext cx="2775149" cy="1841414"/>
            <a:chOff x="7377212" y="3954121"/>
            <a:chExt cx="2775149" cy="1841414"/>
          </a:xfrm>
        </p:grpSpPr>
        <p:grpSp>
          <p:nvGrpSpPr>
            <p:cNvPr id="104" name="Group 103">
              <a:extLst>
                <a:ext uri="{FF2B5EF4-FFF2-40B4-BE49-F238E27FC236}">
                  <a16:creationId xmlns:a16="http://schemas.microsoft.com/office/drawing/2014/main" id="{9FE3C69B-58FB-69F3-98B4-6B1E5B62F01F}"/>
                </a:ext>
              </a:extLst>
            </p:cNvPr>
            <p:cNvGrpSpPr/>
            <p:nvPr/>
          </p:nvGrpSpPr>
          <p:grpSpPr>
            <a:xfrm>
              <a:off x="7377212" y="3954121"/>
              <a:ext cx="2775149" cy="1841414"/>
              <a:chOff x="7286974" y="4412711"/>
              <a:chExt cx="2775149" cy="1841414"/>
            </a:xfrm>
          </p:grpSpPr>
          <p:sp>
            <p:nvSpPr>
              <p:cNvPr id="34" name="Oval 33">
                <a:extLst>
                  <a:ext uri="{FF2B5EF4-FFF2-40B4-BE49-F238E27FC236}">
                    <a16:creationId xmlns:a16="http://schemas.microsoft.com/office/drawing/2014/main" id="{099FED2E-6547-8608-1E50-12627FEC73FD}"/>
                  </a:ext>
                </a:extLst>
              </p:cNvPr>
              <p:cNvSpPr/>
              <p:nvPr/>
            </p:nvSpPr>
            <p:spPr>
              <a:xfrm>
                <a:off x="7286974" y="4412711"/>
                <a:ext cx="2236651" cy="1432233"/>
              </a:xfrm>
              <a:prstGeom prst="ellipse">
                <a:avLst/>
              </a:prstGeom>
              <a:solidFill>
                <a:schemeClr val="accent4">
                  <a:lumMod val="60000"/>
                  <a:lumOff val="40000"/>
                  <a:alpha val="6959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rPr>
                  <a:t>Click here to purchase geothermal plant!</a:t>
                </a:r>
              </a:p>
            </p:txBody>
          </p:sp>
          <p:pic>
            <p:nvPicPr>
              <p:cNvPr id="33" name="Graphic 32" descr="Cursor with solid fill">
                <a:extLst>
                  <a:ext uri="{FF2B5EF4-FFF2-40B4-BE49-F238E27FC236}">
                    <a16:creationId xmlns:a16="http://schemas.microsoft.com/office/drawing/2014/main" id="{F2397CB8-2A1B-69D6-537D-44AF437412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7723" y="5339725"/>
                <a:ext cx="914400" cy="914400"/>
              </a:xfrm>
              <a:prstGeom prst="rect">
                <a:avLst/>
              </a:prstGeom>
            </p:spPr>
          </p:pic>
          <p:cxnSp>
            <p:nvCxnSpPr>
              <p:cNvPr id="49" name="Straight Connector 48">
                <a:extLst>
                  <a:ext uri="{FF2B5EF4-FFF2-40B4-BE49-F238E27FC236}">
                    <a16:creationId xmlns:a16="http://schemas.microsoft.com/office/drawing/2014/main" id="{DBEBBCC4-A284-8E83-2202-3CB85CD4B8C9}"/>
                  </a:ext>
                </a:extLst>
              </p:cNvPr>
              <p:cNvCxnSpPr>
                <a:cxnSpLocks/>
              </p:cNvCxnSpPr>
              <p:nvPr/>
            </p:nvCxnSpPr>
            <p:spPr>
              <a:xfrm>
                <a:off x="9415858" y="5337247"/>
                <a:ext cx="0" cy="1188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D47B5-DA24-B226-6D95-494E0578C6B0}"/>
                  </a:ext>
                </a:extLst>
              </p:cNvPr>
              <p:cNvCxnSpPr>
                <a:cxnSpLocks/>
              </p:cNvCxnSpPr>
              <p:nvPr/>
            </p:nvCxnSpPr>
            <p:spPr>
              <a:xfrm flipH="1">
                <a:off x="9513688" y="5374170"/>
                <a:ext cx="54088" cy="972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A86401-2E85-B837-EAD0-9407C4CDD43E}"/>
                  </a:ext>
                </a:extLst>
              </p:cNvPr>
              <p:cNvCxnSpPr>
                <a:cxnSpLocks/>
              </p:cNvCxnSpPr>
              <p:nvPr/>
            </p:nvCxnSpPr>
            <p:spPr>
              <a:xfrm flipH="1">
                <a:off x="9173384" y="5634761"/>
                <a:ext cx="129554" cy="333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3FD671-84C9-14DC-6D91-A9E965914046}"/>
                  </a:ext>
                </a:extLst>
              </p:cNvPr>
              <p:cNvCxnSpPr>
                <a:cxnSpLocks/>
              </p:cNvCxnSpPr>
              <p:nvPr/>
            </p:nvCxnSpPr>
            <p:spPr>
              <a:xfrm>
                <a:off x="9260283" y="5371289"/>
                <a:ext cx="47951" cy="993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E48E69-54A9-9516-89B4-B5D3C245E4FA}"/>
                  </a:ext>
                </a:extLst>
              </p:cNvPr>
              <p:cNvCxnSpPr>
                <a:cxnSpLocks/>
              </p:cNvCxnSpPr>
              <p:nvPr/>
            </p:nvCxnSpPr>
            <p:spPr>
              <a:xfrm>
                <a:off x="9147723" y="5534851"/>
                <a:ext cx="112560" cy="67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495A8D-A456-E2D6-0FD5-FD4FDEFFC66B}"/>
                </a:ext>
              </a:extLst>
            </p:cNvPr>
            <p:cNvSpPr txBox="1"/>
            <p:nvPr/>
          </p:nvSpPr>
          <p:spPr>
            <a:xfrm>
              <a:off x="7766299" y="5506275"/>
              <a:ext cx="1458476"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or SPACE to Exit</a:t>
              </a:r>
            </a:p>
          </p:txBody>
        </p:sp>
      </p:grpSp>
      <p:sp>
        <p:nvSpPr>
          <p:cNvPr id="21" name="TextBox 20">
            <a:extLst>
              <a:ext uri="{FF2B5EF4-FFF2-40B4-BE49-F238E27FC236}">
                <a16:creationId xmlns:a16="http://schemas.microsoft.com/office/drawing/2014/main" id="{7A7CEFA4-3161-1B87-F4B3-15773AD63C58}"/>
              </a:ext>
            </a:extLst>
          </p:cNvPr>
          <p:cNvSpPr txBox="1"/>
          <p:nvPr/>
        </p:nvSpPr>
        <p:spPr>
          <a:xfrm>
            <a:off x="7466865" y="1453839"/>
            <a:ext cx="2155371" cy="369332"/>
          </a:xfrm>
          <a:prstGeom prst="rect">
            <a:avLst/>
          </a:prstGeom>
          <a:noFill/>
        </p:spPr>
        <p:txBody>
          <a:bodyPr wrap="square" rtlCol="0">
            <a:spAutoFit/>
          </a:bodyP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Things we need:</a:t>
            </a:r>
          </a:p>
        </p:txBody>
      </p:sp>
      <p:sp>
        <p:nvSpPr>
          <p:cNvPr id="65" name="TextBox 64">
            <a:extLst>
              <a:ext uri="{FF2B5EF4-FFF2-40B4-BE49-F238E27FC236}">
                <a16:creationId xmlns:a16="http://schemas.microsoft.com/office/drawing/2014/main" id="{9687C538-C990-AC73-45A4-4BE8E6056B52}"/>
              </a:ext>
            </a:extLst>
          </p:cNvPr>
          <p:cNvSpPr txBox="1"/>
          <p:nvPr/>
        </p:nvSpPr>
        <p:spPr>
          <a:xfrm>
            <a:off x="6707711" y="4708579"/>
            <a:ext cx="2732124" cy="338554"/>
          </a:xfrm>
          <a:prstGeom prst="rect">
            <a:avLst/>
          </a:prstGeom>
          <a:noFill/>
        </p:spPr>
        <p:txBody>
          <a:bodyPr wrap="square" lIns="91440" tIns="45720" rIns="91440" bIns="45720" rtlCol="0" anchor="t">
            <a:spAutoFit/>
          </a:bodyPr>
          <a:lstStyle/>
          <a:p>
            <a:r>
              <a:rPr lang="en-US" sz="1600" dirty="0">
                <a:latin typeface="Verdana"/>
                <a:ea typeface="Verdana"/>
                <a:cs typeface="Verdana" panose="020B0604030504040204" pitchFamily="34" charset="0"/>
              </a:rPr>
              <a:t>Total geothermal </a:t>
            </a:r>
            <a:r>
              <a:rPr lang="en-US" sz="1600" b="1" dirty="0">
                <a:latin typeface="Verdana"/>
                <a:ea typeface="Verdana"/>
                <a:cs typeface="Verdana" panose="020B0604030504040204" pitchFamily="34" charset="0"/>
              </a:rPr>
              <a:t>cost</a:t>
            </a:r>
            <a:r>
              <a:rPr lang="en-US" sz="1600" dirty="0">
                <a:latin typeface="Verdana"/>
                <a:ea typeface="Verdana"/>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0" name="TextBox 69">
            <a:extLst>
              <a:ext uri="{FF2B5EF4-FFF2-40B4-BE49-F238E27FC236}">
                <a16:creationId xmlns:a16="http://schemas.microsoft.com/office/drawing/2014/main" id="{133CBB41-32B4-2088-A683-A50DB77CBB03}"/>
              </a:ext>
            </a:extLst>
          </p:cNvPr>
          <p:cNvSpPr txBox="1"/>
          <p:nvPr/>
        </p:nvSpPr>
        <p:spPr>
          <a:xfrm>
            <a:off x="9160386" y="4669953"/>
            <a:ext cx="914400"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$80</a:t>
            </a:r>
          </a:p>
        </p:txBody>
      </p:sp>
      <p:sp>
        <p:nvSpPr>
          <p:cNvPr id="3" name="Rectangle 2">
            <a:extLst>
              <a:ext uri="{FF2B5EF4-FFF2-40B4-BE49-F238E27FC236}">
                <a16:creationId xmlns:a16="http://schemas.microsoft.com/office/drawing/2014/main" id="{5B60D7D2-2D48-A1E1-8871-091CD7AFFEB0}"/>
              </a:ext>
            </a:extLst>
          </p:cNvPr>
          <p:cNvSpPr/>
          <p:nvPr/>
        </p:nvSpPr>
        <p:spPr>
          <a:xfrm>
            <a:off x="7088538" y="2217567"/>
            <a:ext cx="2916603" cy="513795"/>
          </a:xfrm>
          <a:prstGeom prst="rect">
            <a:avLst/>
          </a:prstGeom>
          <a:solidFill>
            <a:srgbClr val="B51F21">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Pump System</a:t>
            </a:r>
          </a:p>
        </p:txBody>
      </p:sp>
      <p:sp>
        <p:nvSpPr>
          <p:cNvPr id="5" name="Rectangle 4">
            <a:extLst>
              <a:ext uri="{FF2B5EF4-FFF2-40B4-BE49-F238E27FC236}">
                <a16:creationId xmlns:a16="http://schemas.microsoft.com/office/drawing/2014/main" id="{267EB1F4-4188-E85A-B9A9-6F53A4532B60}"/>
              </a:ext>
            </a:extLst>
          </p:cNvPr>
          <p:cNvSpPr/>
          <p:nvPr/>
        </p:nvSpPr>
        <p:spPr>
          <a:xfrm>
            <a:off x="7074790" y="3035869"/>
            <a:ext cx="2916603" cy="513795"/>
          </a:xfrm>
          <a:prstGeom prst="rect">
            <a:avLst/>
          </a:prstGeom>
          <a:solidFill>
            <a:srgbClr val="B51F21">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Steam Turbine</a:t>
            </a:r>
          </a:p>
        </p:txBody>
      </p:sp>
      <p:sp>
        <p:nvSpPr>
          <p:cNvPr id="6" name="Rectangle 5">
            <a:extLst>
              <a:ext uri="{FF2B5EF4-FFF2-40B4-BE49-F238E27FC236}">
                <a16:creationId xmlns:a16="http://schemas.microsoft.com/office/drawing/2014/main" id="{74779AB1-7F62-2340-F43D-B9D35EB7D250}"/>
              </a:ext>
            </a:extLst>
          </p:cNvPr>
          <p:cNvSpPr/>
          <p:nvPr/>
        </p:nvSpPr>
        <p:spPr>
          <a:xfrm>
            <a:off x="7082391" y="3835340"/>
            <a:ext cx="2916603" cy="513795"/>
          </a:xfrm>
          <a:prstGeom prst="rect">
            <a:avLst/>
          </a:prstGeom>
          <a:solidFill>
            <a:srgbClr val="B51F21">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Generator</a:t>
            </a:r>
          </a:p>
        </p:txBody>
      </p:sp>
      <p:sp>
        <p:nvSpPr>
          <p:cNvPr id="7" name="Rectangle 6">
            <a:extLst>
              <a:ext uri="{FF2B5EF4-FFF2-40B4-BE49-F238E27FC236}">
                <a16:creationId xmlns:a16="http://schemas.microsoft.com/office/drawing/2014/main" id="{D9B3D4B3-1C59-907B-E2E2-765CFA390F74}"/>
              </a:ext>
            </a:extLst>
          </p:cNvPr>
          <p:cNvSpPr/>
          <p:nvPr/>
        </p:nvSpPr>
        <p:spPr>
          <a:xfrm>
            <a:off x="1784745" y="2130439"/>
            <a:ext cx="4441243" cy="1311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latin typeface="Verdana"/>
                <a:ea typeface="Verdana"/>
                <a:cs typeface="Calibri"/>
              </a:rPr>
              <a:t>Here, volcanic magma heats underground water which is then pumped to the surface as steam. A steam turbine is then used to power a generator, thus creating electricity. </a:t>
            </a:r>
            <a:endParaRPr lang="en-US" sz="1600" dirty="0">
              <a:solidFill>
                <a:schemeClr val="tx1"/>
              </a:solidFill>
              <a:latin typeface="Calibri" panose="020F0502020204030204"/>
              <a:ea typeface="Verdana"/>
              <a:cs typeface="Calibri" panose="020F0502020204030204"/>
            </a:endParaRPr>
          </a:p>
        </p:txBody>
      </p:sp>
      <p:sp>
        <p:nvSpPr>
          <p:cNvPr id="8" name="Rectangle 7">
            <a:extLst>
              <a:ext uri="{FF2B5EF4-FFF2-40B4-BE49-F238E27FC236}">
                <a16:creationId xmlns:a16="http://schemas.microsoft.com/office/drawing/2014/main" id="{7E4ACAEF-ADF7-2015-246E-F7CD457A403A}"/>
              </a:ext>
            </a:extLst>
          </p:cNvPr>
          <p:cNvSpPr/>
          <p:nvPr/>
        </p:nvSpPr>
        <p:spPr>
          <a:xfrm>
            <a:off x="7043861" y="2171791"/>
            <a:ext cx="3011129" cy="604081"/>
          </a:xfrm>
          <a:prstGeom prst="rect">
            <a:avLst/>
          </a:prstGeom>
          <a:noFill/>
          <a:ln>
            <a:solidFill>
              <a:srgbClr val="B51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B4197C-9806-4D3D-5B7C-DA44536962E6}"/>
              </a:ext>
            </a:extLst>
          </p:cNvPr>
          <p:cNvSpPr/>
          <p:nvPr/>
        </p:nvSpPr>
        <p:spPr>
          <a:xfrm>
            <a:off x="7036672" y="2991300"/>
            <a:ext cx="3011129" cy="604081"/>
          </a:xfrm>
          <a:prstGeom prst="rect">
            <a:avLst/>
          </a:prstGeom>
          <a:noFill/>
          <a:ln>
            <a:solidFill>
              <a:srgbClr val="B51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C880CF-9C8D-FDC7-8BC7-6467F7C7F210}"/>
              </a:ext>
            </a:extLst>
          </p:cNvPr>
          <p:cNvSpPr/>
          <p:nvPr/>
        </p:nvSpPr>
        <p:spPr>
          <a:xfrm>
            <a:off x="7029483" y="3789244"/>
            <a:ext cx="3011129" cy="604081"/>
          </a:xfrm>
          <a:prstGeom prst="rect">
            <a:avLst/>
          </a:prstGeom>
          <a:noFill/>
          <a:ln>
            <a:solidFill>
              <a:srgbClr val="B51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13AADA2-A68D-4AA2-3B93-6236BEF89366}"/>
              </a:ext>
            </a:extLst>
          </p:cNvPr>
          <p:cNvCxnSpPr/>
          <p:nvPr/>
        </p:nvCxnSpPr>
        <p:spPr>
          <a:xfrm flipV="1">
            <a:off x="7441381" y="1927941"/>
            <a:ext cx="2176205" cy="11471"/>
          </a:xfrm>
          <a:prstGeom prst="straightConnector1">
            <a:avLst/>
          </a:prstGeom>
          <a:ln w="12700">
            <a:solidFill>
              <a:srgbClr val="820000"/>
            </a:solidFill>
          </a:ln>
        </p:spPr>
        <p:style>
          <a:lnRef idx="1">
            <a:schemeClr val="accent1"/>
          </a:lnRef>
          <a:fillRef idx="0">
            <a:schemeClr val="accent1"/>
          </a:fillRef>
          <a:effectRef idx="0">
            <a:schemeClr val="accent1"/>
          </a:effectRef>
          <a:fontRef idx="minor">
            <a:schemeClr val="tx1"/>
          </a:fontRef>
        </p:style>
      </p:cxnSp>
      <p:pic>
        <p:nvPicPr>
          <p:cNvPr id="24" name="Graphic 23" descr="Volcano outline">
            <a:extLst>
              <a:ext uri="{FF2B5EF4-FFF2-40B4-BE49-F238E27FC236}">
                <a16:creationId xmlns:a16="http://schemas.microsoft.com/office/drawing/2014/main" id="{A4DF4DCF-2FF7-37D3-774C-DDC8200FF1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8144" y="4822900"/>
            <a:ext cx="720672" cy="720672"/>
          </a:xfrm>
          <a:prstGeom prst="rect">
            <a:avLst/>
          </a:prstGeom>
        </p:spPr>
      </p:pic>
      <p:pic>
        <p:nvPicPr>
          <p:cNvPr id="28" name="Graphic 27" descr="Volcano with solid fill">
            <a:extLst>
              <a:ext uri="{FF2B5EF4-FFF2-40B4-BE49-F238E27FC236}">
                <a16:creationId xmlns:a16="http://schemas.microsoft.com/office/drawing/2014/main" id="{1DD5A52A-A742-F2B8-D56D-930886F396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4104" y="1142995"/>
            <a:ext cx="764644" cy="764644"/>
          </a:xfrm>
          <a:prstGeom prst="rect">
            <a:avLst/>
          </a:prstGeom>
        </p:spPr>
      </p:pic>
    </p:spTree>
    <p:extLst>
      <p:ext uri="{BB962C8B-B14F-4D97-AF65-F5344CB8AC3E}">
        <p14:creationId xmlns:p14="http://schemas.microsoft.com/office/powerpoint/2010/main" val="244923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rgbClr val="FBE5D6">
              <a:alpha val="40000"/>
            </a:srgb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FC57D796-0228-793F-992B-B74594934272}"/>
              </a:ext>
            </a:extLst>
          </p:cNvPr>
          <p:cNvSpPr/>
          <p:nvPr/>
        </p:nvSpPr>
        <p:spPr>
          <a:xfrm>
            <a:off x="6653018" y="1007831"/>
            <a:ext cx="2485039" cy="7077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F42559-0F96-25FA-5203-3CC3CFA28F37}"/>
              </a:ext>
            </a:extLst>
          </p:cNvPr>
          <p:cNvSpPr/>
          <p:nvPr/>
        </p:nvSpPr>
        <p:spPr>
          <a:xfrm>
            <a:off x="2369446" y="796429"/>
            <a:ext cx="3216223" cy="1747073"/>
          </a:xfrm>
          <a:prstGeom prst="rect">
            <a:avLst/>
          </a:prstGeom>
          <a:noFill/>
          <a:ln w="76200">
            <a:solidFill>
              <a:srgbClr val="C55A1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 are now in the </a:t>
            </a:r>
            <a:r>
              <a:rPr lang="en-US"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On-shore wind turbine farm </a:t>
            </a: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which can transfer wind energy into electrical energy!</a:t>
            </a:r>
          </a:p>
        </p:txBody>
      </p:sp>
      <p:sp>
        <p:nvSpPr>
          <p:cNvPr id="17" name="Rectangle 16">
            <a:extLst>
              <a:ext uri="{FF2B5EF4-FFF2-40B4-BE49-F238E27FC236}">
                <a16:creationId xmlns:a16="http://schemas.microsoft.com/office/drawing/2014/main" id="{7F013FF2-83A4-9583-E87C-E34999567CFA}"/>
              </a:ext>
            </a:extLst>
          </p:cNvPr>
          <p:cNvSpPr/>
          <p:nvPr/>
        </p:nvSpPr>
        <p:spPr>
          <a:xfrm>
            <a:off x="2371909" y="2779040"/>
            <a:ext cx="3216223" cy="1789406"/>
          </a:xfrm>
          <a:prstGeom prst="rect">
            <a:avLst/>
          </a:prstGeom>
          <a:noFill/>
          <a:ln w="76200">
            <a:solidFill>
              <a:srgbClr val="C55A1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This process involves rotating blades connected to the gearbox by a shaft. The output shaft of the gearbox is then connected to a generator, ultimately creating green energy.</a:t>
            </a:r>
          </a:p>
        </p:txBody>
      </p:sp>
      <p:sp>
        <p:nvSpPr>
          <p:cNvPr id="18" name="Rectangle 17">
            <a:extLst>
              <a:ext uri="{FF2B5EF4-FFF2-40B4-BE49-F238E27FC236}">
                <a16:creationId xmlns:a16="http://schemas.microsoft.com/office/drawing/2014/main" id="{57C190AC-72ED-0984-4525-A8FACCAA1AD2}"/>
              </a:ext>
            </a:extLst>
          </p:cNvPr>
          <p:cNvSpPr/>
          <p:nvPr/>
        </p:nvSpPr>
        <p:spPr>
          <a:xfrm>
            <a:off x="2374372" y="4811036"/>
            <a:ext cx="3214849" cy="1253185"/>
          </a:xfrm>
          <a:prstGeom prst="rect">
            <a:avLst/>
          </a:prstGeom>
          <a:noFill/>
          <a:ln w="76200">
            <a:solidFill>
              <a:srgbClr val="C55A1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$20 per month</a:t>
            </a:r>
          </a:p>
        </p:txBody>
      </p:sp>
      <p:grpSp>
        <p:nvGrpSpPr>
          <p:cNvPr id="2" name="Group 1">
            <a:extLst>
              <a:ext uri="{FF2B5EF4-FFF2-40B4-BE49-F238E27FC236}">
                <a16:creationId xmlns:a16="http://schemas.microsoft.com/office/drawing/2014/main" id="{56FE7DE1-3BC0-DDBC-E65E-466202744DC2}"/>
              </a:ext>
            </a:extLst>
          </p:cNvPr>
          <p:cNvGrpSpPr/>
          <p:nvPr/>
        </p:nvGrpSpPr>
        <p:grpSpPr>
          <a:xfrm>
            <a:off x="6650204" y="3939122"/>
            <a:ext cx="2775149" cy="2094974"/>
            <a:chOff x="7377212" y="3954121"/>
            <a:chExt cx="2775149" cy="2094974"/>
          </a:xfrm>
        </p:grpSpPr>
        <p:grpSp>
          <p:nvGrpSpPr>
            <p:cNvPr id="104" name="Group 103">
              <a:extLst>
                <a:ext uri="{FF2B5EF4-FFF2-40B4-BE49-F238E27FC236}">
                  <a16:creationId xmlns:a16="http://schemas.microsoft.com/office/drawing/2014/main" id="{9FE3C69B-58FB-69F3-98B4-6B1E5B62F01F}"/>
                </a:ext>
              </a:extLst>
            </p:cNvPr>
            <p:cNvGrpSpPr/>
            <p:nvPr/>
          </p:nvGrpSpPr>
          <p:grpSpPr>
            <a:xfrm>
              <a:off x="7377212" y="3954121"/>
              <a:ext cx="2775149" cy="1841414"/>
              <a:chOff x="7286974" y="4412711"/>
              <a:chExt cx="2775149" cy="1841414"/>
            </a:xfrm>
          </p:grpSpPr>
          <p:sp>
            <p:nvSpPr>
              <p:cNvPr id="34" name="Oval 33">
                <a:extLst>
                  <a:ext uri="{FF2B5EF4-FFF2-40B4-BE49-F238E27FC236}">
                    <a16:creationId xmlns:a16="http://schemas.microsoft.com/office/drawing/2014/main" id="{099FED2E-6547-8608-1E50-12627FEC73FD}"/>
                  </a:ext>
                </a:extLst>
              </p:cNvPr>
              <p:cNvSpPr/>
              <p:nvPr/>
            </p:nvSpPr>
            <p:spPr>
              <a:xfrm>
                <a:off x="7286974" y="4412711"/>
                <a:ext cx="2236651" cy="1432233"/>
              </a:xfrm>
              <a:prstGeom prst="ellipse">
                <a:avLst/>
              </a:prstGeom>
              <a:solidFill>
                <a:schemeClr val="accent4">
                  <a:lumMod val="60000"/>
                  <a:lumOff val="40000"/>
                  <a:alpha val="6959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rPr>
                  <a:t>Click here to purchase on-shore wind farm!</a:t>
                </a:r>
              </a:p>
            </p:txBody>
          </p:sp>
          <p:pic>
            <p:nvPicPr>
              <p:cNvPr id="33" name="Graphic 32" descr="Cursor with solid fill">
                <a:extLst>
                  <a:ext uri="{FF2B5EF4-FFF2-40B4-BE49-F238E27FC236}">
                    <a16:creationId xmlns:a16="http://schemas.microsoft.com/office/drawing/2014/main" id="{F2397CB8-2A1B-69D6-537D-44AF437412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47723" y="5339725"/>
                <a:ext cx="914400" cy="914400"/>
              </a:xfrm>
              <a:prstGeom prst="rect">
                <a:avLst/>
              </a:prstGeom>
            </p:spPr>
          </p:pic>
          <p:cxnSp>
            <p:nvCxnSpPr>
              <p:cNvPr id="49" name="Straight Connector 48">
                <a:extLst>
                  <a:ext uri="{FF2B5EF4-FFF2-40B4-BE49-F238E27FC236}">
                    <a16:creationId xmlns:a16="http://schemas.microsoft.com/office/drawing/2014/main" id="{DBEBBCC4-A284-8E83-2202-3CB85CD4B8C9}"/>
                  </a:ext>
                </a:extLst>
              </p:cNvPr>
              <p:cNvCxnSpPr>
                <a:cxnSpLocks/>
              </p:cNvCxnSpPr>
              <p:nvPr/>
            </p:nvCxnSpPr>
            <p:spPr>
              <a:xfrm>
                <a:off x="9415858" y="5337247"/>
                <a:ext cx="0" cy="1188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D47B5-DA24-B226-6D95-494E0578C6B0}"/>
                  </a:ext>
                </a:extLst>
              </p:cNvPr>
              <p:cNvCxnSpPr>
                <a:cxnSpLocks/>
              </p:cNvCxnSpPr>
              <p:nvPr/>
            </p:nvCxnSpPr>
            <p:spPr>
              <a:xfrm flipH="1">
                <a:off x="9513688" y="5374170"/>
                <a:ext cx="54088" cy="972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A86401-2E85-B837-EAD0-9407C4CDD43E}"/>
                  </a:ext>
                </a:extLst>
              </p:cNvPr>
              <p:cNvCxnSpPr>
                <a:cxnSpLocks/>
              </p:cNvCxnSpPr>
              <p:nvPr/>
            </p:nvCxnSpPr>
            <p:spPr>
              <a:xfrm flipH="1">
                <a:off x="9173384" y="5634761"/>
                <a:ext cx="129554" cy="333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3FD671-84C9-14DC-6D91-A9E965914046}"/>
                  </a:ext>
                </a:extLst>
              </p:cNvPr>
              <p:cNvCxnSpPr>
                <a:cxnSpLocks/>
              </p:cNvCxnSpPr>
              <p:nvPr/>
            </p:nvCxnSpPr>
            <p:spPr>
              <a:xfrm>
                <a:off x="9260283" y="5371289"/>
                <a:ext cx="47951" cy="993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E48E69-54A9-9516-89B4-B5D3C245E4FA}"/>
                  </a:ext>
                </a:extLst>
              </p:cNvPr>
              <p:cNvCxnSpPr>
                <a:cxnSpLocks/>
              </p:cNvCxnSpPr>
              <p:nvPr/>
            </p:nvCxnSpPr>
            <p:spPr>
              <a:xfrm>
                <a:off x="9147723" y="5534851"/>
                <a:ext cx="112560" cy="67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495A8D-A456-E2D6-0FD5-FD4FDEFFC66B}"/>
                </a:ext>
              </a:extLst>
            </p:cNvPr>
            <p:cNvSpPr txBox="1"/>
            <p:nvPr/>
          </p:nvSpPr>
          <p:spPr>
            <a:xfrm>
              <a:off x="7766299" y="5772096"/>
              <a:ext cx="1458476"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or SPACE to Exit</a:t>
              </a:r>
            </a:p>
          </p:txBody>
        </p:sp>
      </p:grpSp>
      <p:sp>
        <p:nvSpPr>
          <p:cNvPr id="21" name="TextBox 20">
            <a:extLst>
              <a:ext uri="{FF2B5EF4-FFF2-40B4-BE49-F238E27FC236}">
                <a16:creationId xmlns:a16="http://schemas.microsoft.com/office/drawing/2014/main" id="{7A7CEFA4-3161-1B87-F4B3-15773AD63C58}"/>
              </a:ext>
            </a:extLst>
          </p:cNvPr>
          <p:cNvSpPr txBox="1"/>
          <p:nvPr/>
        </p:nvSpPr>
        <p:spPr>
          <a:xfrm>
            <a:off x="6822763" y="1177078"/>
            <a:ext cx="2155371" cy="369332"/>
          </a:xfrm>
          <a:prstGeom prst="rect">
            <a:avLst/>
          </a:prstGeom>
          <a:noFill/>
        </p:spPr>
        <p:txBody>
          <a:bodyPr wrap="square" rtlCol="0">
            <a:spAutoFit/>
          </a:bodyP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Things we need:</a:t>
            </a:r>
          </a:p>
        </p:txBody>
      </p:sp>
      <p:sp>
        <p:nvSpPr>
          <p:cNvPr id="65" name="TextBox 64">
            <a:extLst>
              <a:ext uri="{FF2B5EF4-FFF2-40B4-BE49-F238E27FC236}">
                <a16:creationId xmlns:a16="http://schemas.microsoft.com/office/drawing/2014/main" id="{9687C538-C990-AC73-45A4-4BE8E6056B52}"/>
              </a:ext>
            </a:extLst>
          </p:cNvPr>
          <p:cNvSpPr txBox="1"/>
          <p:nvPr/>
        </p:nvSpPr>
        <p:spPr>
          <a:xfrm>
            <a:off x="6564804" y="3426103"/>
            <a:ext cx="1898467" cy="307777"/>
          </a:xfrm>
          <a:prstGeom prst="rect">
            <a:avLst/>
          </a:prstGeom>
          <a:noFill/>
        </p:spPr>
        <p:txBody>
          <a:bodyPr wrap="square" rtlCol="0">
            <a:spAutoFit/>
          </a:bodyPr>
          <a:lstStyle/>
          <a:p>
            <a:r>
              <a:rPr lang="en-US" sz="1400">
                <a:latin typeface="Verdana" panose="020B0604030504040204" pitchFamily="34" charset="0"/>
                <a:ea typeface="Verdana" panose="020B0604030504040204" pitchFamily="34" charset="0"/>
                <a:cs typeface="Verdana" panose="020B0604030504040204" pitchFamily="34" charset="0"/>
              </a:rPr>
              <a:t>Total biomass cost</a:t>
            </a:r>
          </a:p>
        </p:txBody>
      </p:sp>
      <p:sp>
        <p:nvSpPr>
          <p:cNvPr id="70" name="TextBox 69">
            <a:extLst>
              <a:ext uri="{FF2B5EF4-FFF2-40B4-BE49-F238E27FC236}">
                <a16:creationId xmlns:a16="http://schemas.microsoft.com/office/drawing/2014/main" id="{133CBB41-32B4-2088-A683-A50DB77CBB03}"/>
              </a:ext>
            </a:extLst>
          </p:cNvPr>
          <p:cNvSpPr txBox="1"/>
          <p:nvPr/>
        </p:nvSpPr>
        <p:spPr>
          <a:xfrm>
            <a:off x="8394360" y="3377531"/>
            <a:ext cx="914399"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$180</a:t>
            </a:r>
          </a:p>
        </p:txBody>
      </p:sp>
      <p:sp>
        <p:nvSpPr>
          <p:cNvPr id="3" name="Rectangle 2">
            <a:extLst>
              <a:ext uri="{FF2B5EF4-FFF2-40B4-BE49-F238E27FC236}">
                <a16:creationId xmlns:a16="http://schemas.microsoft.com/office/drawing/2014/main" id="{5B60D7D2-2D48-A1E1-8871-091CD7AFFEB0}"/>
              </a:ext>
            </a:extLst>
          </p:cNvPr>
          <p:cNvSpPr/>
          <p:nvPr/>
        </p:nvSpPr>
        <p:spPr>
          <a:xfrm>
            <a:off x="7344832" y="2285577"/>
            <a:ext cx="2916603"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Blades</a:t>
            </a:r>
          </a:p>
        </p:txBody>
      </p:sp>
      <p:sp>
        <p:nvSpPr>
          <p:cNvPr id="5" name="Rectangle 4">
            <a:extLst>
              <a:ext uri="{FF2B5EF4-FFF2-40B4-BE49-F238E27FC236}">
                <a16:creationId xmlns:a16="http://schemas.microsoft.com/office/drawing/2014/main" id="{267EB1F4-4188-E85A-B9A9-6F53A4532B60}"/>
              </a:ext>
            </a:extLst>
          </p:cNvPr>
          <p:cNvSpPr/>
          <p:nvPr/>
        </p:nvSpPr>
        <p:spPr>
          <a:xfrm>
            <a:off x="7347453" y="1789550"/>
            <a:ext cx="1724442"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Gearbox</a:t>
            </a:r>
          </a:p>
        </p:txBody>
      </p:sp>
      <p:sp>
        <p:nvSpPr>
          <p:cNvPr id="6" name="Rectangle 5">
            <a:extLst>
              <a:ext uri="{FF2B5EF4-FFF2-40B4-BE49-F238E27FC236}">
                <a16:creationId xmlns:a16="http://schemas.microsoft.com/office/drawing/2014/main" id="{74779AB1-7F62-2340-F43D-B9D35EB7D250}"/>
              </a:ext>
            </a:extLst>
          </p:cNvPr>
          <p:cNvSpPr/>
          <p:nvPr/>
        </p:nvSpPr>
        <p:spPr>
          <a:xfrm>
            <a:off x="7347891" y="2789621"/>
            <a:ext cx="1933378"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Generator</a:t>
            </a:r>
          </a:p>
        </p:txBody>
      </p:sp>
      <p:sp>
        <p:nvSpPr>
          <p:cNvPr id="32" name="TextBox 31">
            <a:extLst>
              <a:ext uri="{FF2B5EF4-FFF2-40B4-BE49-F238E27FC236}">
                <a16:creationId xmlns:a16="http://schemas.microsoft.com/office/drawing/2014/main" id="{2CF567DC-7298-6039-C204-7A5472A5A8E3}"/>
              </a:ext>
            </a:extLst>
          </p:cNvPr>
          <p:cNvSpPr txBox="1"/>
          <p:nvPr/>
        </p:nvSpPr>
        <p:spPr>
          <a:xfrm>
            <a:off x="3070320" y="4954004"/>
            <a:ext cx="1814473" cy="369332"/>
          </a:xfrm>
          <a:prstGeom prst="rect">
            <a:avLst/>
          </a:prstGeom>
          <a:noFill/>
        </p:spPr>
        <p:txBody>
          <a:bodyPr wrap="square" rtlCol="0">
            <a:spAutoFit/>
          </a:bodyPr>
          <a:lstStyle/>
          <a:p>
            <a:r>
              <a:rPr lang="en-US" b="1" u="sng"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Your Profits:</a:t>
            </a:r>
          </a:p>
        </p:txBody>
      </p:sp>
      <p:sp>
        <p:nvSpPr>
          <p:cNvPr id="8" name="Rectangle 7">
            <a:extLst>
              <a:ext uri="{FF2B5EF4-FFF2-40B4-BE49-F238E27FC236}">
                <a16:creationId xmlns:a16="http://schemas.microsoft.com/office/drawing/2014/main" id="{00C6A5B7-51D6-3100-7B98-8CA19A35908B}"/>
              </a:ext>
            </a:extLst>
          </p:cNvPr>
          <p:cNvSpPr/>
          <p:nvPr/>
        </p:nvSpPr>
        <p:spPr>
          <a:xfrm>
            <a:off x="6756250" y="1120719"/>
            <a:ext cx="2284513" cy="4924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DB97282-34A7-B5F1-D97D-391E62D17417}"/>
              </a:ext>
            </a:extLst>
          </p:cNvPr>
          <p:cNvCxnSpPr/>
          <p:nvPr/>
        </p:nvCxnSpPr>
        <p:spPr>
          <a:xfrm>
            <a:off x="6761748" y="3323834"/>
            <a:ext cx="2264609" cy="14259"/>
          </a:xfrm>
          <a:prstGeom prst="straightConnector1">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Gears outline">
            <a:extLst>
              <a:ext uri="{FF2B5EF4-FFF2-40B4-BE49-F238E27FC236}">
                <a16:creationId xmlns:a16="http://schemas.microsoft.com/office/drawing/2014/main" id="{6FC85AE0-7A3F-82AA-17F1-67E3DF11C5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46161" y="1771092"/>
            <a:ext cx="509897" cy="509897"/>
          </a:xfrm>
          <a:prstGeom prst="rect">
            <a:avLst/>
          </a:prstGeom>
        </p:spPr>
      </p:pic>
      <p:pic>
        <p:nvPicPr>
          <p:cNvPr id="19" name="Graphic 18" descr="Windmill outline">
            <a:extLst>
              <a:ext uri="{FF2B5EF4-FFF2-40B4-BE49-F238E27FC236}">
                <a16:creationId xmlns:a16="http://schemas.microsoft.com/office/drawing/2014/main" id="{69E8AC2C-7FDA-58E8-E38D-370010DF41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472" y="2309893"/>
            <a:ext cx="509897" cy="509897"/>
          </a:xfrm>
          <a:prstGeom prst="rect">
            <a:avLst/>
          </a:prstGeom>
        </p:spPr>
      </p:pic>
      <p:pic>
        <p:nvPicPr>
          <p:cNvPr id="22" name="Graphic 21" descr="High voltage outline">
            <a:extLst>
              <a:ext uri="{FF2B5EF4-FFF2-40B4-BE49-F238E27FC236}">
                <a16:creationId xmlns:a16="http://schemas.microsoft.com/office/drawing/2014/main" id="{1D6EFA55-BC98-4015-43F3-62F07BB6724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38022" y="2760024"/>
            <a:ext cx="509897" cy="509897"/>
          </a:xfrm>
          <a:prstGeom prst="rect">
            <a:avLst/>
          </a:prstGeom>
        </p:spPr>
      </p:pic>
    </p:spTree>
    <p:extLst>
      <p:ext uri="{BB962C8B-B14F-4D97-AF65-F5344CB8AC3E}">
        <p14:creationId xmlns:p14="http://schemas.microsoft.com/office/powerpoint/2010/main" val="234247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rgbClr val="FBE5D6">
              <a:alpha val="40000"/>
            </a:srgb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FC57D796-0228-793F-992B-B74594934272}"/>
              </a:ext>
            </a:extLst>
          </p:cNvPr>
          <p:cNvSpPr/>
          <p:nvPr/>
        </p:nvSpPr>
        <p:spPr>
          <a:xfrm>
            <a:off x="6653018" y="1007831"/>
            <a:ext cx="2485039" cy="7077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F42559-0F96-25FA-5203-3CC3CFA28F37}"/>
              </a:ext>
            </a:extLst>
          </p:cNvPr>
          <p:cNvSpPr/>
          <p:nvPr/>
        </p:nvSpPr>
        <p:spPr>
          <a:xfrm>
            <a:off x="2369446" y="796429"/>
            <a:ext cx="3216223" cy="1747073"/>
          </a:xfrm>
          <a:prstGeom prst="rect">
            <a:avLst/>
          </a:prstGeom>
          <a:noFill/>
          <a:ln w="76200">
            <a:solidFill>
              <a:srgbClr val="C55A1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 are now in the </a:t>
            </a:r>
            <a:r>
              <a:rPr lang="en-US"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Off-shore wind turbine farm </a:t>
            </a: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which can transfer wind energy into electrical energy!</a:t>
            </a:r>
          </a:p>
        </p:txBody>
      </p:sp>
      <p:sp>
        <p:nvSpPr>
          <p:cNvPr id="17" name="Rectangle 16">
            <a:extLst>
              <a:ext uri="{FF2B5EF4-FFF2-40B4-BE49-F238E27FC236}">
                <a16:creationId xmlns:a16="http://schemas.microsoft.com/office/drawing/2014/main" id="{7F013FF2-83A4-9583-E87C-E34999567CFA}"/>
              </a:ext>
            </a:extLst>
          </p:cNvPr>
          <p:cNvSpPr/>
          <p:nvPr/>
        </p:nvSpPr>
        <p:spPr>
          <a:xfrm>
            <a:off x="2371909" y="2779040"/>
            <a:ext cx="3216223" cy="1789406"/>
          </a:xfrm>
          <a:prstGeom prst="rect">
            <a:avLst/>
          </a:prstGeom>
          <a:noFill/>
          <a:ln w="76200">
            <a:solidFill>
              <a:srgbClr val="C55A1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This process involves rotating blades connected to the gearbox by a shaft. The output shaft of the gearbox is then connected to a generator, ultimately creating green energy.</a:t>
            </a:r>
          </a:p>
        </p:txBody>
      </p:sp>
      <p:sp>
        <p:nvSpPr>
          <p:cNvPr id="18" name="Rectangle 17">
            <a:extLst>
              <a:ext uri="{FF2B5EF4-FFF2-40B4-BE49-F238E27FC236}">
                <a16:creationId xmlns:a16="http://schemas.microsoft.com/office/drawing/2014/main" id="{57C190AC-72ED-0984-4525-A8FACCAA1AD2}"/>
              </a:ext>
            </a:extLst>
          </p:cNvPr>
          <p:cNvSpPr/>
          <p:nvPr/>
        </p:nvSpPr>
        <p:spPr>
          <a:xfrm>
            <a:off x="2374372" y="4811036"/>
            <a:ext cx="3214849" cy="1253185"/>
          </a:xfrm>
          <a:prstGeom prst="rect">
            <a:avLst/>
          </a:prstGeom>
          <a:noFill/>
          <a:ln w="76200">
            <a:solidFill>
              <a:srgbClr val="C55A11">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$20 per month</a:t>
            </a:r>
          </a:p>
        </p:txBody>
      </p:sp>
      <p:grpSp>
        <p:nvGrpSpPr>
          <p:cNvPr id="2" name="Group 1">
            <a:extLst>
              <a:ext uri="{FF2B5EF4-FFF2-40B4-BE49-F238E27FC236}">
                <a16:creationId xmlns:a16="http://schemas.microsoft.com/office/drawing/2014/main" id="{56FE7DE1-3BC0-DDBC-E65E-466202744DC2}"/>
              </a:ext>
            </a:extLst>
          </p:cNvPr>
          <p:cNvGrpSpPr/>
          <p:nvPr/>
        </p:nvGrpSpPr>
        <p:grpSpPr>
          <a:xfrm>
            <a:off x="6650204" y="3939122"/>
            <a:ext cx="2775149" cy="2075158"/>
            <a:chOff x="7377212" y="3954121"/>
            <a:chExt cx="2775149" cy="2075158"/>
          </a:xfrm>
        </p:grpSpPr>
        <p:grpSp>
          <p:nvGrpSpPr>
            <p:cNvPr id="104" name="Group 103">
              <a:extLst>
                <a:ext uri="{FF2B5EF4-FFF2-40B4-BE49-F238E27FC236}">
                  <a16:creationId xmlns:a16="http://schemas.microsoft.com/office/drawing/2014/main" id="{9FE3C69B-58FB-69F3-98B4-6B1E5B62F01F}"/>
                </a:ext>
              </a:extLst>
            </p:cNvPr>
            <p:cNvGrpSpPr/>
            <p:nvPr/>
          </p:nvGrpSpPr>
          <p:grpSpPr>
            <a:xfrm>
              <a:off x="7377212" y="3954121"/>
              <a:ext cx="2775149" cy="1841414"/>
              <a:chOff x="7286974" y="4412711"/>
              <a:chExt cx="2775149" cy="1841414"/>
            </a:xfrm>
          </p:grpSpPr>
          <p:sp>
            <p:nvSpPr>
              <p:cNvPr id="34" name="Oval 33">
                <a:extLst>
                  <a:ext uri="{FF2B5EF4-FFF2-40B4-BE49-F238E27FC236}">
                    <a16:creationId xmlns:a16="http://schemas.microsoft.com/office/drawing/2014/main" id="{099FED2E-6547-8608-1E50-12627FEC73FD}"/>
                  </a:ext>
                </a:extLst>
              </p:cNvPr>
              <p:cNvSpPr/>
              <p:nvPr/>
            </p:nvSpPr>
            <p:spPr>
              <a:xfrm>
                <a:off x="7286974" y="4412711"/>
                <a:ext cx="2236651" cy="1432233"/>
              </a:xfrm>
              <a:prstGeom prst="ellipse">
                <a:avLst/>
              </a:prstGeom>
              <a:solidFill>
                <a:schemeClr val="accent4">
                  <a:lumMod val="60000"/>
                  <a:lumOff val="40000"/>
                  <a:alpha val="6959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rPr>
                  <a:t>Click here to purchase off-shore wind farm!</a:t>
                </a:r>
              </a:p>
            </p:txBody>
          </p:sp>
          <p:pic>
            <p:nvPicPr>
              <p:cNvPr id="33" name="Graphic 32" descr="Cursor with solid fill">
                <a:extLst>
                  <a:ext uri="{FF2B5EF4-FFF2-40B4-BE49-F238E27FC236}">
                    <a16:creationId xmlns:a16="http://schemas.microsoft.com/office/drawing/2014/main" id="{F2397CB8-2A1B-69D6-537D-44AF437412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47723" y="5339725"/>
                <a:ext cx="914400" cy="914400"/>
              </a:xfrm>
              <a:prstGeom prst="rect">
                <a:avLst/>
              </a:prstGeom>
            </p:spPr>
          </p:pic>
          <p:cxnSp>
            <p:nvCxnSpPr>
              <p:cNvPr id="49" name="Straight Connector 48">
                <a:extLst>
                  <a:ext uri="{FF2B5EF4-FFF2-40B4-BE49-F238E27FC236}">
                    <a16:creationId xmlns:a16="http://schemas.microsoft.com/office/drawing/2014/main" id="{DBEBBCC4-A284-8E83-2202-3CB85CD4B8C9}"/>
                  </a:ext>
                </a:extLst>
              </p:cNvPr>
              <p:cNvCxnSpPr>
                <a:cxnSpLocks/>
              </p:cNvCxnSpPr>
              <p:nvPr/>
            </p:nvCxnSpPr>
            <p:spPr>
              <a:xfrm>
                <a:off x="9415858" y="5337247"/>
                <a:ext cx="0" cy="1188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D47B5-DA24-B226-6D95-494E0578C6B0}"/>
                  </a:ext>
                </a:extLst>
              </p:cNvPr>
              <p:cNvCxnSpPr>
                <a:cxnSpLocks/>
              </p:cNvCxnSpPr>
              <p:nvPr/>
            </p:nvCxnSpPr>
            <p:spPr>
              <a:xfrm flipH="1">
                <a:off x="9513688" y="5374170"/>
                <a:ext cx="54088" cy="972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A86401-2E85-B837-EAD0-9407C4CDD43E}"/>
                  </a:ext>
                </a:extLst>
              </p:cNvPr>
              <p:cNvCxnSpPr>
                <a:cxnSpLocks/>
              </p:cNvCxnSpPr>
              <p:nvPr/>
            </p:nvCxnSpPr>
            <p:spPr>
              <a:xfrm flipH="1">
                <a:off x="9173384" y="5634761"/>
                <a:ext cx="129554" cy="333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3FD671-84C9-14DC-6D91-A9E965914046}"/>
                  </a:ext>
                </a:extLst>
              </p:cNvPr>
              <p:cNvCxnSpPr>
                <a:cxnSpLocks/>
              </p:cNvCxnSpPr>
              <p:nvPr/>
            </p:nvCxnSpPr>
            <p:spPr>
              <a:xfrm>
                <a:off x="9260283" y="5371289"/>
                <a:ext cx="47951" cy="993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E48E69-54A9-9516-89B4-B5D3C245E4FA}"/>
                  </a:ext>
                </a:extLst>
              </p:cNvPr>
              <p:cNvCxnSpPr>
                <a:cxnSpLocks/>
              </p:cNvCxnSpPr>
              <p:nvPr/>
            </p:nvCxnSpPr>
            <p:spPr>
              <a:xfrm>
                <a:off x="9147723" y="5534851"/>
                <a:ext cx="112560" cy="67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495A8D-A456-E2D6-0FD5-FD4FDEFFC66B}"/>
                </a:ext>
              </a:extLst>
            </p:cNvPr>
            <p:cNvSpPr txBox="1"/>
            <p:nvPr/>
          </p:nvSpPr>
          <p:spPr>
            <a:xfrm>
              <a:off x="7766299" y="5752280"/>
              <a:ext cx="1458476"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or SPACE to Exit</a:t>
              </a:r>
            </a:p>
          </p:txBody>
        </p:sp>
      </p:grpSp>
      <p:sp>
        <p:nvSpPr>
          <p:cNvPr id="21" name="TextBox 20">
            <a:extLst>
              <a:ext uri="{FF2B5EF4-FFF2-40B4-BE49-F238E27FC236}">
                <a16:creationId xmlns:a16="http://schemas.microsoft.com/office/drawing/2014/main" id="{7A7CEFA4-3161-1B87-F4B3-15773AD63C58}"/>
              </a:ext>
            </a:extLst>
          </p:cNvPr>
          <p:cNvSpPr txBox="1"/>
          <p:nvPr/>
        </p:nvSpPr>
        <p:spPr>
          <a:xfrm>
            <a:off x="6822763" y="1177078"/>
            <a:ext cx="2155371" cy="369332"/>
          </a:xfrm>
          <a:prstGeom prst="rect">
            <a:avLst/>
          </a:prstGeom>
          <a:noFill/>
        </p:spPr>
        <p:txBody>
          <a:bodyPr wrap="square" rtlCol="0">
            <a:spAutoFit/>
          </a:bodyPr>
          <a:lstStyle/>
          <a:p>
            <a:pPr algn="ctr"/>
            <a:r>
              <a:rPr lang="en-US">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Things we need:</a:t>
            </a:r>
          </a:p>
        </p:txBody>
      </p:sp>
      <p:sp>
        <p:nvSpPr>
          <p:cNvPr id="65" name="TextBox 64">
            <a:extLst>
              <a:ext uri="{FF2B5EF4-FFF2-40B4-BE49-F238E27FC236}">
                <a16:creationId xmlns:a16="http://schemas.microsoft.com/office/drawing/2014/main" id="{9687C538-C990-AC73-45A4-4BE8E6056B52}"/>
              </a:ext>
            </a:extLst>
          </p:cNvPr>
          <p:cNvSpPr txBox="1"/>
          <p:nvPr/>
        </p:nvSpPr>
        <p:spPr>
          <a:xfrm>
            <a:off x="6564804" y="3426103"/>
            <a:ext cx="1898467" cy="307777"/>
          </a:xfrm>
          <a:prstGeom prst="rect">
            <a:avLst/>
          </a:prstGeom>
          <a:noFill/>
        </p:spPr>
        <p:txBody>
          <a:bodyPr wrap="square" rtlCol="0">
            <a:spAutoFit/>
          </a:bodyPr>
          <a:lstStyle/>
          <a:p>
            <a:r>
              <a:rPr lang="en-US" sz="1400">
                <a:latin typeface="Verdana" panose="020B0604030504040204" pitchFamily="34" charset="0"/>
                <a:ea typeface="Verdana" panose="020B0604030504040204" pitchFamily="34" charset="0"/>
                <a:cs typeface="Verdana" panose="020B0604030504040204" pitchFamily="34" charset="0"/>
              </a:rPr>
              <a:t>Total biomass cost</a:t>
            </a:r>
          </a:p>
        </p:txBody>
      </p:sp>
      <p:sp>
        <p:nvSpPr>
          <p:cNvPr id="70" name="TextBox 69">
            <a:extLst>
              <a:ext uri="{FF2B5EF4-FFF2-40B4-BE49-F238E27FC236}">
                <a16:creationId xmlns:a16="http://schemas.microsoft.com/office/drawing/2014/main" id="{133CBB41-32B4-2088-A683-A50DB77CBB03}"/>
              </a:ext>
            </a:extLst>
          </p:cNvPr>
          <p:cNvSpPr txBox="1"/>
          <p:nvPr/>
        </p:nvSpPr>
        <p:spPr>
          <a:xfrm>
            <a:off x="8392998" y="3377353"/>
            <a:ext cx="88827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$210</a:t>
            </a:r>
          </a:p>
        </p:txBody>
      </p:sp>
      <p:sp>
        <p:nvSpPr>
          <p:cNvPr id="3" name="Rectangle 2">
            <a:extLst>
              <a:ext uri="{FF2B5EF4-FFF2-40B4-BE49-F238E27FC236}">
                <a16:creationId xmlns:a16="http://schemas.microsoft.com/office/drawing/2014/main" id="{5B60D7D2-2D48-A1E1-8871-091CD7AFFEB0}"/>
              </a:ext>
            </a:extLst>
          </p:cNvPr>
          <p:cNvSpPr/>
          <p:nvPr/>
        </p:nvSpPr>
        <p:spPr>
          <a:xfrm>
            <a:off x="7344832" y="2285577"/>
            <a:ext cx="2916603"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Blades</a:t>
            </a:r>
          </a:p>
        </p:txBody>
      </p:sp>
      <p:sp>
        <p:nvSpPr>
          <p:cNvPr id="5" name="Rectangle 4">
            <a:extLst>
              <a:ext uri="{FF2B5EF4-FFF2-40B4-BE49-F238E27FC236}">
                <a16:creationId xmlns:a16="http://schemas.microsoft.com/office/drawing/2014/main" id="{267EB1F4-4188-E85A-B9A9-6F53A4532B60}"/>
              </a:ext>
            </a:extLst>
          </p:cNvPr>
          <p:cNvSpPr/>
          <p:nvPr/>
        </p:nvSpPr>
        <p:spPr>
          <a:xfrm>
            <a:off x="7347453" y="1789550"/>
            <a:ext cx="1724442"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Gearbox</a:t>
            </a:r>
          </a:p>
        </p:txBody>
      </p:sp>
      <p:sp>
        <p:nvSpPr>
          <p:cNvPr id="6" name="Rectangle 5">
            <a:extLst>
              <a:ext uri="{FF2B5EF4-FFF2-40B4-BE49-F238E27FC236}">
                <a16:creationId xmlns:a16="http://schemas.microsoft.com/office/drawing/2014/main" id="{74779AB1-7F62-2340-F43D-B9D35EB7D250}"/>
              </a:ext>
            </a:extLst>
          </p:cNvPr>
          <p:cNvSpPr/>
          <p:nvPr/>
        </p:nvSpPr>
        <p:spPr>
          <a:xfrm>
            <a:off x="7347891" y="2789621"/>
            <a:ext cx="1933378"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Generator</a:t>
            </a:r>
          </a:p>
        </p:txBody>
      </p:sp>
      <p:sp>
        <p:nvSpPr>
          <p:cNvPr id="32" name="TextBox 31">
            <a:extLst>
              <a:ext uri="{FF2B5EF4-FFF2-40B4-BE49-F238E27FC236}">
                <a16:creationId xmlns:a16="http://schemas.microsoft.com/office/drawing/2014/main" id="{2CF567DC-7298-6039-C204-7A5472A5A8E3}"/>
              </a:ext>
            </a:extLst>
          </p:cNvPr>
          <p:cNvSpPr txBox="1"/>
          <p:nvPr/>
        </p:nvSpPr>
        <p:spPr>
          <a:xfrm>
            <a:off x="3070320" y="4954004"/>
            <a:ext cx="1814473" cy="369332"/>
          </a:xfrm>
          <a:prstGeom prst="rect">
            <a:avLst/>
          </a:prstGeom>
          <a:noFill/>
        </p:spPr>
        <p:txBody>
          <a:bodyPr wrap="square" rtlCol="0">
            <a:spAutoFit/>
          </a:bodyPr>
          <a:lstStyle/>
          <a:p>
            <a:r>
              <a:rPr lang="en-US" b="1" u="sng"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Your Profits:</a:t>
            </a:r>
          </a:p>
        </p:txBody>
      </p:sp>
      <p:sp>
        <p:nvSpPr>
          <p:cNvPr id="8" name="Rectangle 7">
            <a:extLst>
              <a:ext uri="{FF2B5EF4-FFF2-40B4-BE49-F238E27FC236}">
                <a16:creationId xmlns:a16="http://schemas.microsoft.com/office/drawing/2014/main" id="{00C6A5B7-51D6-3100-7B98-8CA19A35908B}"/>
              </a:ext>
            </a:extLst>
          </p:cNvPr>
          <p:cNvSpPr/>
          <p:nvPr/>
        </p:nvSpPr>
        <p:spPr>
          <a:xfrm>
            <a:off x="6756250" y="1120719"/>
            <a:ext cx="2284513" cy="4924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DB97282-34A7-B5F1-D97D-391E62D17417}"/>
              </a:ext>
            </a:extLst>
          </p:cNvPr>
          <p:cNvCxnSpPr/>
          <p:nvPr/>
        </p:nvCxnSpPr>
        <p:spPr>
          <a:xfrm>
            <a:off x="6761748" y="3323834"/>
            <a:ext cx="2264609" cy="14259"/>
          </a:xfrm>
          <a:prstGeom prst="straightConnector1">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Gears outline">
            <a:extLst>
              <a:ext uri="{FF2B5EF4-FFF2-40B4-BE49-F238E27FC236}">
                <a16:creationId xmlns:a16="http://schemas.microsoft.com/office/drawing/2014/main" id="{6FC85AE0-7A3F-82AA-17F1-67E3DF11C5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46161" y="1771092"/>
            <a:ext cx="509897" cy="509897"/>
          </a:xfrm>
          <a:prstGeom prst="rect">
            <a:avLst/>
          </a:prstGeom>
        </p:spPr>
      </p:pic>
      <p:pic>
        <p:nvPicPr>
          <p:cNvPr id="19" name="Graphic 18" descr="Windmill outline">
            <a:extLst>
              <a:ext uri="{FF2B5EF4-FFF2-40B4-BE49-F238E27FC236}">
                <a16:creationId xmlns:a16="http://schemas.microsoft.com/office/drawing/2014/main" id="{69E8AC2C-7FDA-58E8-E38D-370010DF41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472" y="2309893"/>
            <a:ext cx="509897" cy="509897"/>
          </a:xfrm>
          <a:prstGeom prst="rect">
            <a:avLst/>
          </a:prstGeom>
        </p:spPr>
      </p:pic>
      <p:pic>
        <p:nvPicPr>
          <p:cNvPr id="22" name="Graphic 21" descr="High voltage outline">
            <a:extLst>
              <a:ext uri="{FF2B5EF4-FFF2-40B4-BE49-F238E27FC236}">
                <a16:creationId xmlns:a16="http://schemas.microsoft.com/office/drawing/2014/main" id="{1D6EFA55-BC98-4015-43F3-62F07BB6724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38022" y="2760024"/>
            <a:ext cx="509897" cy="509897"/>
          </a:xfrm>
          <a:prstGeom prst="rect">
            <a:avLst/>
          </a:prstGeom>
        </p:spPr>
      </p:pic>
    </p:spTree>
    <p:extLst>
      <p:ext uri="{BB962C8B-B14F-4D97-AF65-F5344CB8AC3E}">
        <p14:creationId xmlns:p14="http://schemas.microsoft.com/office/powerpoint/2010/main" val="101311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755526A-0135-1CFC-29A7-2EA336186496}"/>
              </a:ext>
            </a:extLst>
          </p:cNvPr>
          <p:cNvGrpSpPr/>
          <p:nvPr/>
        </p:nvGrpSpPr>
        <p:grpSpPr>
          <a:xfrm>
            <a:off x="1674867" y="582138"/>
            <a:ext cx="8842265" cy="5693724"/>
            <a:chOff x="1674867" y="582138"/>
            <a:chExt cx="8842265" cy="5693724"/>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rgbClr val="FFF2CC">
                <a:alpha val="33000"/>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Connector 8">
              <a:extLst>
                <a:ext uri="{FF2B5EF4-FFF2-40B4-BE49-F238E27FC236}">
                  <a16:creationId xmlns:a16="http://schemas.microsoft.com/office/drawing/2014/main" id="{420F43A7-5794-FA9F-352F-8A54A3E15193}"/>
                </a:ext>
              </a:extLst>
            </p:cNvPr>
            <p:cNvCxnSpPr/>
            <p:nvPr/>
          </p:nvCxnSpPr>
          <p:spPr>
            <a:xfrm>
              <a:off x="3544548" y="3768411"/>
              <a:ext cx="1888177"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7CEFA4-3161-1B87-F4B3-15773AD63C58}"/>
                </a:ext>
              </a:extLst>
            </p:cNvPr>
            <p:cNvSpPr txBox="1"/>
            <p:nvPr/>
          </p:nvSpPr>
          <p:spPr>
            <a:xfrm>
              <a:off x="3457261" y="3363801"/>
              <a:ext cx="2155371" cy="369332"/>
            </a:xfrm>
            <a:prstGeom prst="rect">
              <a:avLst/>
            </a:prstGeom>
            <a:noFill/>
          </p:spPr>
          <p:txBody>
            <a:bodyPr wrap="square" rtlCol="0">
              <a:spAutoFit/>
            </a:bodyP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Things we need:</a:t>
              </a:r>
            </a:p>
          </p:txBody>
        </p:sp>
        <p:sp>
          <p:nvSpPr>
            <p:cNvPr id="65" name="TextBox 64">
              <a:extLst>
                <a:ext uri="{FF2B5EF4-FFF2-40B4-BE49-F238E27FC236}">
                  <a16:creationId xmlns:a16="http://schemas.microsoft.com/office/drawing/2014/main" id="{9687C538-C990-AC73-45A4-4BE8E6056B52}"/>
                </a:ext>
              </a:extLst>
            </p:cNvPr>
            <p:cNvSpPr txBox="1"/>
            <p:nvPr/>
          </p:nvSpPr>
          <p:spPr>
            <a:xfrm>
              <a:off x="3213436" y="5417034"/>
              <a:ext cx="2187745" cy="307777"/>
            </a:xfrm>
            <a:prstGeom prst="rect">
              <a:avLst/>
            </a:prstGeom>
            <a:noFill/>
          </p:spPr>
          <p:txBody>
            <a:bodyPr wrap="square" lIns="91440" tIns="45720" rIns="91440" bIns="45720" rtlCol="0" anchor="t">
              <a:spAutoFit/>
            </a:bodyPr>
            <a:lstStyle/>
            <a:p>
              <a:r>
                <a:rPr lang="en-US" sz="1400" dirty="0">
                  <a:latin typeface="Verdana"/>
                  <a:ea typeface="Verdana"/>
                  <a:cs typeface="Verdana" panose="020B0604030504040204" pitchFamily="34" charset="0"/>
                </a:rPr>
                <a:t>Total solar farm cost</a:t>
              </a:r>
              <a:endParaRPr lang="en-US" sz="1400" dirty="0">
                <a:latin typeface="Verdana" panose="020B0604030504040204" pitchFamily="34" charset="0"/>
                <a:ea typeface="Verdana" panose="020B0604030504040204" pitchFamily="34" charset="0"/>
                <a:cs typeface="Verdana" panose="020B0604030504040204" pitchFamily="34" charset="0"/>
              </a:endParaRPr>
            </a:p>
          </p:txBody>
        </p:sp>
        <p:sp>
          <p:nvSpPr>
            <p:cNvPr id="70" name="TextBox 69">
              <a:extLst>
                <a:ext uri="{FF2B5EF4-FFF2-40B4-BE49-F238E27FC236}">
                  <a16:creationId xmlns:a16="http://schemas.microsoft.com/office/drawing/2014/main" id="{133CBB41-32B4-2088-A683-A50DB77CBB03}"/>
                </a:ext>
              </a:extLst>
            </p:cNvPr>
            <p:cNvSpPr txBox="1"/>
            <p:nvPr/>
          </p:nvSpPr>
          <p:spPr>
            <a:xfrm>
              <a:off x="5164448" y="5342859"/>
              <a:ext cx="914399"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$275</a:t>
              </a:r>
            </a:p>
          </p:txBody>
        </p:sp>
        <p:sp>
          <p:nvSpPr>
            <p:cNvPr id="3" name="Rectangle 2">
              <a:extLst>
                <a:ext uri="{FF2B5EF4-FFF2-40B4-BE49-F238E27FC236}">
                  <a16:creationId xmlns:a16="http://schemas.microsoft.com/office/drawing/2014/main" id="{5B60D7D2-2D48-A1E1-8871-091CD7AFFEB0}"/>
                </a:ext>
              </a:extLst>
            </p:cNvPr>
            <p:cNvSpPr/>
            <p:nvPr/>
          </p:nvSpPr>
          <p:spPr>
            <a:xfrm>
              <a:off x="3072558" y="3811927"/>
              <a:ext cx="2916603"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Photovoltaic Cells</a:t>
              </a:r>
            </a:p>
          </p:txBody>
        </p:sp>
        <p:sp>
          <p:nvSpPr>
            <p:cNvPr id="5" name="Rectangle 4">
              <a:extLst>
                <a:ext uri="{FF2B5EF4-FFF2-40B4-BE49-F238E27FC236}">
                  <a16:creationId xmlns:a16="http://schemas.microsoft.com/office/drawing/2014/main" id="{267EB1F4-4188-E85A-B9A9-6F53A4532B60}"/>
                </a:ext>
              </a:extLst>
            </p:cNvPr>
            <p:cNvSpPr/>
            <p:nvPr/>
          </p:nvSpPr>
          <p:spPr>
            <a:xfrm>
              <a:off x="3072558" y="4248844"/>
              <a:ext cx="2916603"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Mounts</a:t>
              </a:r>
            </a:p>
          </p:txBody>
        </p:sp>
        <p:sp>
          <p:nvSpPr>
            <p:cNvPr id="6" name="Rectangle 5">
              <a:extLst>
                <a:ext uri="{FF2B5EF4-FFF2-40B4-BE49-F238E27FC236}">
                  <a16:creationId xmlns:a16="http://schemas.microsoft.com/office/drawing/2014/main" id="{74779AB1-7F62-2340-F43D-B9D35EB7D250}"/>
                </a:ext>
              </a:extLst>
            </p:cNvPr>
            <p:cNvSpPr/>
            <p:nvPr/>
          </p:nvSpPr>
          <p:spPr>
            <a:xfrm>
              <a:off x="3028407" y="4689547"/>
              <a:ext cx="2916603" cy="51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Storage Batteries</a:t>
              </a:r>
            </a:p>
          </p:txBody>
        </p:sp>
        <p:cxnSp>
          <p:nvCxnSpPr>
            <p:cNvPr id="11" name="Straight Connector 10">
              <a:extLst>
                <a:ext uri="{FF2B5EF4-FFF2-40B4-BE49-F238E27FC236}">
                  <a16:creationId xmlns:a16="http://schemas.microsoft.com/office/drawing/2014/main" id="{B27F182D-B552-5F2A-87B4-58AFD911850D}"/>
                </a:ext>
              </a:extLst>
            </p:cNvPr>
            <p:cNvCxnSpPr>
              <a:cxnSpLocks/>
            </p:cNvCxnSpPr>
            <p:nvPr/>
          </p:nvCxnSpPr>
          <p:spPr>
            <a:xfrm>
              <a:off x="3544548" y="5263636"/>
              <a:ext cx="1888177"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7EF42559-0F96-25FA-5203-3CC3CFA28F37}"/>
              </a:ext>
            </a:extLst>
          </p:cNvPr>
          <p:cNvSpPr/>
          <p:nvPr/>
        </p:nvSpPr>
        <p:spPr>
          <a:xfrm>
            <a:off x="1917890" y="799615"/>
            <a:ext cx="6461779" cy="992129"/>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You are now in the </a:t>
            </a:r>
            <a:r>
              <a:rPr lang="en-US"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solar panel farm </a:t>
            </a: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where sunlight is converted to electrical energy through photovoltaic panels!</a:t>
            </a:r>
          </a:p>
        </p:txBody>
      </p:sp>
      <p:grpSp>
        <p:nvGrpSpPr>
          <p:cNvPr id="2" name="Group 1">
            <a:extLst>
              <a:ext uri="{FF2B5EF4-FFF2-40B4-BE49-F238E27FC236}">
                <a16:creationId xmlns:a16="http://schemas.microsoft.com/office/drawing/2014/main" id="{56FE7DE1-3BC0-DDBC-E65E-466202744DC2}"/>
              </a:ext>
            </a:extLst>
          </p:cNvPr>
          <p:cNvGrpSpPr/>
          <p:nvPr/>
        </p:nvGrpSpPr>
        <p:grpSpPr>
          <a:xfrm>
            <a:off x="7326961" y="3909922"/>
            <a:ext cx="2775149" cy="2105777"/>
            <a:chOff x="7377212" y="3954121"/>
            <a:chExt cx="2775149" cy="2105777"/>
          </a:xfrm>
        </p:grpSpPr>
        <p:grpSp>
          <p:nvGrpSpPr>
            <p:cNvPr id="104" name="Group 103">
              <a:extLst>
                <a:ext uri="{FF2B5EF4-FFF2-40B4-BE49-F238E27FC236}">
                  <a16:creationId xmlns:a16="http://schemas.microsoft.com/office/drawing/2014/main" id="{9FE3C69B-58FB-69F3-98B4-6B1E5B62F01F}"/>
                </a:ext>
              </a:extLst>
            </p:cNvPr>
            <p:cNvGrpSpPr/>
            <p:nvPr/>
          </p:nvGrpSpPr>
          <p:grpSpPr>
            <a:xfrm>
              <a:off x="7377212" y="3954121"/>
              <a:ext cx="2775149" cy="1841414"/>
              <a:chOff x="7286974" y="4412711"/>
              <a:chExt cx="2775149" cy="1841414"/>
            </a:xfrm>
          </p:grpSpPr>
          <p:sp>
            <p:nvSpPr>
              <p:cNvPr id="34" name="Oval 33">
                <a:extLst>
                  <a:ext uri="{FF2B5EF4-FFF2-40B4-BE49-F238E27FC236}">
                    <a16:creationId xmlns:a16="http://schemas.microsoft.com/office/drawing/2014/main" id="{099FED2E-6547-8608-1E50-12627FEC73FD}"/>
                  </a:ext>
                </a:extLst>
              </p:cNvPr>
              <p:cNvSpPr/>
              <p:nvPr/>
            </p:nvSpPr>
            <p:spPr>
              <a:xfrm>
                <a:off x="7286974" y="4412711"/>
                <a:ext cx="2236651" cy="1432233"/>
              </a:xfrm>
              <a:prstGeom prst="ellipse">
                <a:avLst/>
              </a:prstGeom>
              <a:solidFill>
                <a:schemeClr val="accent6">
                  <a:alpha val="6959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rPr>
                  <a:t>Click here to purchase solar panel farm!</a:t>
                </a:r>
              </a:p>
            </p:txBody>
          </p:sp>
          <p:pic>
            <p:nvPicPr>
              <p:cNvPr id="33" name="Graphic 32" descr="Cursor with solid fill">
                <a:extLst>
                  <a:ext uri="{FF2B5EF4-FFF2-40B4-BE49-F238E27FC236}">
                    <a16:creationId xmlns:a16="http://schemas.microsoft.com/office/drawing/2014/main" id="{F2397CB8-2A1B-69D6-537D-44AF437412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7723" y="5339725"/>
                <a:ext cx="914400" cy="914400"/>
              </a:xfrm>
              <a:prstGeom prst="rect">
                <a:avLst/>
              </a:prstGeom>
            </p:spPr>
          </p:pic>
          <p:cxnSp>
            <p:nvCxnSpPr>
              <p:cNvPr id="49" name="Straight Connector 48">
                <a:extLst>
                  <a:ext uri="{FF2B5EF4-FFF2-40B4-BE49-F238E27FC236}">
                    <a16:creationId xmlns:a16="http://schemas.microsoft.com/office/drawing/2014/main" id="{DBEBBCC4-A284-8E83-2202-3CB85CD4B8C9}"/>
                  </a:ext>
                </a:extLst>
              </p:cNvPr>
              <p:cNvCxnSpPr>
                <a:cxnSpLocks/>
              </p:cNvCxnSpPr>
              <p:nvPr/>
            </p:nvCxnSpPr>
            <p:spPr>
              <a:xfrm>
                <a:off x="9415858" y="5337247"/>
                <a:ext cx="0" cy="1188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D47B5-DA24-B226-6D95-494E0578C6B0}"/>
                  </a:ext>
                </a:extLst>
              </p:cNvPr>
              <p:cNvCxnSpPr>
                <a:cxnSpLocks/>
              </p:cNvCxnSpPr>
              <p:nvPr/>
            </p:nvCxnSpPr>
            <p:spPr>
              <a:xfrm flipH="1">
                <a:off x="9513688" y="5374170"/>
                <a:ext cx="54088" cy="9722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A86401-2E85-B837-EAD0-9407C4CDD43E}"/>
                  </a:ext>
                </a:extLst>
              </p:cNvPr>
              <p:cNvCxnSpPr>
                <a:cxnSpLocks/>
              </p:cNvCxnSpPr>
              <p:nvPr/>
            </p:nvCxnSpPr>
            <p:spPr>
              <a:xfrm flipH="1">
                <a:off x="9173384" y="5634761"/>
                <a:ext cx="129554" cy="333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3FD671-84C9-14DC-6D91-A9E965914046}"/>
                  </a:ext>
                </a:extLst>
              </p:cNvPr>
              <p:cNvCxnSpPr>
                <a:cxnSpLocks/>
              </p:cNvCxnSpPr>
              <p:nvPr/>
            </p:nvCxnSpPr>
            <p:spPr>
              <a:xfrm>
                <a:off x="9260283" y="5371289"/>
                <a:ext cx="47951" cy="993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E48E69-54A9-9516-89B4-B5D3C245E4FA}"/>
                  </a:ext>
                </a:extLst>
              </p:cNvPr>
              <p:cNvCxnSpPr>
                <a:cxnSpLocks/>
              </p:cNvCxnSpPr>
              <p:nvPr/>
            </p:nvCxnSpPr>
            <p:spPr>
              <a:xfrm>
                <a:off x="9147723" y="5534851"/>
                <a:ext cx="112560" cy="67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495A8D-A456-E2D6-0FD5-FD4FDEFFC66B}"/>
                </a:ext>
              </a:extLst>
            </p:cNvPr>
            <p:cNvSpPr txBox="1"/>
            <p:nvPr/>
          </p:nvSpPr>
          <p:spPr>
            <a:xfrm>
              <a:off x="7766115" y="5782899"/>
              <a:ext cx="1458476"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or SPACE to Exit</a:t>
              </a:r>
            </a:p>
          </p:txBody>
        </p:sp>
      </p:grpSp>
      <p:sp>
        <p:nvSpPr>
          <p:cNvPr id="8" name="Rectangle 7">
            <a:extLst>
              <a:ext uri="{FF2B5EF4-FFF2-40B4-BE49-F238E27FC236}">
                <a16:creationId xmlns:a16="http://schemas.microsoft.com/office/drawing/2014/main" id="{E45540CD-4873-D072-4407-68CC6F7A3D6C}"/>
              </a:ext>
            </a:extLst>
          </p:cNvPr>
          <p:cNvSpPr/>
          <p:nvPr/>
        </p:nvSpPr>
        <p:spPr>
          <a:xfrm>
            <a:off x="1917890" y="1908940"/>
            <a:ext cx="6461779" cy="1039139"/>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lumMod val="25000"/>
                  </a:schemeClr>
                </a:solidFill>
                <a:latin typeface="Verdana"/>
                <a:ea typeface="Verdana"/>
              </a:rPr>
              <a:t>Since light impacts the outcome energy of the panels, the stronger the sunlight, the more electrical energy is created. Hence, on cloudy days less electricity is created, but luckily for us, we are a sunny island </a:t>
            </a:r>
            <a:r>
              <a:rPr lang="en-US" sz="1600" dirty="0">
                <a:solidFill>
                  <a:schemeClr val="bg2">
                    <a:lumMod val="25000"/>
                  </a:schemeClr>
                </a:solidFill>
                <a:latin typeface="Verdana"/>
                <a:ea typeface="Verdana"/>
                <a:sym typeface="Wingdings" pitchFamily="2" charset="2"/>
              </a:rPr>
              <a:t></a:t>
            </a:r>
            <a:endParaRPr lang="en-US" sz="1600" dirty="0"/>
          </a:p>
        </p:txBody>
      </p:sp>
      <p:sp>
        <p:nvSpPr>
          <p:cNvPr id="10" name="Rectangle 9">
            <a:extLst>
              <a:ext uri="{FF2B5EF4-FFF2-40B4-BE49-F238E27FC236}">
                <a16:creationId xmlns:a16="http://schemas.microsoft.com/office/drawing/2014/main" id="{4E6BBB50-0CD4-29DC-3391-3D959E6BCBD3}"/>
              </a:ext>
            </a:extLst>
          </p:cNvPr>
          <p:cNvSpPr/>
          <p:nvPr/>
        </p:nvSpPr>
        <p:spPr>
          <a:xfrm>
            <a:off x="8507779" y="799615"/>
            <a:ext cx="1847445" cy="2148463"/>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u="sng" dirty="0">
                <a:solidFill>
                  <a:schemeClr val="bg2">
                    <a:lumMod val="25000"/>
                  </a:schemeClr>
                </a:solidFill>
                <a:latin typeface="Verdana"/>
                <a:ea typeface="Verdana"/>
              </a:rPr>
              <a:t>Your Profits:</a:t>
            </a:r>
          </a:p>
          <a:p>
            <a:pPr algn="ctr"/>
            <a:r>
              <a:rPr lang="en-US" b="1" u="sng" dirty="0">
                <a:solidFill>
                  <a:schemeClr val="bg2">
                    <a:lumMod val="25000"/>
                  </a:schemeClr>
                </a:solidFill>
                <a:latin typeface="Verdana"/>
                <a:ea typeface="Verdana"/>
              </a:rPr>
              <a:t> </a:t>
            </a:r>
            <a:endParaRPr lang="en-US" dirty="0">
              <a:solidFill>
                <a:schemeClr val="bg2">
                  <a:lumMod val="25000"/>
                </a:schemeClr>
              </a:solidFill>
              <a:latin typeface="Calibri" panose="020F0502020204030204"/>
              <a:ea typeface="Verdana"/>
              <a:cs typeface="Calibri" panose="020F0502020204030204"/>
            </a:endParaRPr>
          </a:p>
          <a:p>
            <a:pPr algn="ctr"/>
            <a:r>
              <a:rPr lang="en-US" dirty="0">
                <a:solidFill>
                  <a:schemeClr val="bg2">
                    <a:lumMod val="25000"/>
                  </a:schemeClr>
                </a:solidFill>
                <a:latin typeface="Verdana"/>
                <a:ea typeface="Verdana"/>
              </a:rPr>
              <a:t>$25 per </a:t>
            </a:r>
            <a:endParaRPr lang="en-US" dirty="0">
              <a:solidFill>
                <a:schemeClr val="bg2">
                  <a:lumMod val="25000"/>
                </a:schemeClr>
              </a:solidFill>
              <a:latin typeface="Calibri" panose="020F0502020204030204"/>
              <a:ea typeface="Verdana"/>
              <a:cs typeface="Calibri" panose="020F0502020204030204"/>
            </a:endParaRPr>
          </a:p>
          <a:p>
            <a:pPr algn="ctr"/>
            <a:r>
              <a:rPr lang="en-US" dirty="0">
                <a:solidFill>
                  <a:schemeClr val="bg2">
                    <a:lumMod val="25000"/>
                  </a:schemeClr>
                </a:solidFill>
                <a:latin typeface="Verdana"/>
                <a:ea typeface="Verdana"/>
              </a:rPr>
              <a:t>month</a:t>
            </a:r>
            <a:endParaRPr lang="en-US" dirty="0">
              <a:solidFill>
                <a:schemeClr val="bg2">
                  <a:lumMod val="25000"/>
                </a:schemeClr>
              </a:solidFill>
              <a:cs typeface="Calibri" panose="020F0502020204030204"/>
            </a:endParaRPr>
          </a:p>
        </p:txBody>
      </p:sp>
      <p:pic>
        <p:nvPicPr>
          <p:cNvPr id="15" name="Graphic 13" descr="Sun with solid fill">
            <a:extLst>
              <a:ext uri="{FF2B5EF4-FFF2-40B4-BE49-F238E27FC236}">
                <a16:creationId xmlns:a16="http://schemas.microsoft.com/office/drawing/2014/main" id="{F2547F1D-B8E6-0C4D-72F0-40A0B63A88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61526" y="1436156"/>
            <a:ext cx="515360" cy="498254"/>
          </a:xfrm>
          <a:prstGeom prst="rect">
            <a:avLst/>
          </a:prstGeom>
        </p:spPr>
      </p:pic>
      <p:pic>
        <p:nvPicPr>
          <p:cNvPr id="22" name="Graphic 13" descr="Sun with solid fill">
            <a:extLst>
              <a:ext uri="{FF2B5EF4-FFF2-40B4-BE49-F238E27FC236}">
                <a16:creationId xmlns:a16="http://schemas.microsoft.com/office/drawing/2014/main" id="{9DB66E86-2D80-BF34-41C9-77A1C024F5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0998" y="2677927"/>
            <a:ext cx="630069" cy="596576"/>
          </a:xfrm>
          <a:prstGeom prst="rect">
            <a:avLst/>
          </a:prstGeom>
        </p:spPr>
      </p:pic>
      <p:cxnSp>
        <p:nvCxnSpPr>
          <p:cNvPr id="7" name="Straight Connector 6">
            <a:extLst>
              <a:ext uri="{FF2B5EF4-FFF2-40B4-BE49-F238E27FC236}">
                <a16:creationId xmlns:a16="http://schemas.microsoft.com/office/drawing/2014/main" id="{1604D759-0B37-9AEC-DEE8-6B29EA7C3B46}"/>
              </a:ext>
            </a:extLst>
          </p:cNvPr>
          <p:cNvCxnSpPr>
            <a:cxnSpLocks/>
          </p:cNvCxnSpPr>
          <p:nvPr/>
        </p:nvCxnSpPr>
        <p:spPr>
          <a:xfrm>
            <a:off x="2405644" y="1858311"/>
            <a:ext cx="5948899" cy="4916"/>
          </a:xfrm>
          <a:prstGeom prst="line">
            <a:avLst/>
          </a:prstGeom>
          <a:ln w="127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C3507D-B84F-94F9-AD71-C01D16EAE982}"/>
              </a:ext>
            </a:extLst>
          </p:cNvPr>
          <p:cNvCxnSpPr>
            <a:cxnSpLocks/>
          </p:cNvCxnSpPr>
          <p:nvPr/>
        </p:nvCxnSpPr>
        <p:spPr>
          <a:xfrm>
            <a:off x="8437733" y="830840"/>
            <a:ext cx="6939" cy="1650180"/>
          </a:xfrm>
          <a:prstGeom prst="line">
            <a:avLst/>
          </a:prstGeom>
          <a:ln w="127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17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chemeClr val="tx1">
              <a:alpha val="12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a:extLst>
              <a:ext uri="{FF2B5EF4-FFF2-40B4-BE49-F238E27FC236}">
                <a16:creationId xmlns:a16="http://schemas.microsoft.com/office/drawing/2014/main" id="{C0495A8D-A456-E2D6-0FD5-FD4FDEFFC66B}"/>
              </a:ext>
            </a:extLst>
          </p:cNvPr>
          <p:cNvSpPr txBox="1"/>
          <p:nvPr/>
        </p:nvSpPr>
        <p:spPr>
          <a:xfrm>
            <a:off x="5387206" y="5617519"/>
            <a:ext cx="1417588" cy="30777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SPACE to Exit</a:t>
            </a:r>
          </a:p>
        </p:txBody>
      </p:sp>
      <p:grpSp>
        <p:nvGrpSpPr>
          <p:cNvPr id="17" name="Group 16">
            <a:extLst>
              <a:ext uri="{FF2B5EF4-FFF2-40B4-BE49-F238E27FC236}">
                <a16:creationId xmlns:a16="http://schemas.microsoft.com/office/drawing/2014/main" id="{7AD095EA-8E71-B228-3B86-3043D795B056}"/>
              </a:ext>
            </a:extLst>
          </p:cNvPr>
          <p:cNvGrpSpPr/>
          <p:nvPr/>
        </p:nvGrpSpPr>
        <p:grpSpPr>
          <a:xfrm>
            <a:off x="2001909" y="1970100"/>
            <a:ext cx="2684104" cy="1617201"/>
            <a:chOff x="2109893" y="781615"/>
            <a:chExt cx="2048071" cy="3759147"/>
          </a:xfrm>
        </p:grpSpPr>
        <p:sp>
          <p:nvSpPr>
            <p:cNvPr id="13" name="Rectangle 12">
              <a:extLst>
                <a:ext uri="{FF2B5EF4-FFF2-40B4-BE49-F238E27FC236}">
                  <a16:creationId xmlns:a16="http://schemas.microsoft.com/office/drawing/2014/main" id="{7EF42559-0F96-25FA-5203-3CC3CFA28F37}"/>
                </a:ext>
              </a:extLst>
            </p:cNvPr>
            <p:cNvSpPr/>
            <p:nvPr/>
          </p:nvSpPr>
          <p:spPr>
            <a:xfrm>
              <a:off x="2180306" y="1000915"/>
              <a:ext cx="1893271" cy="3319012"/>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Welcome to the </a:t>
              </a:r>
              <a:r>
                <a:rPr lang="en-US"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Oil Rig</a:t>
              </a: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 owned by the Fossil Fuel Company!</a:t>
              </a:r>
            </a:p>
          </p:txBody>
        </p:sp>
        <p:sp>
          <p:nvSpPr>
            <p:cNvPr id="7" name="Rectangle 6">
              <a:extLst>
                <a:ext uri="{FF2B5EF4-FFF2-40B4-BE49-F238E27FC236}">
                  <a16:creationId xmlns:a16="http://schemas.microsoft.com/office/drawing/2014/main" id="{5425F8D4-E6E0-E829-6D17-D5CB275B27F5}"/>
                </a:ext>
              </a:extLst>
            </p:cNvPr>
            <p:cNvSpPr/>
            <p:nvPr/>
          </p:nvSpPr>
          <p:spPr>
            <a:xfrm>
              <a:off x="2109893" y="781615"/>
              <a:ext cx="2048071" cy="3759147"/>
            </a:xfrm>
            <a:prstGeom prst="rect">
              <a:avLst/>
            </a:prstGeom>
            <a:noFill/>
            <a:ln w="57150">
              <a:solidFill>
                <a:schemeClr val="tx1">
                  <a:lumMod val="95000"/>
                  <a:lumOff val="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16901E4-719E-1EEA-1ED5-7C4D12743DD9}"/>
              </a:ext>
            </a:extLst>
          </p:cNvPr>
          <p:cNvGrpSpPr/>
          <p:nvPr/>
        </p:nvGrpSpPr>
        <p:grpSpPr>
          <a:xfrm>
            <a:off x="4916933" y="1074461"/>
            <a:ext cx="5316527" cy="4075393"/>
            <a:chOff x="4302486" y="781615"/>
            <a:chExt cx="2048071" cy="3759147"/>
          </a:xfrm>
        </p:grpSpPr>
        <p:sp>
          <p:nvSpPr>
            <p:cNvPr id="18" name="Rectangle 17">
              <a:extLst>
                <a:ext uri="{FF2B5EF4-FFF2-40B4-BE49-F238E27FC236}">
                  <a16:creationId xmlns:a16="http://schemas.microsoft.com/office/drawing/2014/main" id="{E8D01A70-BF16-A79D-3665-6E841201D822}"/>
                </a:ext>
              </a:extLst>
            </p:cNvPr>
            <p:cNvSpPr/>
            <p:nvPr/>
          </p:nvSpPr>
          <p:spPr>
            <a:xfrm>
              <a:off x="4372899" y="875960"/>
              <a:ext cx="1893271" cy="3576617"/>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u="sng" dirty="0">
                  <a:solidFill>
                    <a:schemeClr val="bg2">
                      <a:lumMod val="25000"/>
                    </a:schemeClr>
                  </a:solidFill>
                  <a:latin typeface="Verdana"/>
                  <a:ea typeface="Verdana"/>
                </a:rPr>
                <a:t>Negative Consequences of Oil Rigs</a:t>
              </a:r>
            </a:p>
            <a:p>
              <a:pPr marL="285750" indent="-285750">
                <a:buFont typeface="Arial" panose="020B0604020202020204" pitchFamily="34" charset="0"/>
                <a:buChar char="•"/>
              </a:pPr>
              <a:endParaRPr lang="en-US" sz="900" dirty="0">
                <a:solidFill>
                  <a:schemeClr val="bg2">
                    <a:lumMod val="25000"/>
                  </a:schemeClr>
                </a:solidFill>
                <a:latin typeface="Verdana"/>
                <a:ea typeface="Verdana"/>
              </a:endParaRPr>
            </a:p>
            <a:p>
              <a:pPr marL="285750" indent="-285750">
                <a:buFont typeface="Arial" panose="020B0604020202020204" pitchFamily="34" charset="0"/>
                <a:buChar char="•"/>
              </a:pPr>
              <a:r>
                <a:rPr lang="en-US" sz="1600" b="1" dirty="0">
                  <a:solidFill>
                    <a:schemeClr val="bg2">
                      <a:lumMod val="25000"/>
                    </a:schemeClr>
                  </a:solidFill>
                  <a:latin typeface="Verdana"/>
                  <a:ea typeface="Verdana"/>
                </a:rPr>
                <a:t>Oil spills </a:t>
              </a:r>
              <a:r>
                <a:rPr lang="en-US" sz="1600" dirty="0">
                  <a:solidFill>
                    <a:schemeClr val="bg2">
                      <a:lumMod val="25000"/>
                    </a:schemeClr>
                  </a:solidFill>
                  <a:latin typeface="Verdana"/>
                  <a:ea typeface="Verdana"/>
                </a:rPr>
                <a:t>can harm, or even destroy, entire marine ecosystems.</a:t>
              </a:r>
            </a:p>
            <a:p>
              <a:pPr marL="285750" indent="-285750">
                <a:buFont typeface="Arial" panose="020B0604020202020204" pitchFamily="34" charset="0"/>
                <a:buChar char="•"/>
              </a:pPr>
              <a:endParaRPr lang="en-US" sz="900" dirty="0">
                <a:solidFill>
                  <a:schemeClr val="bg2">
                    <a:lumMod val="25000"/>
                  </a:schemeClr>
                </a:solidFill>
                <a:latin typeface="Verdana"/>
                <a:ea typeface="Verdana"/>
              </a:endParaRPr>
            </a:p>
            <a:p>
              <a:pPr marL="285750" indent="-285750">
                <a:buFont typeface="Arial" panose="020B0604020202020204" pitchFamily="34" charset="0"/>
                <a:buChar char="•"/>
              </a:pPr>
              <a:r>
                <a:rPr lang="en-US" sz="1600" dirty="0">
                  <a:solidFill>
                    <a:schemeClr val="bg2">
                      <a:lumMod val="25000"/>
                    </a:schemeClr>
                  </a:solidFill>
                  <a:latin typeface="Verdana"/>
                  <a:ea typeface="Verdana"/>
                </a:rPr>
                <a:t>Oil rigs can lead to large amounts of </a:t>
              </a:r>
              <a:r>
                <a:rPr lang="en-US" sz="1600" b="1" dirty="0">
                  <a:solidFill>
                    <a:schemeClr val="bg2">
                      <a:lumMod val="25000"/>
                    </a:schemeClr>
                  </a:solidFill>
                  <a:latin typeface="Verdana"/>
                  <a:ea typeface="Verdana"/>
                </a:rPr>
                <a:t>air pollution </a:t>
              </a:r>
              <a:r>
                <a:rPr lang="en-US" sz="1600" dirty="0">
                  <a:solidFill>
                    <a:schemeClr val="bg2">
                      <a:lumMod val="25000"/>
                    </a:schemeClr>
                  </a:solidFill>
                  <a:latin typeface="Verdana"/>
                  <a:ea typeface="Verdana"/>
                </a:rPr>
                <a:t>impacting both human health and climate change.</a:t>
              </a:r>
            </a:p>
            <a:p>
              <a:pPr marL="285750" indent="-285750">
                <a:buFont typeface="Arial" panose="020B0604020202020204" pitchFamily="34" charset="0"/>
                <a:buChar char="•"/>
              </a:pPr>
              <a:endParaRPr lang="en-US" sz="900" dirty="0">
                <a:solidFill>
                  <a:schemeClr val="bg2">
                    <a:lumMod val="25000"/>
                  </a:schemeClr>
                </a:solidFill>
                <a:latin typeface="Verdana"/>
                <a:ea typeface="Verdana"/>
              </a:endParaRPr>
            </a:p>
            <a:p>
              <a:pPr marL="285750" indent="-285750">
                <a:buFont typeface="Arial" panose="020B0604020202020204" pitchFamily="34" charset="0"/>
                <a:buChar char="•"/>
              </a:pPr>
              <a:r>
                <a:rPr lang="en-US" sz="1600" b="1" dirty="0">
                  <a:solidFill>
                    <a:schemeClr val="bg2">
                      <a:lumMod val="25000"/>
                    </a:schemeClr>
                  </a:solidFill>
                  <a:latin typeface="Verdana"/>
                  <a:ea typeface="Verdana"/>
                </a:rPr>
                <a:t>Water pollution </a:t>
              </a:r>
              <a:r>
                <a:rPr lang="en-US" sz="1600" dirty="0">
                  <a:solidFill>
                    <a:schemeClr val="bg2">
                      <a:lumMod val="25000"/>
                    </a:schemeClr>
                  </a:solidFill>
                  <a:latin typeface="Verdana"/>
                  <a:ea typeface="Verdana"/>
                </a:rPr>
                <a:t>occurs due to oil spills and wastewater, and can dangerously impact marine and human life.</a:t>
              </a:r>
            </a:p>
            <a:p>
              <a:pPr marL="285750" indent="-285750">
                <a:buFont typeface="Arial" panose="020B0604020202020204" pitchFamily="34" charset="0"/>
                <a:buChar char="•"/>
              </a:pPr>
              <a:endParaRPr lang="en-US" sz="900" dirty="0">
                <a:solidFill>
                  <a:schemeClr val="bg2">
                    <a:lumMod val="25000"/>
                  </a:schemeClr>
                </a:solidFill>
                <a:latin typeface="Verdana"/>
                <a:ea typeface="Verdana"/>
              </a:endParaRPr>
            </a:p>
            <a:p>
              <a:pPr marL="285750" indent="-285750">
                <a:buFont typeface="Arial" panose="020B0604020202020204" pitchFamily="34" charset="0"/>
                <a:buChar char="•"/>
              </a:pPr>
              <a:r>
                <a:rPr lang="en-US" sz="1600" dirty="0">
                  <a:solidFill>
                    <a:schemeClr val="bg2">
                      <a:lumMod val="25000"/>
                    </a:schemeClr>
                  </a:solidFill>
                  <a:latin typeface="Verdana"/>
                  <a:ea typeface="Verdana"/>
                </a:rPr>
                <a:t>Greenhouse gas emissions for oil rigs can cause both </a:t>
              </a:r>
              <a:r>
                <a:rPr lang="en-US" sz="1600" b="1" dirty="0">
                  <a:solidFill>
                    <a:schemeClr val="bg2">
                      <a:lumMod val="25000"/>
                    </a:schemeClr>
                  </a:solidFill>
                  <a:latin typeface="Verdana"/>
                  <a:ea typeface="Verdana"/>
                </a:rPr>
                <a:t>climate change </a:t>
              </a:r>
              <a:r>
                <a:rPr lang="en-US" sz="1600" dirty="0">
                  <a:solidFill>
                    <a:schemeClr val="bg2">
                      <a:lumMod val="25000"/>
                    </a:schemeClr>
                  </a:solidFill>
                  <a:latin typeface="Verdana"/>
                  <a:ea typeface="Verdana"/>
                </a:rPr>
                <a:t>and </a:t>
              </a:r>
              <a:r>
                <a:rPr lang="en-US" sz="1600" b="1" dirty="0">
                  <a:solidFill>
                    <a:schemeClr val="bg2">
                      <a:lumMod val="25000"/>
                    </a:schemeClr>
                  </a:solidFill>
                  <a:latin typeface="Verdana"/>
                  <a:ea typeface="Verdana"/>
                </a:rPr>
                <a:t>global warming</a:t>
              </a:r>
              <a:r>
                <a:rPr lang="en-US" sz="1600" dirty="0">
                  <a:solidFill>
                    <a:schemeClr val="bg2">
                      <a:lumMod val="25000"/>
                    </a:schemeClr>
                  </a:solidFill>
                  <a:latin typeface="Verdana"/>
                  <a:ea typeface="Verdana"/>
                </a:rPr>
                <a:t>.</a:t>
              </a:r>
            </a:p>
          </p:txBody>
        </p:sp>
        <p:sp>
          <p:nvSpPr>
            <p:cNvPr id="21" name="Rectangle 20">
              <a:extLst>
                <a:ext uri="{FF2B5EF4-FFF2-40B4-BE49-F238E27FC236}">
                  <a16:creationId xmlns:a16="http://schemas.microsoft.com/office/drawing/2014/main" id="{97D2E5E6-EE3F-19C2-67CD-17A71B2F2159}"/>
                </a:ext>
              </a:extLst>
            </p:cNvPr>
            <p:cNvSpPr/>
            <p:nvPr/>
          </p:nvSpPr>
          <p:spPr>
            <a:xfrm>
              <a:off x="4302486" y="781615"/>
              <a:ext cx="2048071" cy="3759147"/>
            </a:xfrm>
            <a:prstGeom prst="rect">
              <a:avLst/>
            </a:prstGeom>
            <a:noFill/>
            <a:ln w="57150">
              <a:solidFill>
                <a:schemeClr val="tx1">
                  <a:lumMod val="95000"/>
                  <a:lumOff val="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Graphic 23" descr="Oil Rig with solid fill">
            <a:extLst>
              <a:ext uri="{FF2B5EF4-FFF2-40B4-BE49-F238E27FC236}">
                <a16:creationId xmlns:a16="http://schemas.microsoft.com/office/drawing/2014/main" id="{2424E531-AC0A-F223-7D1C-AA3DA0602A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77604" y="760163"/>
            <a:ext cx="914400" cy="914400"/>
          </a:xfrm>
          <a:prstGeom prst="rect">
            <a:avLst/>
          </a:prstGeom>
        </p:spPr>
      </p:pic>
      <p:pic>
        <p:nvPicPr>
          <p:cNvPr id="26" name="Graphic 25" descr="Fuel outline">
            <a:extLst>
              <a:ext uri="{FF2B5EF4-FFF2-40B4-BE49-F238E27FC236}">
                <a16:creationId xmlns:a16="http://schemas.microsoft.com/office/drawing/2014/main" id="{0BF741B6-D8EB-154F-AFDE-3F62A737A4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5195" y="2790727"/>
            <a:ext cx="520884" cy="520884"/>
          </a:xfrm>
          <a:prstGeom prst="rect">
            <a:avLst/>
          </a:prstGeom>
        </p:spPr>
      </p:pic>
      <p:pic>
        <p:nvPicPr>
          <p:cNvPr id="28" name="Graphic 27" descr="Orca with solid fill">
            <a:extLst>
              <a:ext uri="{FF2B5EF4-FFF2-40B4-BE49-F238E27FC236}">
                <a16:creationId xmlns:a16="http://schemas.microsoft.com/office/drawing/2014/main" id="{E94D9860-3E4E-D721-76B8-D24447ADD4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26827" y="4170056"/>
            <a:ext cx="517134" cy="517134"/>
          </a:xfrm>
          <a:prstGeom prst="rect">
            <a:avLst/>
          </a:prstGeom>
        </p:spPr>
      </p:pic>
      <p:pic>
        <p:nvPicPr>
          <p:cNvPr id="30" name="Graphic 29" descr="Clownfish with solid fill">
            <a:extLst>
              <a:ext uri="{FF2B5EF4-FFF2-40B4-BE49-F238E27FC236}">
                <a16:creationId xmlns:a16="http://schemas.microsoft.com/office/drawing/2014/main" id="{79930060-F1C9-CE57-7766-DD5BA133CE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26827" y="5149854"/>
            <a:ext cx="574031" cy="574031"/>
          </a:xfrm>
          <a:prstGeom prst="rect">
            <a:avLst/>
          </a:prstGeom>
        </p:spPr>
      </p:pic>
      <p:pic>
        <p:nvPicPr>
          <p:cNvPr id="35" name="Graphic 34" descr="Coral with solid fill">
            <a:extLst>
              <a:ext uri="{FF2B5EF4-FFF2-40B4-BE49-F238E27FC236}">
                <a16:creationId xmlns:a16="http://schemas.microsoft.com/office/drawing/2014/main" id="{9038169A-4828-3B05-0B43-CC1341DF61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89688" y="4429905"/>
            <a:ext cx="357245" cy="357245"/>
          </a:xfrm>
          <a:prstGeom prst="rect">
            <a:avLst/>
          </a:prstGeom>
        </p:spPr>
      </p:pic>
      <p:pic>
        <p:nvPicPr>
          <p:cNvPr id="37" name="Graphic 36" descr="Dolphin with solid fill">
            <a:extLst>
              <a:ext uri="{FF2B5EF4-FFF2-40B4-BE49-F238E27FC236}">
                <a16:creationId xmlns:a16="http://schemas.microsoft.com/office/drawing/2014/main" id="{9EE8A9B9-C6F5-C460-12EA-58FE815DE5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64829" y="5000403"/>
            <a:ext cx="517134" cy="517134"/>
          </a:xfrm>
          <a:prstGeom prst="rect">
            <a:avLst/>
          </a:prstGeom>
        </p:spPr>
      </p:pic>
      <p:pic>
        <p:nvPicPr>
          <p:cNvPr id="39" name="Graphic 38" descr="Seaweed outline">
            <a:extLst>
              <a:ext uri="{FF2B5EF4-FFF2-40B4-BE49-F238E27FC236}">
                <a16:creationId xmlns:a16="http://schemas.microsoft.com/office/drawing/2014/main" id="{73E7E62C-4E2F-B7BF-93D5-C1610DCC279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16192" y="4621745"/>
            <a:ext cx="420176" cy="420176"/>
          </a:xfrm>
          <a:prstGeom prst="rect">
            <a:avLst/>
          </a:prstGeom>
        </p:spPr>
      </p:pic>
      <p:pic>
        <p:nvPicPr>
          <p:cNvPr id="41" name="Graphic 40" descr="Seahorse with solid fill">
            <a:extLst>
              <a:ext uri="{FF2B5EF4-FFF2-40B4-BE49-F238E27FC236}">
                <a16:creationId xmlns:a16="http://schemas.microsoft.com/office/drawing/2014/main" id="{C9E0D616-B73C-A24A-C3BA-72718498652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439588" y="4925069"/>
            <a:ext cx="424912" cy="424912"/>
          </a:xfrm>
          <a:prstGeom prst="rect">
            <a:avLst/>
          </a:prstGeom>
        </p:spPr>
      </p:pic>
      <p:pic>
        <p:nvPicPr>
          <p:cNvPr id="43" name="Graphic 42" descr="Crab with solid fill">
            <a:extLst>
              <a:ext uri="{FF2B5EF4-FFF2-40B4-BE49-F238E27FC236}">
                <a16:creationId xmlns:a16="http://schemas.microsoft.com/office/drawing/2014/main" id="{54DAFD21-9E29-4531-4678-278C08EE5A5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48175" y="4615884"/>
            <a:ext cx="376691" cy="376691"/>
          </a:xfrm>
          <a:prstGeom prst="rect">
            <a:avLst/>
          </a:prstGeom>
        </p:spPr>
      </p:pic>
      <p:sp>
        <p:nvSpPr>
          <p:cNvPr id="45" name="&quot;No&quot; Symbol 44">
            <a:extLst>
              <a:ext uri="{FF2B5EF4-FFF2-40B4-BE49-F238E27FC236}">
                <a16:creationId xmlns:a16="http://schemas.microsoft.com/office/drawing/2014/main" id="{DE9E1F95-16D6-1829-2056-F0FF723266BF}"/>
              </a:ext>
            </a:extLst>
          </p:cNvPr>
          <p:cNvSpPr/>
          <p:nvPr/>
        </p:nvSpPr>
        <p:spPr>
          <a:xfrm>
            <a:off x="2154608" y="4049965"/>
            <a:ext cx="1828573" cy="1795180"/>
          </a:xfrm>
          <a:prstGeom prst="noSmoking">
            <a:avLst>
              <a:gd name="adj" fmla="val 554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3788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C1F9F6-4389-5AFB-2433-BF1A2F347EF7}"/>
              </a:ext>
            </a:extLst>
          </p:cNvPr>
          <p:cNvSpPr/>
          <p:nvPr/>
        </p:nvSpPr>
        <p:spPr>
          <a:xfrm>
            <a:off x="1674867" y="582138"/>
            <a:ext cx="8842265" cy="5693724"/>
          </a:xfrm>
          <a:prstGeom prst="rect">
            <a:avLst/>
          </a:prstGeom>
          <a:solidFill>
            <a:schemeClr val="tx1">
              <a:alpha val="12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a:extLst>
              <a:ext uri="{FF2B5EF4-FFF2-40B4-BE49-F238E27FC236}">
                <a16:creationId xmlns:a16="http://schemas.microsoft.com/office/drawing/2014/main" id="{C0495A8D-A456-E2D6-0FD5-FD4FDEFFC66B}"/>
              </a:ext>
            </a:extLst>
          </p:cNvPr>
          <p:cNvSpPr txBox="1"/>
          <p:nvPr/>
        </p:nvSpPr>
        <p:spPr>
          <a:xfrm>
            <a:off x="5387206" y="5617519"/>
            <a:ext cx="1417588" cy="30777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SPACE to Exit</a:t>
            </a:r>
          </a:p>
        </p:txBody>
      </p:sp>
      <p:grpSp>
        <p:nvGrpSpPr>
          <p:cNvPr id="17" name="Group 16">
            <a:extLst>
              <a:ext uri="{FF2B5EF4-FFF2-40B4-BE49-F238E27FC236}">
                <a16:creationId xmlns:a16="http://schemas.microsoft.com/office/drawing/2014/main" id="{7AD095EA-8E71-B228-3B86-3043D795B056}"/>
              </a:ext>
            </a:extLst>
          </p:cNvPr>
          <p:cNvGrpSpPr/>
          <p:nvPr/>
        </p:nvGrpSpPr>
        <p:grpSpPr>
          <a:xfrm>
            <a:off x="2005428" y="2325429"/>
            <a:ext cx="2684104" cy="1617201"/>
            <a:chOff x="2109893" y="781615"/>
            <a:chExt cx="2048071" cy="3759147"/>
          </a:xfrm>
        </p:grpSpPr>
        <p:sp>
          <p:nvSpPr>
            <p:cNvPr id="13" name="Rectangle 12">
              <a:extLst>
                <a:ext uri="{FF2B5EF4-FFF2-40B4-BE49-F238E27FC236}">
                  <a16:creationId xmlns:a16="http://schemas.microsoft.com/office/drawing/2014/main" id="{7EF42559-0F96-25FA-5203-3CC3CFA28F37}"/>
                </a:ext>
              </a:extLst>
            </p:cNvPr>
            <p:cNvSpPr/>
            <p:nvPr/>
          </p:nvSpPr>
          <p:spPr>
            <a:xfrm>
              <a:off x="2180306" y="1000915"/>
              <a:ext cx="1893271" cy="3319012"/>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Welcome to the </a:t>
              </a:r>
              <a:r>
                <a:rPr lang="en-US"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Coal Mine </a:t>
              </a:r>
              <a:r>
                <a:rPr lang="en-US"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owned by the Fossil Fuel Company!</a:t>
              </a:r>
            </a:p>
          </p:txBody>
        </p:sp>
        <p:sp>
          <p:nvSpPr>
            <p:cNvPr id="7" name="Rectangle 6">
              <a:extLst>
                <a:ext uri="{FF2B5EF4-FFF2-40B4-BE49-F238E27FC236}">
                  <a16:creationId xmlns:a16="http://schemas.microsoft.com/office/drawing/2014/main" id="{5425F8D4-E6E0-E829-6D17-D5CB275B27F5}"/>
                </a:ext>
              </a:extLst>
            </p:cNvPr>
            <p:cNvSpPr/>
            <p:nvPr/>
          </p:nvSpPr>
          <p:spPr>
            <a:xfrm>
              <a:off x="2109893" y="781615"/>
              <a:ext cx="2048071" cy="3759147"/>
            </a:xfrm>
            <a:prstGeom prst="rect">
              <a:avLst/>
            </a:prstGeom>
            <a:noFill/>
            <a:ln w="57150">
              <a:solidFill>
                <a:schemeClr val="tx1">
                  <a:lumMod val="95000"/>
                  <a:lumOff val="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16901E4-719E-1EEA-1ED5-7C4D12743DD9}"/>
              </a:ext>
            </a:extLst>
          </p:cNvPr>
          <p:cNvGrpSpPr/>
          <p:nvPr/>
        </p:nvGrpSpPr>
        <p:grpSpPr>
          <a:xfrm>
            <a:off x="4916933" y="932704"/>
            <a:ext cx="5316527" cy="4430127"/>
            <a:chOff x="4302486" y="781615"/>
            <a:chExt cx="2048071" cy="3759147"/>
          </a:xfrm>
        </p:grpSpPr>
        <p:sp>
          <p:nvSpPr>
            <p:cNvPr id="18" name="Rectangle 17">
              <a:extLst>
                <a:ext uri="{FF2B5EF4-FFF2-40B4-BE49-F238E27FC236}">
                  <a16:creationId xmlns:a16="http://schemas.microsoft.com/office/drawing/2014/main" id="{E8D01A70-BF16-A79D-3665-6E841201D822}"/>
                </a:ext>
              </a:extLst>
            </p:cNvPr>
            <p:cNvSpPr/>
            <p:nvPr/>
          </p:nvSpPr>
          <p:spPr>
            <a:xfrm>
              <a:off x="4372899" y="875960"/>
              <a:ext cx="1893271" cy="3576617"/>
            </a:xfrm>
            <a:prstGeom prst="rect">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u="sng" dirty="0">
                  <a:solidFill>
                    <a:schemeClr val="bg2">
                      <a:lumMod val="25000"/>
                    </a:schemeClr>
                  </a:solidFill>
                  <a:latin typeface="Verdana"/>
                  <a:ea typeface="Verdana"/>
                </a:rPr>
                <a:t>Negative Consequences of Coal Mines</a:t>
              </a:r>
            </a:p>
            <a:p>
              <a:pPr marL="285750" indent="-285750">
                <a:buFont typeface="Arial" panose="020B0604020202020204" pitchFamily="34" charset="0"/>
                <a:buChar char="•"/>
              </a:pPr>
              <a:endParaRPr lang="en-US" sz="900" dirty="0">
                <a:solidFill>
                  <a:schemeClr val="bg2">
                    <a:lumMod val="25000"/>
                  </a:schemeClr>
                </a:solidFill>
                <a:latin typeface="Verdana"/>
                <a:ea typeface="Verdana"/>
              </a:endParaRPr>
            </a:p>
            <a:p>
              <a:pPr marL="285750" indent="-285750">
                <a:buFont typeface="Arial" panose="020B0604020202020204" pitchFamily="34" charset="0"/>
                <a:buChar char="•"/>
              </a:pPr>
              <a:r>
                <a:rPr lang="en-US" sz="1600" dirty="0">
                  <a:solidFill>
                    <a:schemeClr val="bg2">
                      <a:lumMod val="25000"/>
                    </a:schemeClr>
                  </a:solidFill>
                  <a:latin typeface="Verdana"/>
                  <a:ea typeface="Verdana"/>
                </a:rPr>
                <a:t>Coal mines can cause significant </a:t>
              </a:r>
              <a:r>
                <a:rPr lang="en-US" sz="1600" b="1" dirty="0">
                  <a:solidFill>
                    <a:schemeClr val="bg2">
                      <a:lumMod val="25000"/>
                    </a:schemeClr>
                  </a:solidFill>
                  <a:latin typeface="Verdana"/>
                  <a:ea typeface="Verdana"/>
                </a:rPr>
                <a:t>land disturbances</a:t>
              </a:r>
              <a:r>
                <a:rPr lang="en-US" sz="1600" dirty="0">
                  <a:solidFill>
                    <a:schemeClr val="bg2">
                      <a:lumMod val="25000"/>
                    </a:schemeClr>
                  </a:solidFill>
                  <a:latin typeface="Verdana"/>
                  <a:ea typeface="Verdana"/>
                </a:rPr>
                <a:t> often meaning the destruction of ecosystems and wildlife habitats.</a:t>
              </a:r>
            </a:p>
            <a:p>
              <a:pPr marL="285750" indent="-285750">
                <a:buFont typeface="Arial" panose="020B0604020202020204" pitchFamily="34" charset="0"/>
                <a:buChar char="•"/>
              </a:pPr>
              <a:endParaRPr lang="en-US" sz="900" dirty="0">
                <a:solidFill>
                  <a:schemeClr val="bg2">
                    <a:lumMod val="25000"/>
                  </a:schemeClr>
                </a:solidFill>
                <a:latin typeface="Verdana"/>
                <a:ea typeface="Verdana"/>
              </a:endParaRPr>
            </a:p>
            <a:p>
              <a:pPr marL="285750" indent="-285750">
                <a:buFont typeface="Arial" panose="020B0604020202020204" pitchFamily="34" charset="0"/>
                <a:buChar char="•"/>
              </a:pPr>
              <a:r>
                <a:rPr lang="en-US" sz="1600" dirty="0">
                  <a:solidFill>
                    <a:schemeClr val="bg2">
                      <a:lumMod val="25000"/>
                    </a:schemeClr>
                  </a:solidFill>
                  <a:latin typeface="Verdana"/>
                  <a:ea typeface="Verdana"/>
                </a:rPr>
                <a:t>Coal mines can lead to large amounts of </a:t>
              </a:r>
              <a:r>
                <a:rPr lang="en-US" sz="1600" b="1" dirty="0">
                  <a:solidFill>
                    <a:schemeClr val="bg2">
                      <a:lumMod val="25000"/>
                    </a:schemeClr>
                  </a:solidFill>
                  <a:latin typeface="Verdana"/>
                  <a:ea typeface="Verdana"/>
                </a:rPr>
                <a:t>air pollution </a:t>
              </a:r>
              <a:r>
                <a:rPr lang="en-US" sz="1600" dirty="0">
                  <a:solidFill>
                    <a:schemeClr val="bg2">
                      <a:lumMod val="25000"/>
                    </a:schemeClr>
                  </a:solidFill>
                  <a:latin typeface="Verdana"/>
                  <a:ea typeface="Verdana"/>
                </a:rPr>
                <a:t>impacting both human health and climate change.</a:t>
              </a:r>
            </a:p>
            <a:p>
              <a:pPr marL="285750" indent="-285750">
                <a:buFont typeface="Arial" panose="020B0604020202020204" pitchFamily="34" charset="0"/>
                <a:buChar char="•"/>
              </a:pPr>
              <a:endParaRPr lang="en-US" sz="900" dirty="0">
                <a:solidFill>
                  <a:schemeClr val="bg2">
                    <a:lumMod val="25000"/>
                  </a:schemeClr>
                </a:solidFill>
                <a:latin typeface="Verdana"/>
                <a:ea typeface="Verdana"/>
              </a:endParaRPr>
            </a:p>
            <a:p>
              <a:pPr marL="285750" indent="-285750">
                <a:buFont typeface="Arial" panose="020B0604020202020204" pitchFamily="34" charset="0"/>
                <a:buChar char="•"/>
              </a:pPr>
              <a:r>
                <a:rPr lang="en-US" sz="1600" b="1" dirty="0">
                  <a:solidFill>
                    <a:schemeClr val="bg2">
                      <a:lumMod val="25000"/>
                    </a:schemeClr>
                  </a:solidFill>
                  <a:latin typeface="Verdana"/>
                  <a:ea typeface="Verdana"/>
                </a:rPr>
                <a:t>Water pollution </a:t>
              </a:r>
              <a:r>
                <a:rPr lang="en-US" sz="1600" dirty="0">
                  <a:solidFill>
                    <a:schemeClr val="bg2">
                      <a:lumMod val="25000"/>
                    </a:schemeClr>
                  </a:solidFill>
                  <a:latin typeface="Verdana"/>
                  <a:ea typeface="Verdana"/>
                </a:rPr>
                <a:t>can</a:t>
              </a:r>
              <a:r>
                <a:rPr lang="en-US" sz="1600" b="1" i="1" dirty="0">
                  <a:solidFill>
                    <a:schemeClr val="bg2">
                      <a:lumMod val="25000"/>
                    </a:schemeClr>
                  </a:solidFill>
                  <a:latin typeface="Verdana"/>
                  <a:ea typeface="Verdana"/>
                </a:rPr>
                <a:t> </a:t>
              </a:r>
              <a:r>
                <a:rPr lang="en-US" sz="1600" dirty="0">
                  <a:solidFill>
                    <a:schemeClr val="bg2">
                      <a:lumMod val="25000"/>
                    </a:schemeClr>
                  </a:solidFill>
                  <a:latin typeface="Verdana"/>
                  <a:ea typeface="Verdana"/>
                </a:rPr>
                <a:t>occur due to discharge of mine drainage and can dangerously impact human life.</a:t>
              </a:r>
            </a:p>
            <a:p>
              <a:pPr marL="285750" indent="-285750">
                <a:buFont typeface="Arial" panose="020B0604020202020204" pitchFamily="34" charset="0"/>
                <a:buChar char="•"/>
              </a:pPr>
              <a:endParaRPr lang="en-US" sz="900" dirty="0">
                <a:solidFill>
                  <a:schemeClr val="bg2">
                    <a:lumMod val="25000"/>
                  </a:schemeClr>
                </a:solidFill>
                <a:latin typeface="Verdana"/>
                <a:ea typeface="Verdana"/>
              </a:endParaRPr>
            </a:p>
            <a:p>
              <a:pPr marL="285750" indent="-285750">
                <a:buFont typeface="Arial" panose="020B0604020202020204" pitchFamily="34" charset="0"/>
                <a:buChar char="•"/>
              </a:pPr>
              <a:r>
                <a:rPr lang="en-US" sz="1600" dirty="0">
                  <a:solidFill>
                    <a:schemeClr val="bg2">
                      <a:lumMod val="25000"/>
                    </a:schemeClr>
                  </a:solidFill>
                  <a:latin typeface="Verdana"/>
                  <a:ea typeface="Verdana"/>
                </a:rPr>
                <a:t>Greenhouse gas emissions from coal mines can cause both </a:t>
              </a:r>
              <a:r>
                <a:rPr lang="en-US" sz="1600" b="1" dirty="0">
                  <a:solidFill>
                    <a:schemeClr val="bg2">
                      <a:lumMod val="25000"/>
                    </a:schemeClr>
                  </a:solidFill>
                  <a:latin typeface="Verdana"/>
                  <a:ea typeface="Verdana"/>
                </a:rPr>
                <a:t>climate change </a:t>
              </a:r>
              <a:r>
                <a:rPr lang="en-US" sz="1600" dirty="0">
                  <a:solidFill>
                    <a:schemeClr val="bg2">
                      <a:lumMod val="25000"/>
                    </a:schemeClr>
                  </a:solidFill>
                  <a:latin typeface="Verdana"/>
                  <a:ea typeface="Verdana"/>
                </a:rPr>
                <a:t>and </a:t>
              </a:r>
              <a:r>
                <a:rPr lang="en-US" sz="1600" b="1" dirty="0">
                  <a:solidFill>
                    <a:schemeClr val="bg2">
                      <a:lumMod val="25000"/>
                    </a:schemeClr>
                  </a:solidFill>
                  <a:latin typeface="Verdana"/>
                  <a:ea typeface="Verdana"/>
                </a:rPr>
                <a:t>global warming</a:t>
              </a:r>
              <a:r>
                <a:rPr lang="en-US" sz="1600" dirty="0">
                  <a:solidFill>
                    <a:schemeClr val="bg2">
                      <a:lumMod val="25000"/>
                    </a:schemeClr>
                  </a:solidFill>
                  <a:latin typeface="Verdana"/>
                  <a:ea typeface="Verdana"/>
                </a:rPr>
                <a:t>.</a:t>
              </a:r>
            </a:p>
          </p:txBody>
        </p:sp>
        <p:sp>
          <p:nvSpPr>
            <p:cNvPr id="21" name="Rectangle 20">
              <a:extLst>
                <a:ext uri="{FF2B5EF4-FFF2-40B4-BE49-F238E27FC236}">
                  <a16:creationId xmlns:a16="http://schemas.microsoft.com/office/drawing/2014/main" id="{97D2E5E6-EE3F-19C2-67CD-17A71B2F2159}"/>
                </a:ext>
              </a:extLst>
            </p:cNvPr>
            <p:cNvSpPr/>
            <p:nvPr/>
          </p:nvSpPr>
          <p:spPr>
            <a:xfrm>
              <a:off x="4302486" y="781615"/>
              <a:ext cx="2048071" cy="3759147"/>
            </a:xfrm>
            <a:prstGeom prst="rect">
              <a:avLst/>
            </a:prstGeom>
            <a:noFill/>
            <a:ln w="57150">
              <a:solidFill>
                <a:schemeClr val="tx1">
                  <a:lumMod val="95000"/>
                  <a:lumOff val="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Power Plant with solid fill">
            <a:extLst>
              <a:ext uri="{FF2B5EF4-FFF2-40B4-BE49-F238E27FC236}">
                <a16:creationId xmlns:a16="http://schemas.microsoft.com/office/drawing/2014/main" id="{26CE8782-0CB9-753E-837B-5B39F4673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38700" y="1074461"/>
            <a:ext cx="914400" cy="914400"/>
          </a:xfrm>
          <a:prstGeom prst="rect">
            <a:avLst/>
          </a:prstGeom>
        </p:spPr>
      </p:pic>
      <p:pic>
        <p:nvPicPr>
          <p:cNvPr id="6" name="Graphic 5" descr="Radioactive with solid fill">
            <a:extLst>
              <a:ext uri="{FF2B5EF4-FFF2-40B4-BE49-F238E27FC236}">
                <a16:creationId xmlns:a16="http://schemas.microsoft.com/office/drawing/2014/main" id="{BDF25215-7C25-319A-1CF1-7214630D98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45398" y="3038016"/>
            <a:ext cx="607227" cy="607227"/>
          </a:xfrm>
          <a:prstGeom prst="rect">
            <a:avLst/>
          </a:prstGeom>
        </p:spPr>
      </p:pic>
      <p:grpSp>
        <p:nvGrpSpPr>
          <p:cNvPr id="16" name="Group 15">
            <a:extLst>
              <a:ext uri="{FF2B5EF4-FFF2-40B4-BE49-F238E27FC236}">
                <a16:creationId xmlns:a16="http://schemas.microsoft.com/office/drawing/2014/main" id="{38598104-A6D1-50DE-046F-5522CB52A0E1}"/>
              </a:ext>
            </a:extLst>
          </p:cNvPr>
          <p:cNvGrpSpPr/>
          <p:nvPr/>
        </p:nvGrpSpPr>
        <p:grpSpPr>
          <a:xfrm>
            <a:off x="2634742" y="4367845"/>
            <a:ext cx="1169938" cy="1127473"/>
            <a:chOff x="2583162" y="4509954"/>
            <a:chExt cx="1169938" cy="1127473"/>
          </a:xfrm>
        </p:grpSpPr>
        <p:pic>
          <p:nvPicPr>
            <p:cNvPr id="12" name="Graphic 11" descr="Factory with solid fill">
              <a:extLst>
                <a:ext uri="{FF2B5EF4-FFF2-40B4-BE49-F238E27FC236}">
                  <a16:creationId xmlns:a16="http://schemas.microsoft.com/office/drawing/2014/main" id="{F3016359-FDF1-2428-2D0B-8CECBB1BFF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38700" y="4723027"/>
              <a:ext cx="914400" cy="914400"/>
            </a:xfrm>
            <a:prstGeom prst="rect">
              <a:avLst/>
            </a:prstGeom>
          </p:spPr>
        </p:pic>
        <p:pic>
          <p:nvPicPr>
            <p:cNvPr id="15" name="Graphic 14" descr="Power Plant with solid fill">
              <a:extLst>
                <a:ext uri="{FF2B5EF4-FFF2-40B4-BE49-F238E27FC236}">
                  <a16:creationId xmlns:a16="http://schemas.microsoft.com/office/drawing/2014/main" id="{70065B1E-32EB-FD9A-6A92-63D263704C4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66067"/>
            <a:stretch/>
          </p:blipFill>
          <p:spPr>
            <a:xfrm>
              <a:off x="2583162" y="4509954"/>
              <a:ext cx="914400" cy="310279"/>
            </a:xfrm>
            <a:prstGeom prst="rect">
              <a:avLst/>
            </a:prstGeom>
          </p:spPr>
        </p:pic>
      </p:grpSp>
    </p:spTree>
    <p:extLst>
      <p:ext uri="{BB962C8B-B14F-4D97-AF65-F5344CB8AC3E}">
        <p14:creationId xmlns:p14="http://schemas.microsoft.com/office/powerpoint/2010/main" val="204994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8998</TotalTime>
  <Words>834</Words>
  <Application>Microsoft Macintosh PowerPoint</Application>
  <PresentationFormat>Widescreen</PresentationFormat>
  <Paragraphs>131</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Dahl</dc:creator>
  <cp:lastModifiedBy>Alexander Dahl</cp:lastModifiedBy>
  <cp:revision>6</cp:revision>
  <dcterms:created xsi:type="dcterms:W3CDTF">2023-03-25T17:00:27Z</dcterms:created>
  <dcterms:modified xsi:type="dcterms:W3CDTF">2023-04-20T16:34:39Z</dcterms:modified>
</cp:coreProperties>
</file>