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21.png" ContentType="image/png"/>
  <Override PartName="/ppt/media/image1.png" ContentType="image/png"/>
  <Override PartName="/ppt/media/image22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999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CA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CA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D1469D7-922F-4D24-BE54-33CB6EE7DB5A}" type="slidenum">
              <a:rPr lang="en-CA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Noted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360" y="231156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A group bulletin board app.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Create a board, add some notes.</a:t>
            </a:r>
            <a:endParaRPr/>
          </a:p>
          <a:p>
            <a:pPr algn="ctr"/>
            <a:r>
              <a:rPr lang="en-US" sz="3200" spc="-1">
                <a:latin typeface="Arial"/>
              </a:rPr>
              <a:t>Share the board with a friend</a:t>
            </a:r>
            <a:endParaRPr/>
          </a:p>
          <a:p>
            <a:pPr algn="ctr"/>
            <a:r>
              <a:rPr lang="en-US" sz="3200" spc="-1">
                <a:latin typeface="Arial"/>
              </a:rPr>
              <a:t>and edit it together.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602640" y="301320"/>
            <a:ext cx="1269360" cy="126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Models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360" y="2311560"/>
            <a:ext cx="9071640" cy="4888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Board</a:t>
            </a:r>
            <a:endParaRPr/>
          </a:p>
          <a:p>
            <a:pPr algn="ctr"/>
            <a:r>
              <a:rPr lang="en-US" sz="3200" spc="-1">
                <a:latin typeface="Arial"/>
              </a:rPr>
              <a:t>Note</a:t>
            </a:r>
            <a:endParaRPr/>
          </a:p>
          <a:p>
            <a:pPr algn="ctr"/>
            <a:r>
              <a:rPr lang="en-US" sz="3200" spc="-1">
                <a:latin typeface="Arial"/>
              </a:rPr>
              <a:t>User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528000" y="4464000"/>
            <a:ext cx="3200040" cy="22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Object Designs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360" y="231156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 </a:t>
            </a:r>
            <a:endParaRPr/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213200" y="2475720"/>
            <a:ext cx="7714800" cy="407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API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360" y="1872000"/>
            <a:ext cx="9071640" cy="546948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Acts as a wrapper for mongoDB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Allows for a more declarative programming style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145240" y="3672000"/>
            <a:ext cx="5790960" cy="32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UserManager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360" y="1872000"/>
            <a:ext cx="9071640" cy="546948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489680" y="2376000"/>
            <a:ext cx="7222320" cy="446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BoardManager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360" y="1872000"/>
            <a:ext cx="9071640" cy="546948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224000" y="2274120"/>
            <a:ext cx="7416000" cy="452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NoteManager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360" y="1872000"/>
            <a:ext cx="9071640" cy="546948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224000" y="2327040"/>
            <a:ext cx="7632000" cy="477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SecurityManager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360" y="1872000"/>
            <a:ext cx="9071640" cy="546948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008000" y="2160000"/>
            <a:ext cx="7632000" cy="48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Routes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360" y="241452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/</a:t>
            </a:r>
            <a:endParaRPr/>
          </a:p>
          <a:p>
            <a:pPr algn="ctr"/>
            <a:r>
              <a:rPr lang="en-US" sz="3200" spc="-1">
                <a:latin typeface="Arial"/>
              </a:rPr>
              <a:t>/user</a:t>
            </a:r>
            <a:endParaRPr/>
          </a:p>
          <a:p>
            <a:pPr algn="ctr"/>
            <a:r>
              <a:rPr lang="en-US" sz="3200" spc="-1">
                <a:latin typeface="Arial"/>
              </a:rPr>
              <a:t>/board</a:t>
            </a:r>
            <a:endParaRPr/>
          </a:p>
          <a:p>
            <a:pPr algn="ctr"/>
            <a:r>
              <a:rPr lang="en-US" sz="3200" spc="-1">
                <a:latin typeface="Arial"/>
              </a:rPr>
              <a:t>/note</a:t>
            </a:r>
            <a:endParaRPr/>
          </a:p>
          <a:p>
            <a:pPr algn="ctr"/>
            <a:r>
              <a:rPr lang="en-US" sz="3200" spc="-1">
                <a:latin typeface="Arial"/>
              </a:rPr>
              <a:t>/security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Routes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360" y="241452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The index or '/' route manages requests for pages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The other routes are a bridge between</a:t>
            </a:r>
            <a:endParaRPr/>
          </a:p>
          <a:p>
            <a:pPr algn="ctr"/>
            <a:r>
              <a:rPr lang="en-US" sz="3200" spc="-1">
                <a:latin typeface="Arial"/>
              </a:rPr>
              <a:t> </a:t>
            </a:r>
            <a:r>
              <a:rPr lang="en-US" sz="3200" spc="-1">
                <a:latin typeface="Arial"/>
              </a:rPr>
              <a:t>the client and the API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Handles Security, Errors, and Context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React Components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360" y="1872000"/>
            <a:ext cx="9071640" cy="546948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Used for agregation in the MyBoards, MySubscriptions and Search components.</a:t>
            </a:r>
            <a:endParaRPr/>
          </a:p>
          <a:p>
            <a:pPr algn="ctr"/>
            <a:r>
              <a:rPr lang="en-US" sz="3200" spc="-1">
                <a:latin typeface="Arial"/>
              </a:rPr>
              <a:t> </a:t>
            </a:r>
            <a:endParaRPr/>
          </a:p>
          <a:p>
            <a:pPr algn="ctr"/>
            <a:r>
              <a:rPr lang="en-US" sz="3200" spc="-1">
                <a:latin typeface="Arial"/>
              </a:rPr>
              <a:t>Used in every aspect of the board editor page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Used to quickly implement small components such as the 'Logout' button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Board Editor Component Needlessly </a:t>
            </a:r>
            <a:endParaRPr/>
          </a:p>
          <a:p>
            <a:pPr algn="ctr"/>
            <a:r>
              <a:rPr lang="en-US" sz="3200" spc="-1">
                <a:latin typeface="Arial"/>
              </a:rPr>
              <a:t>Complex and patchy due to poor design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Outline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360" y="231156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 anchorCtr="1"/>
          <a:p>
            <a:r>
              <a:rPr lang="en-US" sz="3200" spc="-1">
                <a:latin typeface="Arial"/>
              </a:rPr>
              <a:t>1) Features of the app</a:t>
            </a:r>
            <a:endParaRPr/>
          </a:p>
          <a:p>
            <a:endParaRPr/>
          </a:p>
          <a:p>
            <a:r>
              <a:rPr lang="en-US" sz="3200" spc="-1">
                <a:latin typeface="Arial"/>
              </a:rPr>
              <a:t>2) Structure of the app</a:t>
            </a:r>
            <a:endParaRPr/>
          </a:p>
          <a:p>
            <a:endParaRPr/>
          </a:p>
          <a:p>
            <a:r>
              <a:rPr lang="en-US" sz="3200" spc="-1">
                <a:latin typeface="Arial"/>
              </a:rPr>
              <a:t>3) Implementation Technologies</a:t>
            </a:r>
            <a:endParaRPr/>
          </a:p>
          <a:p>
            <a:endParaRPr/>
          </a:p>
          <a:p>
            <a:r>
              <a:rPr lang="en-US" sz="3200" spc="-1">
                <a:latin typeface="Arial"/>
              </a:rPr>
              <a:t>4) Demonstation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React Components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360" y="2099880"/>
            <a:ext cx="9071640" cy="501372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296000" y="2338200"/>
            <a:ext cx="6984000" cy="462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Jade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360" y="241452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One jade layout for the whole website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Used partials for Header, Nav and Footer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Implementation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360" y="241452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API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React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Bootstrap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API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360" y="241452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Implemented as Node modules 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Implemented using Javascript Prototypes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API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4360" y="1872000"/>
            <a:ext cx="9071640" cy="546948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656000" y="2160000"/>
            <a:ext cx="6648120" cy="493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API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360" y="1872000"/>
            <a:ext cx="9071640" cy="546948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155960" y="2664000"/>
            <a:ext cx="7772040" cy="400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React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4360" y="241452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Agregation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Board Editor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Agregation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04360" y="1644120"/>
            <a:ext cx="9071640" cy="59252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817720" y="1695240"/>
            <a:ext cx="4445640" cy="572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Editor</a:t>
            </a: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440000" y="1656000"/>
            <a:ext cx="7272000" cy="570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Editor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4720" y="1644480"/>
            <a:ext cx="9071640" cy="59252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520000" y="1827360"/>
            <a:ext cx="4824000" cy="558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Features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360" y="231156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Sign up / Login</a:t>
            </a:r>
            <a:endParaRPr/>
          </a:p>
          <a:p>
            <a:pPr algn="ctr"/>
            <a:r>
              <a:rPr lang="en-US" sz="3200" spc="-1">
                <a:latin typeface="Arial"/>
              </a:rPr>
              <a:t>Create a board</a:t>
            </a:r>
            <a:endParaRPr/>
          </a:p>
          <a:p>
            <a:pPr algn="ctr"/>
            <a:r>
              <a:rPr lang="en-US" sz="3200" spc="-1">
                <a:latin typeface="Arial"/>
              </a:rPr>
              <a:t>Search for boards</a:t>
            </a:r>
            <a:endParaRPr/>
          </a:p>
          <a:p>
            <a:pPr algn="ctr"/>
            <a:r>
              <a:rPr lang="en-US" sz="3200" spc="-1">
                <a:latin typeface="Arial"/>
              </a:rPr>
              <a:t>Subscribe to a board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Edit a board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Editor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12000" y="1656000"/>
            <a:ext cx="8856000" cy="585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Bootstrap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504360" y="241452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Used for every aspect of the web site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Used box model for component spacing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Used for Responsive Design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Arial"/>
              </a:rPr>
              <a:t>Used for Input design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Demonstration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274640" y="2978640"/>
            <a:ext cx="1269360" cy="126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Signup / Login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360" y="231156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04360" y="1997280"/>
            <a:ext cx="9071640" cy="510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Home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360" y="231156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432360" y="1965240"/>
            <a:ext cx="9183600" cy="516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Create a Board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360" y="231156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504360" y="1987560"/>
            <a:ext cx="9143640" cy="51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Search and Subscribe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360" y="231156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60000" y="1800000"/>
            <a:ext cx="9359640" cy="526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Editor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360" y="231156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CA" sz="3200" spc="-1">
                <a:latin typeface="Arial"/>
              </a:rPr>
              <a:t>Put picture here...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Structure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360" y="2311560"/>
            <a:ext cx="9071640" cy="43844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Models</a:t>
            </a:r>
            <a:endParaRPr/>
          </a:p>
          <a:p>
            <a:pPr algn="ctr"/>
            <a:r>
              <a:rPr lang="en-US" sz="3200" spc="-1">
                <a:latin typeface="Arial"/>
              </a:rPr>
              <a:t>Node Restful API</a:t>
            </a:r>
            <a:endParaRPr/>
          </a:p>
          <a:p>
            <a:pPr algn="ctr"/>
            <a:r>
              <a:rPr lang="en-US" sz="3200" spc="-1">
                <a:latin typeface="Arial"/>
              </a:rPr>
              <a:t>Express Routes</a:t>
            </a:r>
            <a:endParaRPr/>
          </a:p>
          <a:p>
            <a:pPr algn="ctr"/>
            <a:r>
              <a:rPr lang="en-US" sz="3200" spc="-1">
                <a:latin typeface="Arial"/>
              </a:rPr>
              <a:t>React Components</a:t>
            </a:r>
            <a:endParaRPr/>
          </a:p>
          <a:p>
            <a:pPr algn="ctr"/>
            <a:r>
              <a:rPr lang="en-US" sz="3200" spc="-1">
                <a:latin typeface="Arial"/>
              </a:rPr>
              <a:t>Jade Templates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2016-07-28T21:17:53Z</dcterms:created>
  <dc:language>en-CA</dc:language>
  <dcterms:modified xsi:type="dcterms:W3CDTF">2016-07-29T01:34:28Z</dcterms:modified>
  <cp:revision>1</cp:revision>
</cp:coreProperties>
</file>