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36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6"/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52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ED35-B56B-4C3C-B1AC-62CD6779CF77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D6BC-1048-4A65-95A4-8B7C4DA6E8F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6"/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14290" y="3214678"/>
            <a:ext cx="3071834" cy="23574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071810" y="428596"/>
            <a:ext cx="3429024" cy="10715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photo1688536630.jpeg"/>
          <p:cNvPicPr>
            <a:picLocks noChangeAspect="1"/>
          </p:cNvPicPr>
          <p:nvPr/>
        </p:nvPicPr>
        <p:blipFill>
          <a:blip r:embed="rId2" cstate="print"/>
          <a:srcRect l="3616" t="2692" r="2375" b="24612"/>
          <a:stretch>
            <a:fillRect/>
          </a:stretch>
        </p:blipFill>
        <p:spPr>
          <a:xfrm>
            <a:off x="428604" y="428596"/>
            <a:ext cx="2286016" cy="2373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3248" y="500034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Еременко 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Алексей Николаевич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" b="1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engineer/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естировщик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 descr="auricular-phone-symbol-in-a-circle_icon-icons.com_56570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0" y="1785918"/>
            <a:ext cx="233324" cy="233324"/>
          </a:xfrm>
          <a:prstGeom prst="rect">
            <a:avLst/>
          </a:prstGeom>
        </p:spPr>
      </p:pic>
      <p:pic>
        <p:nvPicPr>
          <p:cNvPr id="13" name="Рисунок 12" descr="mail_theapplication_3018.png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3071810" y="2214546"/>
            <a:ext cx="233324" cy="233324"/>
          </a:xfrm>
          <a:prstGeom prst="rect">
            <a:avLst/>
          </a:prstGeom>
        </p:spPr>
      </p:pic>
      <p:pic>
        <p:nvPicPr>
          <p:cNvPr id="16" name="Рисунок 15" descr="77279-computer-icons-viber-messenger-blackberry-whatsap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12" y="1714480"/>
            <a:ext cx="1000132" cy="3190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29000" y="1714480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+7(903)-925-2790</a:t>
            </a:r>
            <a:endParaRPr lang="ru-R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2143108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eremenko73@mail.ru</a:t>
            </a:r>
            <a:endParaRPr lang="ru-RU" sz="1600" b="1" dirty="0"/>
          </a:p>
        </p:txBody>
      </p:sp>
      <p:pic>
        <p:nvPicPr>
          <p:cNvPr id="21" name="Рисунок 20" descr="location_10509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10" y="2571736"/>
            <a:ext cx="214314" cy="21431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29000" y="250029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г.Калачинск, Омская </a:t>
            </a:r>
            <a:r>
              <a:rPr lang="ru-RU" sz="1600" b="1" dirty="0" smtClean="0"/>
              <a:t>область</a:t>
            </a:r>
            <a:endParaRPr lang="ru-RU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286116"/>
            <a:ext cx="33575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Образование: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" b="1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</a:t>
            </a:r>
          </a:p>
          <a:p>
            <a:pPr algn="ctr"/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Высшее инженерное (ОмГАУ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нженер землеустроитель</a:t>
            </a:r>
          </a:p>
          <a:p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Курсы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АНО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ДПО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УЦПО *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естировщик ПО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800" dirty="0" smtClean="0"/>
              <a:t>                </a:t>
            </a:r>
            <a:endParaRPr lang="ru-RU" sz="800" dirty="0"/>
          </a:p>
          <a:p>
            <a:r>
              <a:rPr lang="ru-RU" sz="800" dirty="0" smtClean="0"/>
              <a:t>          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500438" y="3214678"/>
            <a:ext cx="3143272" cy="23574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571876" y="3286116"/>
            <a:ext cx="3143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Опыт работы / навыки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" b="1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</a:t>
            </a:r>
          </a:p>
          <a:p>
            <a:pPr algn="ctr"/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«Ростехинвентаризация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Федеральное БТИ»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●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«Калачинский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землеустроительный центр»</a:t>
            </a:r>
          </a:p>
          <a:p>
            <a:pPr algn="ctr"/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___________________________________________________</a:t>
            </a:r>
            <a:endParaRPr lang="ru-RU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Составление технической документации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389" y="8033618"/>
            <a:ext cx="62865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_________________________________________________________</a:t>
            </a:r>
            <a:br>
              <a:rPr lang="ru-RU" sz="1600" dirty="0" smtClean="0"/>
            </a:br>
            <a:r>
              <a:rPr lang="ru-RU" sz="1400" dirty="0" smtClean="0"/>
              <a:t>* Автономная </a:t>
            </a:r>
            <a:r>
              <a:rPr lang="ru-RU" sz="1400" dirty="0"/>
              <a:t>некоммерческая организация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Дополнительного </a:t>
            </a:r>
            <a:r>
              <a:rPr lang="ru-RU" sz="1400" dirty="0"/>
              <a:t>профессионального </a:t>
            </a:r>
            <a:r>
              <a:rPr lang="ru-RU" sz="1400" dirty="0" smtClean="0"/>
              <a:t>образования</a:t>
            </a:r>
            <a:br>
              <a:rPr lang="ru-RU" sz="1400" dirty="0" smtClean="0"/>
            </a:br>
            <a:r>
              <a:rPr lang="ru-RU" sz="1400" dirty="0" smtClean="0"/>
              <a:t> </a:t>
            </a:r>
            <a:r>
              <a:rPr lang="ru-RU" sz="1400" dirty="0"/>
              <a:t>«Учебный центр Профессионального образования»</a:t>
            </a:r>
            <a:endParaRPr lang="ru-RU" sz="1400" dirty="0" smtClean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10360" y="5723465"/>
            <a:ext cx="3071834" cy="23574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515903" y="5709693"/>
            <a:ext cx="3123016" cy="23574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1414" y="5723465"/>
            <a:ext cx="3357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 себе: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" b="1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</a:t>
            </a:r>
          </a:p>
          <a:p>
            <a:pPr algn="ctr"/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Возраст – 50 лет (27.03.1973)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Гражданство – РФ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Семейное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положение 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женат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Дети 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взрослые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Веду здоровый образ жизни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             ________________________________________________</a:t>
            </a:r>
          </a:p>
          <a:p>
            <a:endParaRPr lang="ru-RU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 smtClean="0"/>
              <a:t>        Желаемая зарплата: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25-30 тыс.рублей</a:t>
            </a:r>
            <a:endParaRPr lang="ru-RU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15902" y="5754660"/>
            <a:ext cx="3255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Hard Skills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/>
              <a:t>TestRail, TestIT, DoQA,</a:t>
            </a:r>
            <a:br>
              <a:rPr lang="en-US" sz="1600" dirty="0" smtClean="0"/>
            </a:br>
            <a:r>
              <a:rPr lang="en-US" sz="1600" dirty="0" smtClean="0"/>
              <a:t>Git, Jira, Selenium</a:t>
            </a:r>
            <a:r>
              <a:rPr lang="ru-RU" sz="1600" dirty="0" smtClean="0"/>
              <a:t>+</a:t>
            </a:r>
            <a:r>
              <a:rPr lang="en-US" sz="1600" dirty="0" smtClean="0"/>
              <a:t>Pithon, API</a:t>
            </a:r>
            <a:r>
              <a:rPr lang="ru-RU" sz="1600" dirty="0" smtClean="0"/>
              <a:t>,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" b="1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</a:t>
            </a:r>
            <a:r>
              <a:rPr lang="en-US" sz="800" b="1" dirty="0" smtClean="0">
                <a:latin typeface="Times New Roman" pitchFamily="18" charset="0"/>
                <a:cs typeface="Times New Roman" pitchFamily="18" charset="0"/>
              </a:rPr>
              <a:t>_______</a:t>
            </a: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Soft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Skills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/>
              <a:t>ответственность</a:t>
            </a:r>
            <a:r>
              <a:rPr lang="ru-RU" sz="1600" dirty="0"/>
              <a:t>, коммуникабельность, наставничество, </a:t>
            </a:r>
            <a:r>
              <a:rPr lang="ru-RU" sz="1600" dirty="0" smtClean="0"/>
              <a:t>самостоятельность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</Words>
  <Application>Microsoft Office PowerPoint</Application>
  <PresentationFormat>Экран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Ures</dc:creator>
  <cp:lastModifiedBy>eremenko73@mail.ru</cp:lastModifiedBy>
  <cp:revision>23</cp:revision>
  <dcterms:created xsi:type="dcterms:W3CDTF">2023-07-06T04:31:04Z</dcterms:created>
  <dcterms:modified xsi:type="dcterms:W3CDTF">2023-07-09T18:33:28Z</dcterms:modified>
</cp:coreProperties>
</file>