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4"/>
  </p:notesMasterIdLst>
  <p:sldIdLst>
    <p:sldId id="256" r:id="rId4"/>
    <p:sldId id="303" r:id="rId5"/>
    <p:sldId id="287" r:id="rId6"/>
    <p:sldId id="313" r:id="rId7"/>
    <p:sldId id="312" r:id="rId8"/>
    <p:sldId id="328" r:id="rId9"/>
    <p:sldId id="353" r:id="rId10"/>
    <p:sldId id="412" r:id="rId11"/>
    <p:sldId id="413" r:id="rId12"/>
    <p:sldId id="414" r:id="rId13"/>
    <p:sldId id="415" r:id="rId14"/>
    <p:sldId id="417" r:id="rId15"/>
    <p:sldId id="419" r:id="rId16"/>
    <p:sldId id="423" r:id="rId17"/>
    <p:sldId id="421" r:id="rId18"/>
    <p:sldId id="422" r:id="rId19"/>
    <p:sldId id="432" r:id="rId20"/>
    <p:sldId id="424" r:id="rId21"/>
    <p:sldId id="426" r:id="rId22"/>
    <p:sldId id="427" r:id="rId23"/>
    <p:sldId id="429" r:id="rId24"/>
    <p:sldId id="428" r:id="rId25"/>
    <p:sldId id="430" r:id="rId26"/>
    <p:sldId id="431" r:id="rId27"/>
    <p:sldId id="363" r:id="rId28"/>
    <p:sldId id="406" r:id="rId29"/>
    <p:sldId id="350" r:id="rId30"/>
    <p:sldId id="411" r:id="rId31"/>
    <p:sldId id="351" r:id="rId32"/>
    <p:sldId id="26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seppe Carteny" initials="GC" lastIdx="8" clrIdx="0">
    <p:extLst>
      <p:ext uri="{19B8F6BF-5375-455C-9EA6-DF929625EA0E}">
        <p15:presenceInfo xmlns:p15="http://schemas.microsoft.com/office/powerpoint/2012/main" userId="Giuseppe Carteny" providerId="None"/>
      </p:ext>
    </p:extLst>
  </p:cmAuthor>
  <p:cmAuthor id="2" name="Daniela Braun" initials="DB" lastIdx="2" clrIdx="1">
    <p:extLst>
      <p:ext uri="{19B8F6BF-5375-455C-9EA6-DF929625EA0E}">
        <p15:presenceInfo xmlns:p15="http://schemas.microsoft.com/office/powerpoint/2012/main" userId="Daniela Bra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F85"/>
    <a:srgbClr val="58585A"/>
    <a:srgbClr val="9F045C"/>
    <a:srgbClr val="21ACCD"/>
    <a:srgbClr val="21AACB"/>
    <a:srgbClr val="947BFF"/>
    <a:srgbClr val="C51D28"/>
    <a:srgbClr val="01B644"/>
    <a:srgbClr val="000000"/>
    <a:srgbClr val="3E32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15578D-2F41-975D-5243-9B4F91AC3093}" v="4683" dt="2025-05-04T21:21:07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273" autoAdjust="0"/>
  </p:normalViewPr>
  <p:slideViewPr>
    <p:cSldViewPr snapToGrid="0">
      <p:cViewPr varScale="1">
        <p:scale>
          <a:sx n="102" d="100"/>
          <a:sy n="102" d="100"/>
        </p:scale>
        <p:origin x="87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commentAuthors" Target="commentAuthor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Carteny" userId="S::gica004@uni-saarland.de::6f3ddda2-1c62-49af-8fb6-e5022e6e3d27" providerId="AD" clId="Web-{5515578D-2F41-975D-5243-9B4F91AC3093}"/>
    <pc:docChg chg="addSld delSld modSld sldOrd">
      <pc:chgData name="Giuseppe Carteny" userId="S::gica004@uni-saarland.de::6f3ddda2-1c62-49af-8fb6-e5022e6e3d27" providerId="AD" clId="Web-{5515578D-2F41-975D-5243-9B4F91AC3093}" dt="2025-05-04T21:21:07.249" v="2666" actId="20577"/>
      <pc:docMkLst>
        <pc:docMk/>
      </pc:docMkLst>
      <pc:sldChg chg="delSp delAnim">
        <pc:chgData name="Giuseppe Carteny" userId="S::gica004@uni-saarland.de::6f3ddda2-1c62-49af-8fb6-e5022e6e3d27" providerId="AD" clId="Web-{5515578D-2F41-975D-5243-9B4F91AC3093}" dt="2025-05-04T14:57:40.995" v="1816"/>
        <pc:sldMkLst>
          <pc:docMk/>
          <pc:sldMk cId="20887023" sldId="299"/>
        </pc:sldMkLst>
        <pc:spChg chg="del">
          <ac:chgData name="Giuseppe Carteny" userId="S::gica004@uni-saarland.de::6f3ddda2-1c62-49af-8fb6-e5022e6e3d27" providerId="AD" clId="Web-{5515578D-2F41-975D-5243-9B4F91AC3093}" dt="2025-05-04T14:57:40.995" v="1816"/>
          <ac:spMkLst>
            <pc:docMk/>
            <pc:sldMk cId="20887023" sldId="299"/>
            <ac:spMk id="15" creationId="{A3E84633-BCA2-42E0-81FD-458908D80FD5}"/>
          </ac:spMkLst>
        </pc:spChg>
        <pc:spChg chg="del">
          <ac:chgData name="Giuseppe Carteny" userId="S::gica004@uni-saarland.de::6f3ddda2-1c62-49af-8fb6-e5022e6e3d27" providerId="AD" clId="Web-{5515578D-2F41-975D-5243-9B4F91AC3093}" dt="2025-05-04T14:57:37.745" v="1815"/>
          <ac:spMkLst>
            <pc:docMk/>
            <pc:sldMk cId="20887023" sldId="299"/>
            <ac:spMk id="17" creationId="{72C8DA1E-7EE7-4086-9A7F-0F15E6CDFDDE}"/>
          </ac:spMkLst>
        </pc:spChg>
      </pc:sldChg>
      <pc:sldChg chg="modSp">
        <pc:chgData name="Giuseppe Carteny" userId="S::gica004@uni-saarland.de::6f3ddda2-1c62-49af-8fb6-e5022e6e3d27" providerId="AD" clId="Web-{5515578D-2F41-975D-5243-9B4F91AC3093}" dt="2025-05-04T20:36:58.421" v="2399" actId="20577"/>
        <pc:sldMkLst>
          <pc:docMk/>
          <pc:sldMk cId="1371378234" sldId="303"/>
        </pc:sldMkLst>
        <pc:spChg chg="mod">
          <ac:chgData name="Giuseppe Carteny" userId="S::gica004@uni-saarland.de::6f3ddda2-1c62-49af-8fb6-e5022e6e3d27" providerId="AD" clId="Web-{5515578D-2F41-975D-5243-9B4F91AC3093}" dt="2025-05-04T20:36:58.421" v="2399" actId="20577"/>
          <ac:spMkLst>
            <pc:docMk/>
            <pc:sldMk cId="1371378234" sldId="303"/>
            <ac:spMk id="5" creationId="{E1B676F7-2869-4AC4-876C-A9293A9CD05A}"/>
          </ac:spMkLst>
        </pc:spChg>
      </pc:sldChg>
      <pc:sldChg chg="add del mod ord modShow">
        <pc:chgData name="Giuseppe Carteny" userId="S::gica004@uni-saarland.de::6f3ddda2-1c62-49af-8fb6-e5022e6e3d27" providerId="AD" clId="Web-{5515578D-2F41-975D-5243-9B4F91AC3093}" dt="2025-05-04T17:10:52.148" v="1828"/>
        <pc:sldMkLst>
          <pc:docMk/>
          <pc:sldMk cId="4220061614" sldId="320"/>
        </pc:sldMkLst>
      </pc:sldChg>
      <pc:sldChg chg="ord">
        <pc:chgData name="Giuseppe Carteny" userId="S::gica004@uni-saarland.de::6f3ddda2-1c62-49af-8fb6-e5022e6e3d27" providerId="AD" clId="Web-{5515578D-2F41-975D-5243-9B4F91AC3093}" dt="2025-05-04T19:17:14.759" v="2249"/>
        <pc:sldMkLst>
          <pc:docMk/>
          <pc:sldMk cId="1889123290" sldId="323"/>
        </pc:sldMkLst>
      </pc:sldChg>
      <pc:sldChg chg="add del mod modShow">
        <pc:chgData name="Giuseppe Carteny" userId="S::gica004@uni-saarland.de::6f3ddda2-1c62-49af-8fb6-e5022e6e3d27" providerId="AD" clId="Web-{5515578D-2F41-975D-5243-9B4F91AC3093}" dt="2025-05-04T11:36:29.405" v="1261"/>
        <pc:sldMkLst>
          <pc:docMk/>
          <pc:sldMk cId="1987000988" sldId="327"/>
        </pc:sldMkLst>
      </pc:sldChg>
      <pc:sldChg chg="modSp">
        <pc:chgData name="Giuseppe Carteny" userId="S::gica004@uni-saarland.de::6f3ddda2-1c62-49af-8fb6-e5022e6e3d27" providerId="AD" clId="Web-{5515578D-2F41-975D-5243-9B4F91AC3093}" dt="2025-05-04T10:05:30.390" v="14" actId="1076"/>
        <pc:sldMkLst>
          <pc:docMk/>
          <pc:sldMk cId="1686595311" sldId="328"/>
        </pc:sldMkLst>
        <pc:spChg chg="mod">
          <ac:chgData name="Giuseppe Carteny" userId="S::gica004@uni-saarland.de::6f3ddda2-1c62-49af-8fb6-e5022e6e3d27" providerId="AD" clId="Web-{5515578D-2F41-975D-5243-9B4F91AC3093}" dt="2025-05-04T10:05:30.390" v="14" actId="1076"/>
          <ac:spMkLst>
            <pc:docMk/>
            <pc:sldMk cId="1686595311" sldId="328"/>
            <ac:spMk id="10" creationId="{F5E76F10-D0C5-417B-BEAB-6655E16C430B}"/>
          </ac:spMkLst>
        </pc:spChg>
      </pc:sldChg>
      <pc:sldChg chg="addSp delSp modSp add">
        <pc:chgData name="Giuseppe Carteny" userId="S::gica004@uni-saarland.de::6f3ddda2-1c62-49af-8fb6-e5022e6e3d27" providerId="AD" clId="Web-{5515578D-2F41-975D-5243-9B4F91AC3093}" dt="2025-05-04T14:57:21.291" v="1814" actId="1076"/>
        <pc:sldMkLst>
          <pc:docMk/>
          <pc:sldMk cId="3401850702" sldId="341"/>
        </pc:sldMkLst>
        <pc:spChg chg="add mod">
          <ac:chgData name="Giuseppe Carteny" userId="S::gica004@uni-saarland.de::6f3ddda2-1c62-49af-8fb6-e5022e6e3d27" providerId="AD" clId="Web-{5515578D-2F41-975D-5243-9B4F91AC3093}" dt="2025-05-04T14:56:59.900" v="1810" actId="1076"/>
          <ac:spMkLst>
            <pc:docMk/>
            <pc:sldMk cId="3401850702" sldId="341"/>
            <ac:spMk id="2" creationId="{ED64D9B0-31A3-448C-BA06-E7EB0B25AD79}"/>
          </ac:spMkLst>
        </pc:spChg>
        <pc:spChg chg="add mod">
          <ac:chgData name="Giuseppe Carteny" userId="S::gica004@uni-saarland.de::6f3ddda2-1c62-49af-8fb6-e5022e6e3d27" providerId="AD" clId="Web-{5515578D-2F41-975D-5243-9B4F91AC3093}" dt="2025-05-04T14:57:03.150" v="1811" actId="1076"/>
          <ac:spMkLst>
            <pc:docMk/>
            <pc:sldMk cId="3401850702" sldId="341"/>
            <ac:spMk id="3" creationId="{A8E7906A-C8F2-F693-D175-8F06CAF5BF30}"/>
          </ac:spMkLst>
        </pc:spChg>
        <pc:spChg chg="add mod">
          <ac:chgData name="Giuseppe Carteny" userId="S::gica004@uni-saarland.de::6f3ddda2-1c62-49af-8fb6-e5022e6e3d27" providerId="AD" clId="Web-{5515578D-2F41-975D-5243-9B4F91AC3093}" dt="2025-05-04T14:56:57.149" v="1809" actId="1076"/>
          <ac:spMkLst>
            <pc:docMk/>
            <pc:sldMk cId="3401850702" sldId="341"/>
            <ac:spMk id="4" creationId="{361AF95E-7845-0F44-06FF-AD7C5E55046C}"/>
          </ac:spMkLst>
        </pc:spChg>
        <pc:spChg chg="add mod">
          <ac:chgData name="Giuseppe Carteny" userId="S::gica004@uni-saarland.de::6f3ddda2-1c62-49af-8fb6-e5022e6e3d27" providerId="AD" clId="Web-{5515578D-2F41-975D-5243-9B4F91AC3093}" dt="2025-05-04T14:56:47.415" v="1808" actId="20577"/>
          <ac:spMkLst>
            <pc:docMk/>
            <pc:sldMk cId="3401850702" sldId="341"/>
            <ac:spMk id="5" creationId="{6F92BDF6-5249-1191-9858-6E234AF7AE33}"/>
          </ac:spMkLst>
        </pc:spChg>
        <pc:spChg chg="add del">
          <ac:chgData name="Giuseppe Carteny" userId="S::gica004@uni-saarland.de::6f3ddda2-1c62-49af-8fb6-e5022e6e3d27" providerId="AD" clId="Web-{5515578D-2F41-975D-5243-9B4F91AC3093}" dt="2025-05-04T14:53:39.581" v="1780"/>
          <ac:spMkLst>
            <pc:docMk/>
            <pc:sldMk cId="3401850702" sldId="341"/>
            <ac:spMk id="12" creationId="{93A4A4F5-5CFD-4D89-800B-30E91466485B}"/>
          </ac:spMkLst>
        </pc:spChg>
        <pc:spChg chg="mod">
          <ac:chgData name="Giuseppe Carteny" userId="S::gica004@uni-saarland.de::6f3ddda2-1c62-49af-8fb6-e5022e6e3d27" providerId="AD" clId="Web-{5515578D-2F41-975D-5243-9B4F91AC3093}" dt="2025-05-04T14:57:14.478" v="1813" actId="20577"/>
          <ac:spMkLst>
            <pc:docMk/>
            <pc:sldMk cId="3401850702" sldId="341"/>
            <ac:spMk id="17" creationId="{E312E44A-3A55-4BB9-9F60-7E0798329648}"/>
          </ac:spMkLst>
        </pc:spChg>
        <pc:spChg chg="add del mod">
          <ac:chgData name="Giuseppe Carteny" userId="S::gica004@uni-saarland.de::6f3ddda2-1c62-49af-8fb6-e5022e6e3d27" providerId="AD" clId="Web-{5515578D-2F41-975D-5243-9B4F91AC3093}" dt="2025-05-04T14:53:37.534" v="1779" actId="20577"/>
          <ac:spMkLst>
            <pc:docMk/>
            <pc:sldMk cId="3401850702" sldId="341"/>
            <ac:spMk id="27" creationId="{8F4FE1E6-EE40-4DD8-8D31-5C2C23548177}"/>
          </ac:spMkLst>
        </pc:spChg>
        <pc:spChg chg="add del">
          <ac:chgData name="Giuseppe Carteny" userId="S::gica004@uni-saarland.de::6f3ddda2-1c62-49af-8fb6-e5022e6e3d27" providerId="AD" clId="Web-{5515578D-2F41-975D-5243-9B4F91AC3093}" dt="2025-05-04T14:53:42.159" v="1781"/>
          <ac:spMkLst>
            <pc:docMk/>
            <pc:sldMk cId="3401850702" sldId="341"/>
            <ac:spMk id="28" creationId="{78C7BCE1-F757-4D5C-83D6-052627D40283}"/>
          </ac:spMkLst>
        </pc:spChg>
        <pc:picChg chg="mod">
          <ac:chgData name="Giuseppe Carteny" userId="S::gica004@uni-saarland.de::6f3ddda2-1c62-49af-8fb6-e5022e6e3d27" providerId="AD" clId="Web-{5515578D-2F41-975D-5243-9B4F91AC3093}" dt="2025-05-04T14:57:21.291" v="1814" actId="1076"/>
          <ac:picMkLst>
            <pc:docMk/>
            <pc:sldMk cId="3401850702" sldId="341"/>
            <ac:picMk id="16" creationId="{B34F2286-6C05-4D3D-AF70-6D97A5BBDEBD}"/>
          </ac:picMkLst>
        </pc:picChg>
      </pc:sldChg>
      <pc:sldChg chg="add del mod modShow">
        <pc:chgData name="Giuseppe Carteny" userId="S::gica004@uni-saarland.de::6f3ddda2-1c62-49af-8fb6-e5022e6e3d27" providerId="AD" clId="Web-{5515578D-2F41-975D-5243-9B4F91AC3093}" dt="2025-05-04T11:36:29.530" v="1262"/>
        <pc:sldMkLst>
          <pc:docMk/>
          <pc:sldMk cId="1387330385" sldId="344"/>
        </pc:sldMkLst>
      </pc:sldChg>
      <pc:sldChg chg="addSp delSp modSp ord">
        <pc:chgData name="Giuseppe Carteny" userId="S::gica004@uni-saarland.de::6f3ddda2-1c62-49af-8fb6-e5022e6e3d27" providerId="AD" clId="Web-{5515578D-2F41-975D-5243-9B4F91AC3093}" dt="2025-05-04T15:12:07.072" v="1824" actId="20577"/>
        <pc:sldMkLst>
          <pc:docMk/>
          <pc:sldMk cId="189954854" sldId="353"/>
        </pc:sldMkLst>
        <pc:spChg chg="mod">
          <ac:chgData name="Giuseppe Carteny" userId="S::gica004@uni-saarland.de::6f3ddda2-1c62-49af-8fb6-e5022e6e3d27" providerId="AD" clId="Web-{5515578D-2F41-975D-5243-9B4F91AC3093}" dt="2025-05-04T15:12:07.072" v="1824" actId="20577"/>
          <ac:spMkLst>
            <pc:docMk/>
            <pc:sldMk cId="189954854" sldId="353"/>
            <ac:spMk id="9" creationId="{DECFC423-96B1-471A-8FE2-8F0261011320}"/>
          </ac:spMkLst>
        </pc:spChg>
        <pc:spChg chg="mod">
          <ac:chgData name="Giuseppe Carteny" userId="S::gica004@uni-saarland.de::6f3ddda2-1c62-49af-8fb6-e5022e6e3d27" providerId="AD" clId="Web-{5515578D-2F41-975D-5243-9B4F91AC3093}" dt="2025-05-04T10:15:33.019" v="347" actId="20577"/>
          <ac:spMkLst>
            <pc:docMk/>
            <pc:sldMk cId="189954854" sldId="353"/>
            <ac:spMk id="11" creationId="{F51A0534-DF54-4754-891D-1086CF183B5D}"/>
          </ac:spMkLst>
        </pc:spChg>
        <pc:spChg chg="del">
          <ac:chgData name="Giuseppe Carteny" userId="S::gica004@uni-saarland.de::6f3ddda2-1c62-49af-8fb6-e5022e6e3d27" providerId="AD" clId="Web-{5515578D-2F41-975D-5243-9B4F91AC3093}" dt="2025-05-04T10:07:26.315" v="255"/>
          <ac:spMkLst>
            <pc:docMk/>
            <pc:sldMk cId="189954854" sldId="353"/>
            <ac:spMk id="14" creationId="{908DF72A-FC8D-4F05-8C66-CF14B70BBFD4}"/>
          </ac:spMkLst>
        </pc:spChg>
        <pc:picChg chg="add mod">
          <ac:chgData name="Giuseppe Carteny" userId="S::gica004@uni-saarland.de::6f3ddda2-1c62-49af-8fb6-e5022e6e3d27" providerId="AD" clId="Web-{5515578D-2F41-975D-5243-9B4F91AC3093}" dt="2025-05-04T10:11:37.371" v="266" actId="1076"/>
          <ac:picMkLst>
            <pc:docMk/>
            <pc:sldMk cId="189954854" sldId="353"/>
            <ac:picMk id="3" creationId="{541CF58A-68EC-8275-DBA1-FD38A6CF4948}"/>
          </ac:picMkLst>
        </pc:picChg>
        <pc:picChg chg="add mod">
          <ac:chgData name="Giuseppe Carteny" userId="S::gica004@uni-saarland.de::6f3ddda2-1c62-49af-8fb6-e5022e6e3d27" providerId="AD" clId="Web-{5515578D-2F41-975D-5243-9B4F91AC3093}" dt="2025-05-04T10:11:46.965" v="268" actId="1076"/>
          <ac:picMkLst>
            <pc:docMk/>
            <pc:sldMk cId="189954854" sldId="353"/>
            <ac:picMk id="4" creationId="{F986CDCD-47F3-B4E5-34F0-DE5D142C4253}"/>
          </ac:picMkLst>
        </pc:picChg>
        <pc:picChg chg="del">
          <ac:chgData name="Giuseppe Carteny" userId="S::gica004@uni-saarland.de::6f3ddda2-1c62-49af-8fb6-e5022e6e3d27" providerId="AD" clId="Web-{5515578D-2F41-975D-5243-9B4F91AC3093}" dt="2025-05-04T10:07:26.315" v="256"/>
          <ac:picMkLst>
            <pc:docMk/>
            <pc:sldMk cId="189954854" sldId="353"/>
            <ac:picMk id="13" creationId="{F7B3F40C-5EA2-4D7C-B27F-6E0826643C0D}"/>
          </ac:picMkLst>
        </pc:picChg>
      </pc:sldChg>
      <pc:sldChg chg="del">
        <pc:chgData name="Giuseppe Carteny" userId="S::gica004@uni-saarland.de::6f3ddda2-1c62-49af-8fb6-e5022e6e3d27" providerId="AD" clId="Web-{5515578D-2F41-975D-5243-9B4F91AC3093}" dt="2025-05-04T10:13:19.452" v="303"/>
        <pc:sldMkLst>
          <pc:docMk/>
          <pc:sldMk cId="1414176849" sldId="354"/>
        </pc:sldMkLst>
      </pc:sldChg>
      <pc:sldChg chg="del">
        <pc:chgData name="Giuseppe Carteny" userId="S::gica004@uni-saarland.de::6f3ddda2-1c62-49af-8fb6-e5022e6e3d27" providerId="AD" clId="Web-{5515578D-2F41-975D-5243-9B4F91AC3093}" dt="2025-05-04T10:13:19.593" v="306"/>
        <pc:sldMkLst>
          <pc:docMk/>
          <pc:sldMk cId="376757478" sldId="357"/>
        </pc:sldMkLst>
      </pc:sldChg>
      <pc:sldChg chg="del">
        <pc:chgData name="Giuseppe Carteny" userId="S::gica004@uni-saarland.de::6f3ddda2-1c62-49af-8fb6-e5022e6e3d27" providerId="AD" clId="Web-{5515578D-2F41-975D-5243-9B4F91AC3093}" dt="2025-05-04T10:13:19.499" v="305"/>
        <pc:sldMkLst>
          <pc:docMk/>
          <pc:sldMk cId="1294280288" sldId="360"/>
        </pc:sldMkLst>
      </pc:sldChg>
      <pc:sldChg chg="modSp">
        <pc:chgData name="Giuseppe Carteny" userId="S::gica004@uni-saarland.de::6f3ddda2-1c62-49af-8fb6-e5022e6e3d27" providerId="AD" clId="Web-{5515578D-2F41-975D-5243-9B4F91AC3093}" dt="2025-05-04T10:55:49.780" v="1198" actId="20577"/>
        <pc:sldMkLst>
          <pc:docMk/>
          <pc:sldMk cId="652761583" sldId="363"/>
        </pc:sldMkLst>
        <pc:spChg chg="mod">
          <ac:chgData name="Giuseppe Carteny" userId="S::gica004@uni-saarland.de::6f3ddda2-1c62-49af-8fb6-e5022e6e3d27" providerId="AD" clId="Web-{5515578D-2F41-975D-5243-9B4F91AC3093}" dt="2025-05-04T10:55:49.780" v="1198" actId="20577"/>
          <ac:spMkLst>
            <pc:docMk/>
            <pc:sldMk cId="652761583" sldId="363"/>
            <ac:spMk id="10" creationId="{F5E76F10-D0C5-417B-BEAB-6655E16C430B}"/>
          </ac:spMkLst>
        </pc:spChg>
      </pc:sldChg>
      <pc:sldChg chg="del">
        <pc:chgData name="Giuseppe Carteny" userId="S::gica004@uni-saarland.de::6f3ddda2-1c62-49af-8fb6-e5022e6e3d27" providerId="AD" clId="Web-{5515578D-2F41-975D-5243-9B4F91AC3093}" dt="2025-05-04T10:55:57.342" v="1199"/>
        <pc:sldMkLst>
          <pc:docMk/>
          <pc:sldMk cId="2833148596" sldId="364"/>
        </pc:sldMkLst>
      </pc:sldChg>
      <pc:sldChg chg="del">
        <pc:chgData name="Giuseppe Carteny" userId="S::gica004@uni-saarland.de::6f3ddda2-1c62-49af-8fb6-e5022e6e3d27" providerId="AD" clId="Web-{5515578D-2F41-975D-5243-9B4F91AC3093}" dt="2025-05-04T10:13:19.452" v="304"/>
        <pc:sldMkLst>
          <pc:docMk/>
          <pc:sldMk cId="1348902700" sldId="365"/>
        </pc:sldMkLst>
      </pc:sldChg>
      <pc:sldChg chg="del">
        <pc:chgData name="Giuseppe Carteny" userId="S::gica004@uni-saarland.de::6f3ddda2-1c62-49af-8fb6-e5022e6e3d27" providerId="AD" clId="Web-{5515578D-2F41-975D-5243-9B4F91AC3093}" dt="2025-05-04T10:13:19.593" v="307"/>
        <pc:sldMkLst>
          <pc:docMk/>
          <pc:sldMk cId="3038650976" sldId="366"/>
        </pc:sldMkLst>
      </pc:sldChg>
      <pc:sldChg chg="add del">
        <pc:chgData name="Giuseppe Carteny" userId="S::gica004@uni-saarland.de::6f3ddda2-1c62-49af-8fb6-e5022e6e3d27" providerId="AD" clId="Web-{5515578D-2F41-975D-5243-9B4F91AC3093}" dt="2025-05-04T19:17:59.526" v="2254"/>
        <pc:sldMkLst>
          <pc:docMk/>
          <pc:sldMk cId="2165059185" sldId="368"/>
        </pc:sldMkLst>
      </pc:sldChg>
      <pc:sldChg chg="add del mod modShow">
        <pc:chgData name="Giuseppe Carteny" userId="S::gica004@uni-saarland.de::6f3ddda2-1c62-49af-8fb6-e5022e6e3d27" providerId="AD" clId="Web-{5515578D-2F41-975D-5243-9B4F91AC3093}" dt="2025-05-04T11:36:29.624" v="1263"/>
        <pc:sldMkLst>
          <pc:docMk/>
          <pc:sldMk cId="4181904754" sldId="369"/>
        </pc:sldMkLst>
      </pc:sldChg>
      <pc:sldChg chg="add del mod modShow">
        <pc:chgData name="Giuseppe Carteny" userId="S::gica004@uni-saarland.de::6f3ddda2-1c62-49af-8fb6-e5022e6e3d27" providerId="AD" clId="Web-{5515578D-2F41-975D-5243-9B4F91AC3093}" dt="2025-05-04T11:36:29.827" v="1264"/>
        <pc:sldMkLst>
          <pc:docMk/>
          <pc:sldMk cId="1892476183" sldId="370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936" v="1212"/>
        <pc:sldMkLst>
          <pc:docMk/>
          <pc:sldMk cId="3265797467" sldId="372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467" v="1206"/>
        <pc:sldMkLst>
          <pc:docMk/>
          <pc:sldMk cId="3245946860" sldId="373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389" v="1203"/>
        <pc:sldMkLst>
          <pc:docMk/>
          <pc:sldMk cId="3421027080" sldId="374"/>
        </pc:sldMkLst>
      </pc:sldChg>
      <pc:sldChg chg="del">
        <pc:chgData name="Giuseppe Carteny" userId="S::gica004@uni-saarland.de::6f3ddda2-1c62-49af-8fb6-e5022e6e3d27" providerId="AD" clId="Web-{5515578D-2F41-975D-5243-9B4F91AC3093}" dt="2025-05-04T14:51:13.389" v="1762"/>
        <pc:sldMkLst>
          <pc:docMk/>
          <pc:sldMk cId="4073360229" sldId="376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342" v="1200"/>
        <pc:sldMkLst>
          <pc:docMk/>
          <pc:sldMk cId="2501988112" sldId="381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342" v="1201"/>
        <pc:sldMkLst>
          <pc:docMk/>
          <pc:sldMk cId="211358830" sldId="383"/>
        </pc:sldMkLst>
      </pc:sldChg>
      <pc:sldChg chg="del">
        <pc:chgData name="Giuseppe Carteny" userId="S::gica004@uni-saarland.de::6f3ddda2-1c62-49af-8fb6-e5022e6e3d27" providerId="AD" clId="Web-{5515578D-2F41-975D-5243-9B4F91AC3093}" dt="2025-05-04T10:13:19.452" v="302"/>
        <pc:sldMkLst>
          <pc:docMk/>
          <pc:sldMk cId="4168975139" sldId="386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936" v="1211"/>
        <pc:sldMkLst>
          <pc:docMk/>
          <pc:sldMk cId="447915870" sldId="387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905" v="1210"/>
        <pc:sldMkLst>
          <pc:docMk/>
          <pc:sldMk cId="3033547678" sldId="388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827" v="1209"/>
        <pc:sldMkLst>
          <pc:docMk/>
          <pc:sldMk cId="3949500704" sldId="389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702" v="1208"/>
        <pc:sldMkLst>
          <pc:docMk/>
          <pc:sldMk cId="493394448" sldId="390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577" v="1207"/>
        <pc:sldMkLst>
          <pc:docMk/>
          <pc:sldMk cId="3144380807" sldId="391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342" v="1202"/>
        <pc:sldMkLst>
          <pc:docMk/>
          <pc:sldMk cId="3447088387" sldId="393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389" v="1204"/>
        <pc:sldMkLst>
          <pc:docMk/>
          <pc:sldMk cId="1698609702" sldId="394"/>
        </pc:sldMkLst>
      </pc:sldChg>
      <pc:sldChg chg="add del">
        <pc:chgData name="Giuseppe Carteny" userId="S::gica004@uni-saarland.de::6f3ddda2-1c62-49af-8fb6-e5022e6e3d27" providerId="AD" clId="Web-{5515578D-2F41-975D-5243-9B4F91AC3093}" dt="2025-05-04T19:17:59.542" v="2255"/>
        <pc:sldMkLst>
          <pc:docMk/>
          <pc:sldMk cId="3192696483" sldId="395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452" v="1205"/>
        <pc:sldMkLst>
          <pc:docMk/>
          <pc:sldMk cId="2812141380" sldId="396"/>
        </pc:sldMkLst>
      </pc:sldChg>
      <pc:sldChg chg="delSp">
        <pc:chgData name="Giuseppe Carteny" userId="S::gica004@uni-saarland.de::6f3ddda2-1c62-49af-8fb6-e5022e6e3d27" providerId="AD" clId="Web-{5515578D-2F41-975D-5243-9B4F91AC3093}" dt="2025-05-04T14:51:29.389" v="1763"/>
        <pc:sldMkLst>
          <pc:docMk/>
          <pc:sldMk cId="2725204875" sldId="397"/>
        </pc:sldMkLst>
        <pc:spChg chg="del">
          <ac:chgData name="Giuseppe Carteny" userId="S::gica004@uni-saarland.de::6f3ddda2-1c62-49af-8fb6-e5022e6e3d27" providerId="AD" clId="Web-{5515578D-2F41-975D-5243-9B4F91AC3093}" dt="2025-05-04T14:51:29.389" v="1763"/>
          <ac:spMkLst>
            <pc:docMk/>
            <pc:sldMk cId="2725204875" sldId="397"/>
            <ac:spMk id="13" creationId="{4BAAB066-1468-4C34-BFC1-161D3C6544D9}"/>
          </ac:spMkLst>
        </pc:spChg>
      </pc:sldChg>
      <pc:sldChg chg="delSp del">
        <pc:chgData name="Giuseppe Carteny" userId="S::gica004@uni-saarland.de::6f3ddda2-1c62-49af-8fb6-e5022e6e3d27" providerId="AD" clId="Web-{5515578D-2F41-975D-5243-9B4F91AC3093}" dt="2025-05-04T14:51:40.264" v="1767"/>
        <pc:sldMkLst>
          <pc:docMk/>
          <pc:sldMk cId="2593504687" sldId="398"/>
        </pc:sldMkLst>
        <pc:spChg chg="del">
          <ac:chgData name="Giuseppe Carteny" userId="S::gica004@uni-saarland.de::6f3ddda2-1c62-49af-8fb6-e5022e6e3d27" providerId="AD" clId="Web-{5515578D-2F41-975D-5243-9B4F91AC3093}" dt="2025-05-04T14:51:37.202" v="1765"/>
          <ac:spMkLst>
            <pc:docMk/>
            <pc:sldMk cId="2593504687" sldId="398"/>
            <ac:spMk id="7" creationId="{DE263432-FE7D-4857-A6BA-9C8103697B68}"/>
          </ac:spMkLst>
        </pc:spChg>
        <pc:spChg chg="del">
          <ac:chgData name="Giuseppe Carteny" userId="S::gica004@uni-saarland.de::6f3ddda2-1c62-49af-8fb6-e5022e6e3d27" providerId="AD" clId="Web-{5515578D-2F41-975D-5243-9B4F91AC3093}" dt="2025-05-04T14:51:37.202" v="1764"/>
          <ac:spMkLst>
            <pc:docMk/>
            <pc:sldMk cId="2593504687" sldId="398"/>
            <ac:spMk id="8" creationId="{8998FC8D-1FE6-4D89-B63D-6E0EEA2CB0BB}"/>
          </ac:spMkLst>
        </pc:spChg>
        <pc:spChg chg="del">
          <ac:chgData name="Giuseppe Carteny" userId="S::gica004@uni-saarland.de::6f3ddda2-1c62-49af-8fb6-e5022e6e3d27" providerId="AD" clId="Web-{5515578D-2F41-975D-5243-9B4F91AC3093}" dt="2025-05-04T14:51:37.202" v="1766"/>
          <ac:spMkLst>
            <pc:docMk/>
            <pc:sldMk cId="2593504687" sldId="398"/>
            <ac:spMk id="13" creationId="{4BAAB066-1468-4C34-BFC1-161D3C6544D9}"/>
          </ac:spMkLst>
        </pc:spChg>
      </pc:sldChg>
      <pc:sldChg chg="delSp modSp add replId">
        <pc:chgData name="Giuseppe Carteny" userId="S::gica004@uni-saarland.de::6f3ddda2-1c62-49af-8fb6-e5022e6e3d27" providerId="AD" clId="Web-{5515578D-2F41-975D-5243-9B4F91AC3093}" dt="2025-05-04T17:15:39.996" v="1900" actId="20577"/>
        <pc:sldMkLst>
          <pc:docMk/>
          <pc:sldMk cId="635468762" sldId="399"/>
        </pc:sldMkLst>
        <pc:spChg chg="mod">
          <ac:chgData name="Giuseppe Carteny" userId="S::gica004@uni-saarland.de::6f3ddda2-1c62-49af-8fb6-e5022e6e3d27" providerId="AD" clId="Web-{5515578D-2F41-975D-5243-9B4F91AC3093}" dt="2025-05-04T10:15:19.987" v="335" actId="20577"/>
          <ac:spMkLst>
            <pc:docMk/>
            <pc:sldMk cId="635468762" sldId="399"/>
            <ac:spMk id="9" creationId="{7CC90538-AC4C-FE65-16C0-52A2DB556B78}"/>
          </ac:spMkLst>
        </pc:spChg>
        <pc:spChg chg="mod">
          <ac:chgData name="Giuseppe Carteny" userId="S::gica004@uni-saarland.de::6f3ddda2-1c62-49af-8fb6-e5022e6e3d27" providerId="AD" clId="Web-{5515578D-2F41-975D-5243-9B4F91AC3093}" dt="2025-05-04T17:15:39.996" v="1900" actId="20577"/>
          <ac:spMkLst>
            <pc:docMk/>
            <pc:sldMk cId="635468762" sldId="399"/>
            <ac:spMk id="11" creationId="{12F95CFF-87EE-101C-0C1F-2724831BBBE4}"/>
          </ac:spMkLst>
        </pc:spChg>
        <pc:picChg chg="del">
          <ac:chgData name="Giuseppe Carteny" userId="S::gica004@uni-saarland.de::6f3ddda2-1c62-49af-8fb6-e5022e6e3d27" providerId="AD" clId="Web-{5515578D-2F41-975D-5243-9B4F91AC3093}" dt="2025-05-04T10:48:54.074" v="1001"/>
          <ac:picMkLst>
            <pc:docMk/>
            <pc:sldMk cId="635468762" sldId="399"/>
            <ac:picMk id="3" creationId="{CDE8A8FD-94A9-CE39-4F9E-31CBF5CA2D04}"/>
          </ac:picMkLst>
        </pc:picChg>
        <pc:picChg chg="del">
          <ac:chgData name="Giuseppe Carteny" userId="S::gica004@uni-saarland.de::6f3ddda2-1c62-49af-8fb6-e5022e6e3d27" providerId="AD" clId="Web-{5515578D-2F41-975D-5243-9B4F91AC3093}" dt="2025-05-04T10:48:54.074" v="1000"/>
          <ac:picMkLst>
            <pc:docMk/>
            <pc:sldMk cId="635468762" sldId="399"/>
            <ac:picMk id="4" creationId="{36750153-2A74-6C5C-86CD-FC4B24A4428D}"/>
          </ac:picMkLst>
        </pc:picChg>
      </pc:sldChg>
      <pc:sldChg chg="addSp delSp modSp add replId">
        <pc:chgData name="Giuseppe Carteny" userId="S::gica004@uni-saarland.de::6f3ddda2-1c62-49af-8fb6-e5022e6e3d27" providerId="AD" clId="Web-{5515578D-2F41-975D-5243-9B4F91AC3093}" dt="2025-05-04T15:12:14.150" v="1825" actId="20577"/>
        <pc:sldMkLst>
          <pc:docMk/>
          <pc:sldMk cId="832234529" sldId="400"/>
        </pc:sldMkLst>
        <pc:spChg chg="add mod">
          <ac:chgData name="Giuseppe Carteny" userId="S::gica004@uni-saarland.de::6f3ddda2-1c62-49af-8fb6-e5022e6e3d27" providerId="AD" clId="Web-{5515578D-2F41-975D-5243-9B4F91AC3093}" dt="2025-05-04T10:43:22.454" v="884" actId="1076"/>
          <ac:spMkLst>
            <pc:docMk/>
            <pc:sldMk cId="832234529" sldId="400"/>
            <ac:spMk id="5" creationId="{BA902678-E756-5EBF-B694-DF3245D3B043}"/>
          </ac:spMkLst>
        </pc:spChg>
        <pc:spChg chg="mod">
          <ac:chgData name="Giuseppe Carteny" userId="S::gica004@uni-saarland.de::6f3ddda2-1c62-49af-8fb6-e5022e6e3d27" providerId="AD" clId="Web-{5515578D-2F41-975D-5243-9B4F91AC3093}" dt="2025-05-04T15:12:14.150" v="1825" actId="20577"/>
          <ac:spMkLst>
            <pc:docMk/>
            <pc:sldMk cId="832234529" sldId="400"/>
            <ac:spMk id="9" creationId="{FDF0E9F7-D890-C322-B010-32D25C808B5C}"/>
          </ac:spMkLst>
        </pc:spChg>
        <pc:spChg chg="mod">
          <ac:chgData name="Giuseppe Carteny" userId="S::gica004@uni-saarland.de::6f3ddda2-1c62-49af-8fb6-e5022e6e3d27" providerId="AD" clId="Web-{5515578D-2F41-975D-5243-9B4F91AC3093}" dt="2025-05-04T10:46:15.554" v="999" actId="20577"/>
          <ac:spMkLst>
            <pc:docMk/>
            <pc:sldMk cId="832234529" sldId="400"/>
            <ac:spMk id="11" creationId="{07A40C67-72CC-DBA9-7834-68C8C4BF611A}"/>
          </ac:spMkLst>
        </pc:spChg>
        <pc:picChg chg="del">
          <ac:chgData name="Giuseppe Carteny" userId="S::gica004@uni-saarland.de::6f3ddda2-1c62-49af-8fb6-e5022e6e3d27" providerId="AD" clId="Web-{5515578D-2F41-975D-5243-9B4F91AC3093}" dt="2025-05-04T10:18:20.322" v="688"/>
          <ac:picMkLst>
            <pc:docMk/>
            <pc:sldMk cId="832234529" sldId="400"/>
            <ac:picMk id="3" creationId="{182F9A28-30EE-6CC9-91BC-9708CCA824AA}"/>
          </ac:picMkLst>
        </pc:picChg>
        <pc:picChg chg="del">
          <ac:chgData name="Giuseppe Carteny" userId="S::gica004@uni-saarland.de::6f3ddda2-1c62-49af-8fb6-e5022e6e3d27" providerId="AD" clId="Web-{5515578D-2F41-975D-5243-9B4F91AC3093}" dt="2025-05-04T10:18:20.432" v="689"/>
          <ac:picMkLst>
            <pc:docMk/>
            <pc:sldMk cId="832234529" sldId="400"/>
            <ac:picMk id="4" creationId="{7599DCEB-E643-C0DD-6A26-DE24A2F600C5}"/>
          </ac:picMkLst>
        </pc:picChg>
      </pc:sldChg>
      <pc:sldChg chg="addSp delSp modSp add replId">
        <pc:chgData name="Giuseppe Carteny" userId="S::gica004@uni-saarland.de::6f3ddda2-1c62-49af-8fb6-e5022e6e3d27" providerId="AD" clId="Web-{5515578D-2F41-975D-5243-9B4F91AC3093}" dt="2025-05-04T20:40:44.728" v="2542" actId="14100"/>
        <pc:sldMkLst>
          <pc:docMk/>
          <pc:sldMk cId="127194863" sldId="401"/>
        </pc:sldMkLst>
        <pc:spChg chg="del mod">
          <ac:chgData name="Giuseppe Carteny" userId="S::gica004@uni-saarland.de::6f3ddda2-1c62-49af-8fb6-e5022e6e3d27" providerId="AD" clId="Web-{5515578D-2F41-975D-5243-9B4F91AC3093}" dt="2025-05-04T12:23:21.094" v="1473"/>
          <ac:spMkLst>
            <pc:docMk/>
            <pc:sldMk cId="127194863" sldId="401"/>
            <ac:spMk id="5" creationId="{6DDF893D-A611-07A8-4CE7-A4EB0230B584}"/>
          </ac:spMkLst>
        </pc:spChg>
        <pc:spChg chg="mod">
          <ac:chgData name="Giuseppe Carteny" userId="S::gica004@uni-saarland.de::6f3ddda2-1c62-49af-8fb6-e5022e6e3d27" providerId="AD" clId="Web-{5515578D-2F41-975D-5243-9B4F91AC3093}" dt="2025-05-04T11:37:00.048" v="1286" actId="20577"/>
          <ac:spMkLst>
            <pc:docMk/>
            <pc:sldMk cId="127194863" sldId="401"/>
            <ac:spMk id="9" creationId="{9A305FE9-98B5-E82A-DC77-C2D35D569057}"/>
          </ac:spMkLst>
        </pc:spChg>
        <pc:spChg chg="mod">
          <ac:chgData name="Giuseppe Carteny" userId="S::gica004@uni-saarland.de::6f3ddda2-1c62-49af-8fb6-e5022e6e3d27" providerId="AD" clId="Web-{5515578D-2F41-975D-5243-9B4F91AC3093}" dt="2025-05-04T20:40:44.728" v="2542" actId="14100"/>
          <ac:spMkLst>
            <pc:docMk/>
            <pc:sldMk cId="127194863" sldId="401"/>
            <ac:spMk id="11" creationId="{E5EEEA77-36DC-1E3D-7F55-96621EF7A099}"/>
          </ac:spMkLst>
        </pc:spChg>
        <pc:picChg chg="add mod modCrop">
          <ac:chgData name="Giuseppe Carteny" userId="S::gica004@uni-saarland.de::6f3ddda2-1c62-49af-8fb6-e5022e6e3d27" providerId="AD" clId="Web-{5515578D-2F41-975D-5243-9B4F91AC3093}" dt="2025-05-04T12:24:32.190" v="1494"/>
          <ac:picMkLst>
            <pc:docMk/>
            <pc:sldMk cId="127194863" sldId="401"/>
            <ac:picMk id="3" creationId="{ABA0CD04-8763-9070-1C49-5C430AB8E89D}"/>
          </ac:picMkLst>
        </pc:picChg>
        <pc:picChg chg="add mod">
          <ac:chgData name="Giuseppe Carteny" userId="S::gica004@uni-saarland.de::6f3ddda2-1c62-49af-8fb6-e5022e6e3d27" providerId="AD" clId="Web-{5515578D-2F41-975D-5243-9B4F91AC3093}" dt="2025-05-04T12:23:52.736" v="1484" actId="1076"/>
          <ac:picMkLst>
            <pc:docMk/>
            <pc:sldMk cId="127194863" sldId="401"/>
            <ac:picMk id="4" creationId="{1FAE468E-65E4-F82C-6787-B95DF478F857}"/>
          </ac:picMkLst>
        </pc:picChg>
      </pc:sldChg>
      <pc:sldChg chg="modSp add del ord replId">
        <pc:chgData name="Giuseppe Carteny" userId="S::gica004@uni-saarland.de::6f3ddda2-1c62-49af-8fb6-e5022e6e3d27" providerId="AD" clId="Web-{5515578D-2F41-975D-5243-9B4F91AC3093}" dt="2025-05-04T11:36:06.169" v="1251"/>
        <pc:sldMkLst>
          <pc:docMk/>
          <pc:sldMk cId="377741352" sldId="401"/>
        </pc:sldMkLst>
        <pc:spChg chg="mod">
          <ac:chgData name="Giuseppe Carteny" userId="S::gica004@uni-saarland.de::6f3ddda2-1c62-49af-8fb6-e5022e6e3d27" providerId="AD" clId="Web-{5515578D-2F41-975D-5243-9B4F91AC3093}" dt="2025-05-04T11:35:59.747" v="1246" actId="20577"/>
          <ac:spMkLst>
            <pc:docMk/>
            <pc:sldMk cId="377741352" sldId="401"/>
            <ac:spMk id="9" creationId="{97BC5D96-5C4F-E36C-7E62-2F2A7AE0E1A0}"/>
          </ac:spMkLst>
        </pc:spChg>
      </pc:sldChg>
      <pc:sldChg chg="addSp delSp add del replId">
        <pc:chgData name="Giuseppe Carteny" userId="S::gica004@uni-saarland.de::6f3ddda2-1c62-49af-8fb6-e5022e6e3d27" providerId="AD" clId="Web-{5515578D-2F41-975D-5243-9B4F91AC3093}" dt="2025-05-04T11:36:08.091" v="1254"/>
        <pc:sldMkLst>
          <pc:docMk/>
          <pc:sldMk cId="823271540" sldId="401"/>
        </pc:sldMkLst>
        <pc:spChg chg="add del">
          <ac:chgData name="Giuseppe Carteny" userId="S::gica004@uni-saarland.de::6f3ddda2-1c62-49af-8fb6-e5022e6e3d27" providerId="AD" clId="Web-{5515578D-2F41-975D-5243-9B4F91AC3093}" dt="2025-05-04T11:36:07.935" v="1253"/>
          <ac:spMkLst>
            <pc:docMk/>
            <pc:sldMk cId="823271540" sldId="401"/>
            <ac:spMk id="10" creationId="{06EA1168-BF9B-A74E-2D39-8B3F8297418E}"/>
          </ac:spMkLst>
        </pc:spChg>
      </pc:sldChg>
      <pc:sldChg chg="delSp modSp add replId">
        <pc:chgData name="Giuseppe Carteny" userId="S::gica004@uni-saarland.de::6f3ddda2-1c62-49af-8fb6-e5022e6e3d27" providerId="AD" clId="Web-{5515578D-2F41-975D-5243-9B4F91AC3093}" dt="2025-05-04T12:28:34.309" v="1755" actId="20577"/>
        <pc:sldMkLst>
          <pc:docMk/>
          <pc:sldMk cId="1131615201" sldId="402"/>
        </pc:sldMkLst>
        <pc:spChg chg="mod">
          <ac:chgData name="Giuseppe Carteny" userId="S::gica004@uni-saarland.de::6f3ddda2-1c62-49af-8fb6-e5022e6e3d27" providerId="AD" clId="Web-{5515578D-2F41-975D-5243-9B4F91AC3093}" dt="2025-05-04T12:28:34.309" v="1755" actId="20577"/>
          <ac:spMkLst>
            <pc:docMk/>
            <pc:sldMk cId="1131615201" sldId="402"/>
            <ac:spMk id="11" creationId="{1291B2E3-EBB7-2475-D82C-0EAA4DB870DB}"/>
          </ac:spMkLst>
        </pc:spChg>
        <pc:picChg chg="del">
          <ac:chgData name="Giuseppe Carteny" userId="S::gica004@uni-saarland.de::6f3ddda2-1c62-49af-8fb6-e5022e6e3d27" providerId="AD" clId="Web-{5515578D-2F41-975D-5243-9B4F91AC3093}" dt="2025-05-04T12:24:53.440" v="1496"/>
          <ac:picMkLst>
            <pc:docMk/>
            <pc:sldMk cId="1131615201" sldId="402"/>
            <ac:picMk id="3" creationId="{C39B1FA0-1833-D607-13A5-9138D3F5FB4C}"/>
          </ac:picMkLst>
        </pc:picChg>
        <pc:picChg chg="del">
          <ac:chgData name="Giuseppe Carteny" userId="S::gica004@uni-saarland.de::6f3ddda2-1c62-49af-8fb6-e5022e6e3d27" providerId="AD" clId="Web-{5515578D-2F41-975D-5243-9B4F91AC3093}" dt="2025-05-04T12:24:54.315" v="1497"/>
          <ac:picMkLst>
            <pc:docMk/>
            <pc:sldMk cId="1131615201" sldId="402"/>
            <ac:picMk id="4" creationId="{69915F75-EC09-6C9B-838F-B71C22F521B0}"/>
          </ac:picMkLst>
        </pc:picChg>
      </pc:sldChg>
      <pc:sldChg chg="add del ord replId">
        <pc:chgData name="Giuseppe Carteny" userId="S::gica004@uni-saarland.de::6f3ddda2-1c62-49af-8fb6-e5022e6e3d27" providerId="AD" clId="Web-{5515578D-2F41-975D-5243-9B4F91AC3093}" dt="2025-05-04T11:36:02.278" v="1248"/>
        <pc:sldMkLst>
          <pc:docMk/>
          <pc:sldMk cId="1173101283" sldId="402"/>
        </pc:sldMkLst>
      </pc:sldChg>
      <pc:sldChg chg="addSp delSp modSp add replId">
        <pc:chgData name="Giuseppe Carteny" userId="S::gica004@uni-saarland.de::6f3ddda2-1c62-49af-8fb6-e5022e6e3d27" providerId="AD" clId="Web-{5515578D-2F41-975D-5243-9B4F91AC3093}" dt="2025-05-04T19:26:17.465" v="2365" actId="1076"/>
        <pc:sldMkLst>
          <pc:docMk/>
          <pc:sldMk cId="3068942055" sldId="403"/>
        </pc:sldMkLst>
        <pc:spChg chg="add mod">
          <ac:chgData name="Giuseppe Carteny" userId="S::gica004@uni-saarland.de::6f3ddda2-1c62-49af-8fb6-e5022e6e3d27" providerId="AD" clId="Web-{5515578D-2F41-975D-5243-9B4F91AC3093}" dt="2025-05-04T19:23:32.272" v="2311" actId="20577"/>
          <ac:spMkLst>
            <pc:docMk/>
            <pc:sldMk cId="3068942055" sldId="403"/>
            <ac:spMk id="3" creationId="{F6CC4813-A93C-D258-FCDA-C377F296D17C}"/>
          </ac:spMkLst>
        </pc:spChg>
        <pc:spChg chg="add mod">
          <ac:chgData name="Giuseppe Carteny" userId="S::gica004@uni-saarland.de::6f3ddda2-1c62-49af-8fb6-e5022e6e3d27" providerId="AD" clId="Web-{5515578D-2F41-975D-5243-9B4F91AC3093}" dt="2025-05-04T19:25:43.042" v="2327" actId="1076"/>
          <ac:spMkLst>
            <pc:docMk/>
            <pc:sldMk cId="3068942055" sldId="403"/>
            <ac:spMk id="4" creationId="{0981FB89-3CC1-213D-9A53-0AF7255E859E}"/>
          </ac:spMkLst>
        </pc:spChg>
        <pc:spChg chg="add mod">
          <ac:chgData name="Giuseppe Carteny" userId="S::gica004@uni-saarland.de::6f3ddda2-1c62-49af-8fb6-e5022e6e3d27" providerId="AD" clId="Web-{5515578D-2F41-975D-5243-9B4F91AC3093}" dt="2025-05-04T19:26:17.465" v="2365" actId="1076"/>
          <ac:spMkLst>
            <pc:docMk/>
            <pc:sldMk cId="3068942055" sldId="403"/>
            <ac:spMk id="5" creationId="{10779759-578E-34A5-D328-25A3BED750C1}"/>
          </ac:spMkLst>
        </pc:spChg>
        <pc:spChg chg="add del">
          <ac:chgData name="Giuseppe Carteny" userId="S::gica004@uni-saarland.de::6f3ddda2-1c62-49af-8fb6-e5022e6e3d27" providerId="AD" clId="Web-{5515578D-2F41-975D-5243-9B4F91AC3093}" dt="2025-05-04T19:26:10.684" v="2357"/>
          <ac:spMkLst>
            <pc:docMk/>
            <pc:sldMk cId="3068942055" sldId="403"/>
            <ac:spMk id="6" creationId="{2EABB586-EECF-32C5-650A-FD598D9D5AAD}"/>
          </ac:spMkLst>
        </pc:spChg>
        <pc:spChg chg="add del mod">
          <ac:chgData name="Giuseppe Carteny" userId="S::gica004@uni-saarland.de::6f3ddda2-1c62-49af-8fb6-e5022e6e3d27" providerId="AD" clId="Web-{5515578D-2F41-975D-5243-9B4F91AC3093}" dt="2025-05-04T19:23:21.600" v="2306" actId="20577"/>
          <ac:spMkLst>
            <pc:docMk/>
            <pc:sldMk cId="3068942055" sldId="403"/>
            <ac:spMk id="11" creationId="{90559956-74B9-8690-8093-6E58F4E092CE}"/>
          </ac:spMkLst>
        </pc:spChg>
      </pc:sldChg>
      <pc:sldChg chg="addSp delSp modSp add">
        <pc:chgData name="Giuseppe Carteny" userId="S::gica004@uni-saarland.de::6f3ddda2-1c62-49af-8fb6-e5022e6e3d27" providerId="AD" clId="Web-{5515578D-2F41-975D-5243-9B4F91AC3093}" dt="2025-05-04T19:17:46.166" v="2251"/>
        <pc:sldMkLst>
          <pc:docMk/>
          <pc:sldMk cId="1948658036" sldId="404"/>
        </pc:sldMkLst>
        <pc:spChg chg="add mod">
          <ac:chgData name="Giuseppe Carteny" userId="S::gica004@uni-saarland.de::6f3ddda2-1c62-49af-8fb6-e5022e6e3d27" providerId="AD" clId="Web-{5515578D-2F41-975D-5243-9B4F91AC3093}" dt="2025-05-04T17:13:06.532" v="1880" actId="20577"/>
          <ac:spMkLst>
            <pc:docMk/>
            <pc:sldMk cId="1948658036" sldId="404"/>
            <ac:spMk id="3" creationId="{9EBFE329-2A30-BCD3-E259-1ADD9B61A719}"/>
          </ac:spMkLst>
        </pc:spChg>
        <pc:spChg chg="add mod">
          <ac:chgData name="Giuseppe Carteny" userId="S::gica004@uni-saarland.de::6f3ddda2-1c62-49af-8fb6-e5022e6e3d27" providerId="AD" clId="Web-{5515578D-2F41-975D-5243-9B4F91AC3093}" dt="2025-05-04T17:13:27.690" v="1889"/>
          <ac:spMkLst>
            <pc:docMk/>
            <pc:sldMk cId="1948658036" sldId="404"/>
            <ac:spMk id="4" creationId="{3B18EB73-14BA-AAA1-3237-EB0F32D6E4A8}"/>
          </ac:spMkLst>
        </pc:spChg>
        <pc:spChg chg="add del mod">
          <ac:chgData name="Giuseppe Carteny" userId="S::gica004@uni-saarland.de::6f3ddda2-1c62-49af-8fb6-e5022e6e3d27" providerId="AD" clId="Web-{5515578D-2F41-975D-5243-9B4F91AC3093}" dt="2025-05-04T19:08:11.592" v="1924"/>
          <ac:spMkLst>
            <pc:docMk/>
            <pc:sldMk cId="1948658036" sldId="404"/>
            <ac:spMk id="5" creationId="{82028272-4758-782B-AE07-ED0EC6C44EDA}"/>
          </ac:spMkLst>
        </pc:spChg>
        <pc:spChg chg="add del">
          <ac:chgData name="Giuseppe Carteny" userId="S::gica004@uni-saarland.de::6f3ddda2-1c62-49af-8fb6-e5022e6e3d27" providerId="AD" clId="Web-{5515578D-2F41-975D-5243-9B4F91AC3093}" dt="2025-05-04T19:17:46.166" v="2251"/>
          <ac:spMkLst>
            <pc:docMk/>
            <pc:sldMk cId="1948658036" sldId="404"/>
            <ac:spMk id="6" creationId="{BAE5C173-13B7-5788-F1F7-8DA03D1013C5}"/>
          </ac:spMkLst>
        </pc:spChg>
        <pc:spChg chg="mod">
          <ac:chgData name="Giuseppe Carteny" userId="S::gica004@uni-saarland.de::6f3ddda2-1c62-49af-8fb6-e5022e6e3d27" providerId="AD" clId="Web-{5515578D-2F41-975D-5243-9B4F91AC3093}" dt="2025-05-04T19:16:48.238" v="2248" actId="20577"/>
          <ac:spMkLst>
            <pc:docMk/>
            <pc:sldMk cId="1948658036" sldId="404"/>
            <ac:spMk id="11" creationId="{DCF40D46-4EC9-4822-845D-C12C4BBBF1C4}"/>
          </ac:spMkLst>
        </pc:spChg>
      </pc:sldChg>
      <pc:sldChg chg="new del">
        <pc:chgData name="Giuseppe Carteny" userId="S::gica004@uni-saarland.de::6f3ddda2-1c62-49af-8fb6-e5022e6e3d27" providerId="AD" clId="Web-{5515578D-2F41-975D-5243-9B4F91AC3093}" dt="2025-05-04T19:05:23.149" v="1902"/>
        <pc:sldMkLst>
          <pc:docMk/>
          <pc:sldMk cId="602600917" sldId="405"/>
        </pc:sldMkLst>
      </pc:sldChg>
      <pc:sldChg chg="addSp delSp modSp add mod ord replId delAnim modShow">
        <pc:chgData name="Giuseppe Carteny" userId="S::gica004@uni-saarland.de::6f3ddda2-1c62-49af-8fb6-e5022e6e3d27" providerId="AD" clId="Web-{5515578D-2F41-975D-5243-9B4F91AC3093}" dt="2025-05-04T21:21:07.249" v="2666" actId="20577"/>
        <pc:sldMkLst>
          <pc:docMk/>
          <pc:sldMk cId="808436077" sldId="405"/>
        </pc:sldMkLst>
        <pc:spChg chg="add mod">
          <ac:chgData name="Giuseppe Carteny" userId="S::gica004@uni-saarland.de::6f3ddda2-1c62-49af-8fb6-e5022e6e3d27" providerId="AD" clId="Web-{5515578D-2F41-975D-5243-9B4F91AC3093}" dt="2025-05-04T21:19:30.540" v="2640" actId="1076"/>
          <ac:spMkLst>
            <pc:docMk/>
            <pc:sldMk cId="808436077" sldId="405"/>
            <ac:spMk id="4" creationId="{E80C1B3A-79FD-892E-9A78-72E2E4D4352E}"/>
          </ac:spMkLst>
        </pc:spChg>
        <pc:spChg chg="add del mod">
          <ac:chgData name="Giuseppe Carteny" userId="S::gica004@uni-saarland.de::6f3ddda2-1c62-49af-8fb6-e5022e6e3d27" providerId="AD" clId="Web-{5515578D-2F41-975D-5243-9B4F91AC3093}" dt="2025-05-04T19:09:17.501" v="1948"/>
          <ac:spMkLst>
            <pc:docMk/>
            <pc:sldMk cId="808436077" sldId="405"/>
            <ac:spMk id="5" creationId="{82028272-4758-782B-AE07-ED0EC6C44EDA}"/>
          </ac:spMkLst>
        </pc:spChg>
        <pc:spChg chg="add mod">
          <ac:chgData name="Giuseppe Carteny" userId="S::gica004@uni-saarland.de::6f3ddda2-1c62-49af-8fb6-e5022e6e3d27" providerId="AD" clId="Web-{5515578D-2F41-975D-5243-9B4F91AC3093}" dt="2025-05-04T21:21:07.249" v="2666" actId="20577"/>
          <ac:spMkLst>
            <pc:docMk/>
            <pc:sldMk cId="808436077" sldId="405"/>
            <ac:spMk id="6" creationId="{DD87B4D3-8A08-4C69-B1B1-5CC900C8B526}"/>
          </ac:spMkLst>
        </pc:spChg>
        <pc:spChg chg="mod">
          <ac:chgData name="Giuseppe Carteny" userId="S::gica004@uni-saarland.de::6f3ddda2-1c62-49af-8fb6-e5022e6e3d27" providerId="AD" clId="Web-{5515578D-2F41-975D-5243-9B4F91AC3093}" dt="2025-05-04T19:14:11.811" v="2188" actId="20577"/>
          <ac:spMkLst>
            <pc:docMk/>
            <pc:sldMk cId="808436077" sldId="405"/>
            <ac:spMk id="7" creationId="{B5F875D9-FFB8-4C0E-2036-0F181AD7C3B2}"/>
          </ac:spMkLst>
        </pc:spChg>
        <pc:spChg chg="add del">
          <ac:chgData name="Giuseppe Carteny" userId="S::gica004@uni-saarland.de::6f3ddda2-1c62-49af-8fb6-e5022e6e3d27" providerId="AD" clId="Web-{5515578D-2F41-975D-5243-9B4F91AC3093}" dt="2025-05-04T19:11:51.147" v="2069"/>
          <ac:spMkLst>
            <pc:docMk/>
            <pc:sldMk cId="808436077" sldId="405"/>
            <ac:spMk id="9" creationId="{E277E7BC-C1B9-8349-5343-C730DBA9AAF9}"/>
          </ac:spMkLst>
        </pc:spChg>
        <pc:spChg chg="mod">
          <ac:chgData name="Giuseppe Carteny" userId="S::gica004@uni-saarland.de::6f3ddda2-1c62-49af-8fb6-e5022e6e3d27" providerId="AD" clId="Web-{5515578D-2F41-975D-5243-9B4F91AC3093}" dt="2025-05-04T19:13:12.246" v="2121" actId="20577"/>
          <ac:spMkLst>
            <pc:docMk/>
            <pc:sldMk cId="808436077" sldId="405"/>
            <ac:spMk id="10" creationId="{D69072CC-715B-9959-D97E-1058BAC4CAD8}"/>
          </ac:spMkLst>
        </pc:spChg>
        <pc:spChg chg="del">
          <ac:chgData name="Giuseppe Carteny" userId="S::gica004@uni-saarland.de::6f3ddda2-1c62-49af-8fb6-e5022e6e3d27" providerId="AD" clId="Web-{5515578D-2F41-975D-5243-9B4F91AC3093}" dt="2025-05-04T19:07:47.341" v="1910"/>
          <ac:spMkLst>
            <pc:docMk/>
            <pc:sldMk cId="808436077" sldId="405"/>
            <ac:spMk id="11" creationId="{6925DC29-B028-9B20-E251-2753AA701090}"/>
          </ac:spMkLst>
        </pc:spChg>
        <pc:spChg chg="add del mod">
          <ac:chgData name="Giuseppe Carteny" userId="S::gica004@uni-saarland.de::6f3ddda2-1c62-49af-8fb6-e5022e6e3d27" providerId="AD" clId="Web-{5515578D-2F41-975D-5243-9B4F91AC3093}" dt="2025-05-04T19:12:40.902" v="2089"/>
          <ac:spMkLst>
            <pc:docMk/>
            <pc:sldMk cId="808436077" sldId="405"/>
            <ac:spMk id="12" creationId="{2E11C139-7500-50EA-D7FD-A5614762C5FF}"/>
          </ac:spMkLst>
        </pc:spChg>
        <pc:spChg chg="add del mod">
          <ac:chgData name="Giuseppe Carteny" userId="S::gica004@uni-saarland.de::6f3ddda2-1c62-49af-8fb6-e5022e6e3d27" providerId="AD" clId="Web-{5515578D-2F41-975D-5243-9B4F91AC3093}" dt="2025-05-04T19:12:44.167" v="2093"/>
          <ac:spMkLst>
            <pc:docMk/>
            <pc:sldMk cId="808436077" sldId="405"/>
            <ac:spMk id="13" creationId="{EBB1BB46-3424-2896-70C3-243EE0104625}"/>
          </ac:spMkLst>
        </pc:spChg>
        <pc:spChg chg="add mod">
          <ac:chgData name="Giuseppe Carteny" userId="S::gica004@uni-saarland.de::6f3ddda2-1c62-49af-8fb6-e5022e6e3d27" providerId="AD" clId="Web-{5515578D-2F41-975D-5243-9B4F91AC3093}" dt="2025-05-04T19:14:00.873" v="2178" actId="1076"/>
          <ac:spMkLst>
            <pc:docMk/>
            <pc:sldMk cId="808436077" sldId="405"/>
            <ac:spMk id="15" creationId="{E655CC58-8716-8701-B9C1-AE0D8411E0C5}"/>
          </ac:spMkLst>
        </pc:spChg>
        <pc:spChg chg="add del mod">
          <ac:chgData name="Giuseppe Carteny" userId="S::gica004@uni-saarland.de::6f3ddda2-1c62-49af-8fb6-e5022e6e3d27" providerId="AD" clId="Web-{5515578D-2F41-975D-5243-9B4F91AC3093}" dt="2025-05-04T19:15:21.673" v="2205"/>
          <ac:spMkLst>
            <pc:docMk/>
            <pc:sldMk cId="808436077" sldId="405"/>
            <ac:spMk id="16" creationId="{20303087-2B67-7531-5276-11ADD9359D84}"/>
          </ac:spMkLst>
        </pc:spChg>
        <pc:picChg chg="del">
          <ac:chgData name="Giuseppe Carteny" userId="S::gica004@uni-saarland.de::6f3ddda2-1c62-49af-8fb6-e5022e6e3d27" providerId="AD" clId="Web-{5515578D-2F41-975D-5243-9B4F91AC3093}" dt="2025-05-04T19:07:45.372" v="1909"/>
          <ac:picMkLst>
            <pc:docMk/>
            <pc:sldMk cId="808436077" sldId="405"/>
            <ac:picMk id="19" creationId="{BD14402B-4E4A-A344-6F6B-4436861E911D}"/>
          </ac:picMkLst>
        </pc:picChg>
        <pc:cxnChg chg="add mod">
          <ac:chgData name="Giuseppe Carteny" userId="S::gica004@uni-saarland.de::6f3ddda2-1c62-49af-8fb6-e5022e6e3d27" providerId="AD" clId="Web-{5515578D-2F41-975D-5243-9B4F91AC3093}" dt="2025-05-04T21:18:52.742" v="2607" actId="14100"/>
          <ac:cxnSpMkLst>
            <pc:docMk/>
            <pc:sldMk cId="808436077" sldId="405"/>
            <ac:cxnSpMk id="3" creationId="{FA218C07-FA5F-F01E-AB32-37549EF5D9F1}"/>
          </ac:cxnSpMkLst>
        </pc:cxnChg>
        <pc:cxnChg chg="add del mod">
          <ac:chgData name="Giuseppe Carteny" userId="S::gica004@uni-saarland.de::6f3ddda2-1c62-49af-8fb6-e5022e6e3d27" providerId="AD" clId="Web-{5515578D-2F41-975D-5243-9B4F91AC3093}" dt="2025-05-04T19:15:58.690" v="2215"/>
          <ac:cxnSpMkLst>
            <pc:docMk/>
            <pc:sldMk cId="808436077" sldId="405"/>
            <ac:cxnSpMk id="17" creationId="{C1325C4D-7709-02C8-9129-CB5DFEA05D06}"/>
          </ac:cxnSpMkLst>
        </pc:cxnChg>
      </pc:sldChg>
      <pc:sldChg chg="addSp delSp modSp add ord">
        <pc:chgData name="Giuseppe Carteny" userId="S::gica004@uni-saarland.de::6f3ddda2-1c62-49af-8fb6-e5022e6e3d27" providerId="AD" clId="Web-{5515578D-2F41-975D-5243-9B4F91AC3093}" dt="2025-05-04T20:39:28.631" v="2483" actId="20577"/>
        <pc:sldMkLst>
          <pc:docMk/>
          <pc:sldMk cId="470887974" sldId="406"/>
        </pc:sldMkLst>
        <pc:spChg chg="add mod">
          <ac:chgData name="Giuseppe Carteny" userId="S::gica004@uni-saarland.de::6f3ddda2-1c62-49af-8fb6-e5022e6e3d27" providerId="AD" clId="Web-{5515578D-2F41-975D-5243-9B4F91AC3093}" dt="2025-05-04T20:38:47.254" v="2468" actId="20577"/>
          <ac:spMkLst>
            <pc:docMk/>
            <pc:sldMk cId="470887974" sldId="406"/>
            <ac:spMk id="3" creationId="{2FF4B4FA-0BA7-358A-1DF6-A7429CB87128}"/>
          </ac:spMkLst>
        </pc:spChg>
        <pc:spChg chg="add mod">
          <ac:chgData name="Giuseppe Carteny" userId="S::gica004@uni-saarland.de::6f3ddda2-1c62-49af-8fb6-e5022e6e3d27" providerId="AD" clId="Web-{5515578D-2F41-975D-5243-9B4F91AC3093}" dt="2025-05-04T20:39:03.270" v="2474" actId="20577"/>
          <ac:spMkLst>
            <pc:docMk/>
            <pc:sldMk cId="470887974" sldId="406"/>
            <ac:spMk id="4" creationId="{331B430C-1175-45B1-1A2E-9A7A7E5EE210}"/>
          </ac:spMkLst>
        </pc:spChg>
        <pc:spChg chg="add mod">
          <ac:chgData name="Giuseppe Carteny" userId="S::gica004@uni-saarland.de::6f3ddda2-1c62-49af-8fb6-e5022e6e3d27" providerId="AD" clId="Web-{5515578D-2F41-975D-5243-9B4F91AC3093}" dt="2025-05-04T20:39:28.631" v="2483" actId="20577"/>
          <ac:spMkLst>
            <pc:docMk/>
            <pc:sldMk cId="470887974" sldId="406"/>
            <ac:spMk id="5" creationId="{50DD918C-89BA-538F-466D-641AD8A2B760}"/>
          </ac:spMkLst>
        </pc:spChg>
        <pc:spChg chg="mod">
          <ac:chgData name="Giuseppe Carteny" userId="S::gica004@uni-saarland.de::6f3ddda2-1c62-49af-8fb6-e5022e6e3d27" providerId="AD" clId="Web-{5515578D-2F41-975D-5243-9B4F91AC3093}" dt="2025-05-04T20:38:37.566" v="2462" actId="20577"/>
          <ac:spMkLst>
            <pc:docMk/>
            <pc:sldMk cId="470887974" sldId="406"/>
            <ac:spMk id="10" creationId="{40BCAE83-C265-4959-A625-39E61661E49C}"/>
          </ac:spMkLst>
        </pc:spChg>
        <pc:spChg chg="del mod">
          <ac:chgData name="Giuseppe Carteny" userId="S::gica004@uni-saarland.de::6f3ddda2-1c62-49af-8fb6-e5022e6e3d27" providerId="AD" clId="Web-{5515578D-2F41-975D-5243-9B4F91AC3093}" dt="2025-05-04T20:38:39.441" v="2463"/>
          <ac:spMkLst>
            <pc:docMk/>
            <pc:sldMk cId="470887974" sldId="406"/>
            <ac:spMk id="11" creationId="{3C4E03C1-9E1C-4AA1-B8A1-28DC9E0FB104}"/>
          </ac:spMkLst>
        </pc:spChg>
      </pc:sldChg>
      <pc:sldChg chg="delSp modSp add replId">
        <pc:chgData name="Giuseppe Carteny" userId="S::gica004@uni-saarland.de::6f3ddda2-1c62-49af-8fb6-e5022e6e3d27" providerId="AD" clId="Web-{5515578D-2F41-975D-5243-9B4F91AC3093}" dt="2025-05-04T20:45:51.446" v="2604"/>
        <pc:sldMkLst>
          <pc:docMk/>
          <pc:sldMk cId="2876521467" sldId="407"/>
        </pc:sldMkLst>
        <pc:spChg chg="del">
          <ac:chgData name="Giuseppe Carteny" userId="S::gica004@uni-saarland.de::6f3ddda2-1c62-49af-8fb6-e5022e6e3d27" providerId="AD" clId="Web-{5515578D-2F41-975D-5243-9B4F91AC3093}" dt="2025-05-04T20:45:48.493" v="2602"/>
          <ac:spMkLst>
            <pc:docMk/>
            <pc:sldMk cId="2876521467" sldId="407"/>
            <ac:spMk id="3" creationId="{20212407-7CC7-6314-C18C-43B05EDA1B5B}"/>
          </ac:spMkLst>
        </pc:spChg>
        <pc:spChg chg="del">
          <ac:chgData name="Giuseppe Carteny" userId="S::gica004@uni-saarland.de::6f3ddda2-1c62-49af-8fb6-e5022e6e3d27" providerId="AD" clId="Web-{5515578D-2F41-975D-5243-9B4F91AC3093}" dt="2025-05-04T20:45:50.399" v="2603"/>
          <ac:spMkLst>
            <pc:docMk/>
            <pc:sldMk cId="2876521467" sldId="407"/>
            <ac:spMk id="4" creationId="{171BEB86-6E6B-0FF0-B3FD-31C89E488447}"/>
          </ac:spMkLst>
        </pc:spChg>
        <pc:spChg chg="del">
          <ac:chgData name="Giuseppe Carteny" userId="S::gica004@uni-saarland.de::6f3ddda2-1c62-49af-8fb6-e5022e6e3d27" providerId="AD" clId="Web-{5515578D-2F41-975D-5243-9B4F91AC3093}" dt="2025-05-04T20:45:51.446" v="2604"/>
          <ac:spMkLst>
            <pc:docMk/>
            <pc:sldMk cId="2876521467" sldId="407"/>
            <ac:spMk id="5" creationId="{BBF0A723-ED2A-572A-FE49-F6CCE1EC72FE}"/>
          </ac:spMkLst>
        </pc:spChg>
        <pc:spChg chg="mod">
          <ac:chgData name="Giuseppe Carteny" userId="S::gica004@uni-saarland.de::6f3ddda2-1c62-49af-8fb6-e5022e6e3d27" providerId="AD" clId="Web-{5515578D-2F41-975D-5243-9B4F91AC3093}" dt="2025-05-04T20:45:45.602" v="2601" actId="20577"/>
          <ac:spMkLst>
            <pc:docMk/>
            <pc:sldMk cId="2876521467" sldId="407"/>
            <ac:spMk id="11" creationId="{CA8E515B-DE93-C7BB-91F5-7624B77E09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87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88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89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8696049-C2A7-482B-BD0A-B445AAF4EFA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None/>
            </a:pPr>
            <a:fld id="{68696049-C2A7-482B-BD0A-B445AAF4EFAA}" type="slidenum">
              <a:rPr lang="en-US" sz="1400" b="0" strike="noStrike" spc="-1" smtClean="0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3991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2916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9838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2679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5267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7929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4486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1178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8326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1330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270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7510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1029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7917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8304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None/>
            </a:pPr>
            <a:fld id="{68696049-C2A7-482B-BD0A-B445AAF4EFAA}" type="slidenum">
              <a:rPr lang="en-US" sz="1400" b="0" strike="noStrike" spc="-1" smtClean="0">
                <a:latin typeface="Times New Roman"/>
              </a:rPr>
              <a:t>27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6130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97383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752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6084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0074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8826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1414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5003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2372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460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A864E39-AABB-4470-8143-25F68ED3BCA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A03FF59-5D93-488D-947C-751844FF28DA}" type="datetime1">
              <a:rPr lang="de-DE" smtClean="0"/>
              <a:t>12.05.2025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52C9D0-4B3B-4D54-ADD8-D98114BE05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12.05.2025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75D7E23-F415-48F1-80EA-F05A2DAC618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FB130FB0-A15F-4444-AEF5-6AC8A5C2C202}" type="datetime1">
              <a:rPr lang="de-DE" smtClean="0"/>
              <a:t>12.05.2025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C15DA2-A8A5-4170-9A31-F93F1C6130E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100E8596-A3AF-4090-AE2C-F8AA2ADA35D6}" type="datetime1">
              <a:rPr lang="de-DE" smtClean="0"/>
              <a:t>12.05.2025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241681-D8EE-4197-9068-AB2404295EC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A7CF57D-0AF1-4AD1-BA04-0D8E954E826E}" type="datetime1">
              <a:rPr lang="de-DE" smtClean="0"/>
              <a:t>12.05.2025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1579DD-77E8-4700-B8AC-CA5832C3818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FC663455-ADA0-4BB4-994D-250B46D7D7A2}" type="datetime1">
              <a:rPr lang="de-DE" smtClean="0"/>
              <a:t>12.05.2025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95F6229-16D7-4EA9-BD33-5B13E7C1BE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0B22F5F-CE94-4202-A78D-347488E0CF99}" type="datetime1">
              <a:rPr lang="de-DE" smtClean="0"/>
              <a:t>12.05.2025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AD498F-A2D7-4EAF-B779-158F3AAD630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8D1DC380-9088-4A85-8EF7-294F7BA0744C}" type="datetime1">
              <a:rPr lang="de-DE" smtClean="0"/>
              <a:t>12.05.2025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32EED-A9F1-4727-91DD-E485C1FF37B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1274C59-4D4B-4547-B279-F628B3F2E044}" type="datetime1">
              <a:rPr lang="de-DE" smtClean="0"/>
              <a:t>12.05.2025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AF5857-F03E-4602-ADFB-C0C042BF63B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883F6210-4884-4BA7-B840-5D3EDE2C5BAC}" type="datetime1">
              <a:rPr lang="de-DE" smtClean="0"/>
              <a:t>12.05.2025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A72A793-C4B2-4E2D-A4C4-4581C4CCC5E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78AD783B-1FE2-4823-91B8-753B7AE38CD8}" type="datetime1">
              <a:rPr lang="de-DE" smtClean="0"/>
              <a:t>12.05.2025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CDEDEC-AF52-455B-9ECF-C6B7F886702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675E8181-189C-4C73-A115-CF2B0B9B0596}" type="datetime1">
              <a:rPr lang="de-DE" smtClean="0"/>
              <a:t>12.05.2025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917824-DD13-4E20-A5DC-1E988A8C14E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2C975012-9C36-4BB2-9B44-B0C7C4BC21D0}" type="datetime1">
              <a:rPr lang="de-DE" smtClean="0"/>
              <a:t>12.05.2025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2B6F9F2-E32A-494B-943B-EE935C799B0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C8A68F11-CC96-43BB-AC49-206862560384}" type="datetime1">
              <a:rPr lang="de-DE" smtClean="0"/>
              <a:t>12.05.2025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34C1756-0F66-4CE5-9E48-F8C2AFAF3D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BAA069B0-EB82-4FF2-A37F-DC63568A8F3D}" type="datetime1">
              <a:rPr lang="de-DE" smtClean="0"/>
              <a:t>12.05.2025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E21999-C84A-4C11-A636-341673A103E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70E8CEF6-9029-4B1E-AB3A-F23E6BF86220}" type="datetime1">
              <a:rPr lang="de-DE" smtClean="0"/>
              <a:t>12.05.2025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010451F-F2C0-41F0-9BCE-74AFD47900E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CDCD7E44-8031-4DA2-82AF-9AE13A1C22F7}" type="datetime1">
              <a:rPr lang="de-DE" smtClean="0"/>
              <a:t>12.05.2025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3162FC3-0CB7-494F-BD29-426189E8C3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AD863DE5-5A6E-4835-8283-158D26F03827}" type="datetime1">
              <a:rPr lang="de-DE" smtClean="0"/>
              <a:t>12.05.2025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0AB2EB2-67C0-41CA-9E3D-E14BE72273C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15D0D12-012E-40B0-BBB1-20D2BC3C2E00}" type="datetime1">
              <a:rPr lang="de-DE" smtClean="0"/>
              <a:t>12.05.2025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21DFEB-2E08-42E0-A0E9-20E65AAFB8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BAB7A66E-DB29-4E1E-AC32-D8646A52733B}" type="datetime1">
              <a:rPr lang="de-DE" smtClean="0"/>
              <a:t>12.05.2025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02D38C-179F-4AD3-827C-CD67DC19CB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649BD6C-F71A-4B07-B3F4-7A61E1343B6B}" type="datetime1">
              <a:rPr lang="de-DE" smtClean="0"/>
              <a:t>12.05.2025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8DC31E3-52AB-4E72-91D3-7A8C1E37F0D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2934335A-A540-463E-B24D-A86B564241CB}" type="datetime1">
              <a:rPr lang="de-DE" smtClean="0"/>
              <a:t>12.05.2025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1E0B1DB-E0EE-4AC3-ABD0-CF4E9E28160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9F9E41B9-D42A-4BAC-A1A2-07675E2EAD51}" type="datetime1">
              <a:rPr lang="de-DE" smtClean="0"/>
              <a:t>12.05.2025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900CA2C-7B9F-4AD2-9274-A2376D0B063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A34D2AD2-E431-43DA-B37A-58C0EB30587F}" type="datetime1">
              <a:rPr lang="de-DE" smtClean="0"/>
              <a:t>12.05.2025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9"/>
          <p:cNvPicPr/>
          <p:nvPr/>
        </p:nvPicPr>
        <p:blipFill>
          <a:blip r:embed="rId14"/>
          <a:stretch/>
        </p:blipFill>
        <p:spPr>
          <a:xfrm>
            <a:off x="10793520" y="433440"/>
            <a:ext cx="990360" cy="3981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63640" y="2511720"/>
            <a:ext cx="7008480" cy="14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4877"/>
                </a:solidFill>
                <a:latin typeface="Segoe UI"/>
              </a:rPr>
              <a:t>Titelmasterformat durch Klicken bearbeiten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rafik 9"/>
          <p:cNvPicPr/>
          <p:nvPr/>
        </p:nvPicPr>
        <p:blipFill>
          <a:blip r:embed="rId15"/>
          <a:srcRect l="50373"/>
          <a:stretch/>
        </p:blipFill>
        <p:spPr>
          <a:xfrm>
            <a:off x="0" y="19080"/>
            <a:ext cx="3024000" cy="6838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18"/>
          <p:cNvSpPr/>
          <p:nvPr/>
        </p:nvSpPr>
        <p:spPr>
          <a:xfrm flipH="1">
            <a:off x="-7200" y="6254640"/>
            <a:ext cx="12204360" cy="60300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Rechteck 18"/>
          <p:cNvSpPr/>
          <p:nvPr/>
        </p:nvSpPr>
        <p:spPr>
          <a:xfrm flipH="1" flipV="1">
            <a:off x="-720" y="0"/>
            <a:ext cx="9554760" cy="439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Rechteck 18"/>
          <p:cNvSpPr/>
          <p:nvPr/>
        </p:nvSpPr>
        <p:spPr>
          <a:xfrm flipH="1" flipV="1">
            <a:off x="9551880" y="-360"/>
            <a:ext cx="2639520" cy="219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Bild 15"/>
          <p:cNvPicPr/>
          <p:nvPr/>
        </p:nvPicPr>
        <p:blipFill>
          <a:blip r:embed="rId14"/>
          <a:stretch/>
        </p:blipFill>
        <p:spPr>
          <a:xfrm>
            <a:off x="10748880" y="388800"/>
            <a:ext cx="1107720" cy="48384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body"/>
          </p:nvPr>
        </p:nvSpPr>
        <p:spPr>
          <a:xfrm>
            <a:off x="397800" y="349200"/>
            <a:ext cx="8866080" cy="68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44546A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630080" y="1350000"/>
            <a:ext cx="9163080" cy="449532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lstStyle/>
          <a:p>
            <a:pPr>
              <a:lnSpc>
                <a:spcPct val="15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de-DE" sz="2400" b="0" strike="noStrike" spc="-1">
                <a:solidFill>
                  <a:srgbClr val="44546A"/>
                </a:solidFill>
                <a:latin typeface="Segoe UI"/>
              </a:rPr>
              <a:t>Formatvorlagen des Textmasters bearbeiten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Quantitative Research in Political Science: How to Apply the Classical Toolbox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2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CB9ED33F-1804-4765-8C73-501A5548FD53}" type="slidenum">
              <a:rPr lang="de-DE" sz="9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 idx="3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4CBE6F-D4EC-4C44-8CE2-ECC71896DE1E}" type="datetime1">
              <a:rPr lang="de-DE" sz="900" b="0" strike="noStrike" spc="-1" smtClean="0">
                <a:latin typeface="Times New Roman"/>
              </a:rPr>
              <a:t>12.05.2025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18"/>
          <p:cNvSpPr/>
          <p:nvPr/>
        </p:nvSpPr>
        <p:spPr>
          <a:xfrm flipH="1">
            <a:off x="0" y="6261120"/>
            <a:ext cx="12191760" cy="59652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19406B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4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Quantitative Research in Political Science: How to Apply the Classical Toolbox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5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FBCEC0CD-8264-40B3-B63D-A507366955A9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 idx="6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B5922F-7FB7-49B9-A9D2-76BD7B8971A3}" type="datetime1">
              <a:rPr lang="de-DE" sz="900" b="0" strike="noStrike" spc="-1" smtClean="0">
                <a:latin typeface="Times New Roman"/>
              </a:rPr>
              <a:t>12.05.2025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97" name="Grafik 9"/>
          <p:cNvPicPr/>
          <p:nvPr/>
        </p:nvPicPr>
        <p:blipFill>
          <a:blip r:embed="rId14"/>
          <a:srcRect l="-1605" b="54563"/>
          <a:stretch/>
        </p:blipFill>
        <p:spPr>
          <a:xfrm>
            <a:off x="3718800" y="3871800"/>
            <a:ext cx="4758480" cy="238860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ewheiss.com/blog/2022/05/20/marginalia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ewheiss.com/blog/2022/05/20/marginalia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usalwizard/online-causal-diagram-and-dag-drawing-editing-tools-900bb1815c86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dp-cvk.quarto.pub/r-for-social-science-data-analysi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hyperlink" Target="https://medium.com/@causalwizard/online-causal-diagram-and-dag-drawing-editing-tools-900bb1815c86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35726158_Generalized_Linear_Models_A_Unified_Approac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denis-cohen/statmodeling" TargetMode="External"/><Relationship Id="rId4" Type="http://schemas.openxmlformats.org/officeDocument/2006/relationships/hyperlink" Target="https://us.sagepub.com/en-us/nam/generalized-linear-models/book25796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396614" y="1270549"/>
            <a:ext cx="7330793" cy="269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Quantitative Research 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Political Science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to Apply the </a:t>
            </a:r>
            <a:b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Classical </a:t>
            </a:r>
            <a:r>
              <a:rPr lang="en-GB" sz="32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oolbox </a:t>
            </a:r>
            <a:endParaRPr lang="en-GB" b="0" i="0" dirty="0">
              <a:solidFill>
                <a:srgbClr val="00487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2107517" y="5980260"/>
            <a:ext cx="8824320" cy="43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r>
              <a:rPr lang="de-DE" sz="1800" b="0" i="1" strike="noStrike" spc="-1" dirty="0">
                <a:solidFill>
                  <a:srgbClr val="004877"/>
                </a:solidFill>
                <a:latin typeface="Segoe UI"/>
              </a:rPr>
              <a:t>UdS SoSe2025 - Class 5 (</a:t>
            </a:r>
            <a:r>
              <a:rPr lang="en-GB" sz="1800" b="0" i="1" strike="noStrike" spc="-1" dirty="0">
                <a:solidFill>
                  <a:srgbClr val="004877"/>
                </a:solidFill>
                <a:latin typeface="Segoe UI"/>
              </a:rPr>
              <a:t>12.05.2025)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92" name="Untertitel 2"/>
          <p:cNvSpPr/>
          <p:nvPr/>
        </p:nvSpPr>
        <p:spPr>
          <a:xfrm>
            <a:off x="6519677" y="3429000"/>
            <a:ext cx="4033440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de-DE" sz="1800" spc="-1" dirty="0">
              <a:solidFill>
                <a:srgbClr val="004877"/>
              </a:solidFill>
              <a:latin typeface="Segoe U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4D195191-8AB9-40AF-A9C5-61D2F084C01E}"/>
              </a:ext>
            </a:extLst>
          </p:cNvPr>
          <p:cNvSpPr/>
          <p:nvPr/>
        </p:nvSpPr>
        <p:spPr>
          <a:xfrm>
            <a:off x="3396614" y="3824616"/>
            <a:ext cx="4033440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b="1" spc="-1" dirty="0">
                <a:solidFill>
                  <a:srgbClr val="004877"/>
                </a:solidFill>
                <a:latin typeface="Segoe UI"/>
              </a:rPr>
              <a:t>Giuseppe Carteny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spc="-1" dirty="0" err="1">
                <a:solidFill>
                  <a:srgbClr val="004876"/>
                </a:solidFill>
                <a:latin typeface="Segoe UI"/>
              </a:rPr>
              <a:t>Postdoctoral</a:t>
            </a:r>
            <a:r>
              <a:rPr lang="de-DE" sz="1800" spc="-1" dirty="0">
                <a:solidFill>
                  <a:srgbClr val="004876"/>
                </a:solidFill>
                <a:latin typeface="Segoe UI"/>
              </a:rPr>
              <a:t> Researcher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039B5-64F0-417D-9D28-79661130ED64}"/>
              </a:ext>
            </a:extLst>
          </p:cNvPr>
          <p:cNvSpPr txBox="1"/>
          <p:nvPr/>
        </p:nvSpPr>
        <p:spPr>
          <a:xfrm>
            <a:off x="3396614" y="4528372"/>
            <a:ext cx="609372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400" spc="-1" dirty="0">
                <a:solidFill>
                  <a:srgbClr val="004876"/>
                </a:solidFill>
                <a:latin typeface="Segoe UI"/>
              </a:rPr>
              <a:t>Department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European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Social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Research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400" spc="-1" dirty="0">
                <a:solidFill>
                  <a:srgbClr val="004876"/>
                </a:solidFill>
                <a:latin typeface="Segoe UI"/>
              </a:rPr>
              <a:t>University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Saarland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F33FE6-E098-4EED-B4FB-46C498D586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756" y="2616889"/>
            <a:ext cx="701943" cy="7019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12.05.2025</a:t>
            </a:fld>
            <a:endParaRPr lang="en-US" sz="9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3AB5C2-DF2E-4641-B33B-2A801CC94CA9}"/>
                  </a:ext>
                </a:extLst>
              </p:cNvPr>
              <p:cNvSpPr txBox="1"/>
              <p:nvPr/>
            </p:nvSpPr>
            <p:spPr>
              <a:xfrm>
                <a:off x="5495308" y="1443022"/>
                <a:ext cx="610385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800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GB" i="0"/>
                        <m:t>f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3AB5C2-DF2E-4641-B33B-2A801CC94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308" y="1443022"/>
                <a:ext cx="610385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951329-4B52-48D5-9B3C-7DDD044912FE}"/>
                  </a:ext>
                </a:extLst>
              </p:cNvPr>
              <p:cNvSpPr txBox="1"/>
              <p:nvPr/>
            </p:nvSpPr>
            <p:spPr>
              <a:xfrm>
                <a:off x="5557649" y="2370127"/>
                <a:ext cx="6103856" cy="5234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ar-AE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ar-AE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2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951329-4B52-48D5-9B3C-7DDD04491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649" y="2370127"/>
                <a:ext cx="6103856" cy="5234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1DA2CC-BB4C-45E5-BC60-1A23EF06DDD9}"/>
                  </a:ext>
                </a:extLst>
              </p:cNvPr>
              <p:cNvSpPr txBox="1"/>
              <p:nvPr/>
            </p:nvSpPr>
            <p:spPr>
              <a:xfrm>
                <a:off x="398520" y="1443022"/>
                <a:ext cx="6103856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GB" sz="2800" b="1" dirty="0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Inverse Link Function</a:t>
                </a:r>
              </a:p>
              <a:p>
                <a:pPr lvl="0"/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 function that transforms the systematic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such that it represents a characteristic </a:t>
                </a:r>
                <a:r>
                  <a:rPr lang="en-GB" sz="24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parameter</a:t>
                </a: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of the family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1DA2CC-BB4C-45E5-BC60-1A23EF06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0" y="1443022"/>
                <a:ext cx="6103856" cy="1631216"/>
              </a:xfrm>
              <a:prstGeom prst="rect">
                <a:avLst/>
              </a:prstGeom>
              <a:blipFill>
                <a:blip r:embed="rId5"/>
                <a:stretch>
                  <a:fillRect l="-1996" t="-4120" b="-82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8EEEC1-0557-4CEC-8415-BDD42E837DF3}"/>
                  </a:ext>
                </a:extLst>
              </p:cNvPr>
              <p:cNvSpPr txBox="1"/>
              <p:nvPr/>
            </p:nvSpPr>
            <p:spPr>
              <a:xfrm>
                <a:off x="6953881" y="4284415"/>
                <a:ext cx="331139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8EEEC1-0557-4CEC-8415-BDD42E837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881" y="4284415"/>
                <a:ext cx="3311391" cy="523220"/>
              </a:xfrm>
              <a:prstGeom prst="rect">
                <a:avLst/>
              </a:prstGeom>
              <a:blipFill>
                <a:blip r:embed="rId6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laceHolder 1">
            <a:extLst>
              <a:ext uri="{FF2B5EF4-FFF2-40B4-BE49-F238E27FC236}">
                <a16:creationId xmlns:a16="http://schemas.microsoft.com/office/drawing/2014/main" id="{3A4649A5-B522-4A47-91D3-873CC7140C87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chemeClr val="tx2"/>
                </a:solidFill>
                <a:latin typeface="Segoe UI"/>
                <a:cs typeface="Segoe UI"/>
              </a:rPr>
              <a:t>The 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three</a:t>
            </a:r>
            <a:r>
              <a:rPr lang="en-GB" sz="4800" b="1" dirty="0">
                <a:solidFill>
                  <a:schemeClr val="tx2"/>
                </a:solidFill>
                <a:latin typeface="Segoe UI"/>
                <a:cs typeface="Segoe UI"/>
              </a:rPr>
              <a:t> parts of every 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GLM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8329AB-D148-4E9B-865C-A44C4FF9AAC0}"/>
                  </a:ext>
                </a:extLst>
              </p:cNvPr>
              <p:cNvSpPr txBox="1"/>
              <p:nvPr/>
            </p:nvSpPr>
            <p:spPr>
              <a:xfrm>
                <a:off x="7311034" y="3297488"/>
                <a:ext cx="2096916" cy="5234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2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8329AB-D148-4E9B-865C-A44C4FF9A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034" y="3297488"/>
                <a:ext cx="2096916" cy="5234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82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12.05.2025</a:t>
            </a:fld>
            <a:endParaRPr lang="en-US" sz="9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3AB5C2-DF2E-4641-B33B-2A801CC94CA9}"/>
                  </a:ext>
                </a:extLst>
              </p:cNvPr>
              <p:cNvSpPr txBox="1"/>
              <p:nvPr/>
            </p:nvSpPr>
            <p:spPr>
              <a:xfrm>
                <a:off x="5495308" y="1443022"/>
                <a:ext cx="610385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GB" sz="28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f</m:t>
                      </m:r>
                      <m:d>
                        <m:d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3AB5C2-DF2E-4641-B33B-2A801CC94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308" y="1443022"/>
                <a:ext cx="610385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951329-4B52-48D5-9B3C-7DDD044912FE}"/>
                  </a:ext>
                </a:extLst>
              </p:cNvPr>
              <p:cNvSpPr txBox="1"/>
              <p:nvPr/>
            </p:nvSpPr>
            <p:spPr>
              <a:xfrm>
                <a:off x="5557649" y="2370127"/>
                <a:ext cx="6103856" cy="5234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ar-AE" sz="28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 sz="280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ar-AE" sz="2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951329-4B52-48D5-9B3C-7DDD04491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649" y="2370127"/>
                <a:ext cx="6103856" cy="5234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1DA2CC-BB4C-45E5-BC60-1A23EF06DDD9}"/>
                  </a:ext>
                </a:extLst>
              </p:cNvPr>
              <p:cNvSpPr txBox="1"/>
              <p:nvPr/>
            </p:nvSpPr>
            <p:spPr>
              <a:xfrm>
                <a:off x="398520" y="1443022"/>
                <a:ext cx="6103856" cy="23778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Putting it all together, a GLM is given by</a:t>
                </a:r>
              </a:p>
              <a:p>
                <a:pPr marL="0" lvl="0" indent="0">
                  <a:buNone/>
                </a:pPr>
                <a:endParaRPr lang="en-GB" sz="2400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GB" sz="28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f</m:t>
                      </m:r>
                      <m:d>
                        <m:d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ar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>
                  <a:buNone/>
                </a:pPr>
                <a:endParaRPr lang="en-GB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Every generalized linear model is a </a:t>
                </a:r>
                <a:r>
                  <a:rPr lang="en-GB" sz="24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special case</a:t>
                </a: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of this general framework.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1DA2CC-BB4C-45E5-BC60-1A23EF06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0" y="1443022"/>
                <a:ext cx="6103856" cy="2377895"/>
              </a:xfrm>
              <a:prstGeom prst="rect">
                <a:avLst/>
              </a:prstGeom>
              <a:blipFill>
                <a:blip r:embed="rId5"/>
                <a:stretch>
                  <a:fillRect l="-1497" t="-1795" b="-5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8EEEC1-0557-4CEC-8415-BDD42E837DF3}"/>
                  </a:ext>
                </a:extLst>
              </p:cNvPr>
              <p:cNvSpPr txBox="1"/>
              <p:nvPr/>
            </p:nvSpPr>
            <p:spPr>
              <a:xfrm>
                <a:off x="6953881" y="4284415"/>
                <a:ext cx="331139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8EEEC1-0557-4CEC-8415-BDD42E837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881" y="4284415"/>
                <a:ext cx="3311391" cy="523220"/>
              </a:xfrm>
              <a:prstGeom prst="rect">
                <a:avLst/>
              </a:prstGeom>
              <a:blipFill>
                <a:blip r:embed="rId6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laceHolder 1">
            <a:extLst>
              <a:ext uri="{FF2B5EF4-FFF2-40B4-BE49-F238E27FC236}">
                <a16:creationId xmlns:a16="http://schemas.microsoft.com/office/drawing/2014/main" id="{3A4649A5-B522-4A47-91D3-873CC7140C87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chemeClr val="tx2"/>
                </a:solidFill>
                <a:latin typeface="Segoe UI"/>
                <a:cs typeface="Segoe UI"/>
              </a:rPr>
              <a:t>The 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three</a:t>
            </a:r>
            <a:r>
              <a:rPr lang="en-GB" sz="4800" b="1" dirty="0">
                <a:solidFill>
                  <a:schemeClr val="tx2"/>
                </a:solidFill>
                <a:latin typeface="Segoe UI"/>
                <a:cs typeface="Segoe UI"/>
              </a:rPr>
              <a:t> parts of every 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GLM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8329AB-D148-4E9B-865C-A44C4FF9AAC0}"/>
                  </a:ext>
                </a:extLst>
              </p:cNvPr>
              <p:cNvSpPr txBox="1"/>
              <p:nvPr/>
            </p:nvSpPr>
            <p:spPr>
              <a:xfrm>
                <a:off x="7311034" y="3297488"/>
                <a:ext cx="2096916" cy="5234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 sz="280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8329AB-D148-4E9B-865C-A44C4FF9A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034" y="3297488"/>
                <a:ext cx="2096916" cy="5234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480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12.05.2025</a:t>
            </a:fld>
            <a:endParaRPr lang="en-US" sz="9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3AB5C2-DF2E-4641-B33B-2A801CC94CA9}"/>
                  </a:ext>
                </a:extLst>
              </p:cNvPr>
              <p:cNvSpPr txBox="1"/>
              <p:nvPr/>
            </p:nvSpPr>
            <p:spPr>
              <a:xfrm>
                <a:off x="9376007" y="1659181"/>
                <a:ext cx="18866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GB" sz="2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f</m:t>
                      </m:r>
                      <m:d>
                        <m:dPr>
                          <m:ctrlP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3AB5C2-DF2E-4641-B33B-2A801CC94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007" y="1659181"/>
                <a:ext cx="1886607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951329-4B52-48D5-9B3C-7DDD044912FE}"/>
                  </a:ext>
                </a:extLst>
              </p:cNvPr>
              <p:cNvSpPr txBox="1"/>
              <p:nvPr/>
            </p:nvSpPr>
            <p:spPr>
              <a:xfrm>
                <a:off x="9172375" y="2793830"/>
                <a:ext cx="2419445" cy="461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951329-4B52-48D5-9B3C-7DDD04491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375" y="2793830"/>
                <a:ext cx="2419445" cy="461921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1DA2CC-BB4C-45E5-BC60-1A23EF06DDD9}"/>
                  </a:ext>
                </a:extLst>
              </p:cNvPr>
              <p:cNvSpPr txBox="1"/>
              <p:nvPr/>
            </p:nvSpPr>
            <p:spPr>
              <a:xfrm>
                <a:off x="398520" y="1443022"/>
                <a:ext cx="5522214" cy="4154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linear model is arguably </a:t>
                </a:r>
                <a:r>
                  <a:rPr lang="en-GB" sz="24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a very special case</a:t>
                </a:r>
                <a:endParaRPr lang="en-GB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>
                  <a:buNone/>
                </a:pPr>
                <a:endParaRPr lang="en-GB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Why? </a:t>
                </a:r>
              </a:p>
              <a:p>
                <a:pPr marL="0" lv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Because its link function is the </a:t>
                </a:r>
                <a:r>
                  <a:rPr lang="en-GB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identity function </a:t>
                </a: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–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is the same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>
                  <a:buNone/>
                </a:pPr>
                <a:endParaRPr lang="en-GB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This has important implications on a number of aspects – the interpretability of the coefficients, how we estimate our quantities of interest, …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1DA2CC-BB4C-45E5-BC60-1A23EF06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0" y="1443022"/>
                <a:ext cx="5522214" cy="4154984"/>
              </a:xfrm>
              <a:prstGeom prst="rect">
                <a:avLst/>
              </a:prstGeom>
              <a:blipFill>
                <a:blip r:embed="rId5"/>
                <a:stretch>
                  <a:fillRect l="-1766" t="-1175" r="-2428" b="-26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8EEEC1-0557-4CEC-8415-BDD42E837DF3}"/>
                  </a:ext>
                </a:extLst>
              </p:cNvPr>
              <p:cNvSpPr txBox="1"/>
              <p:nvPr/>
            </p:nvSpPr>
            <p:spPr>
              <a:xfrm>
                <a:off x="9448042" y="5316266"/>
                <a:ext cx="191573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sz="2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8EEEC1-0557-4CEC-8415-BDD42E837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042" y="5316266"/>
                <a:ext cx="1915731" cy="461665"/>
              </a:xfrm>
              <a:prstGeom prst="rect">
                <a:avLst/>
              </a:prstGeom>
              <a:blipFill>
                <a:blip r:embed="rId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laceHolder 1">
            <a:extLst>
              <a:ext uri="{FF2B5EF4-FFF2-40B4-BE49-F238E27FC236}">
                <a16:creationId xmlns:a16="http://schemas.microsoft.com/office/drawing/2014/main" id="{3A4649A5-B522-4A47-91D3-873CC7140C87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chemeClr val="tx2"/>
                </a:solidFill>
                <a:latin typeface="Segoe UI"/>
                <a:cs typeface="Segoe UI"/>
              </a:rPr>
              <a:t>The 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Linear Model </a:t>
            </a:r>
            <a:r>
              <a:rPr lang="en-GB" sz="4800" b="1" dirty="0">
                <a:solidFill>
                  <a:schemeClr val="tx2"/>
                </a:solidFill>
                <a:latin typeface="Segoe UI"/>
                <a:cs typeface="Segoe UI"/>
              </a:rPr>
              <a:t>(LM)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8329AB-D148-4E9B-865C-A44C4FF9AAC0}"/>
                  </a:ext>
                </a:extLst>
              </p:cNvPr>
              <p:cNvSpPr txBox="1"/>
              <p:nvPr/>
            </p:nvSpPr>
            <p:spPr>
              <a:xfrm>
                <a:off x="9288579" y="4284999"/>
                <a:ext cx="2096916" cy="461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8329AB-D148-4E9B-865C-A44C4FF9A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579" y="4284999"/>
                <a:ext cx="2096916" cy="461921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FC140B-7EA7-4870-A3EC-79B4814E8F9B}"/>
                  </a:ext>
                </a:extLst>
              </p:cNvPr>
              <p:cNvSpPr txBox="1"/>
              <p:nvPr/>
            </p:nvSpPr>
            <p:spPr>
              <a:xfrm>
                <a:off x="6271268" y="1597626"/>
                <a:ext cx="26505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320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GB" sz="32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N</m:t>
                      </m:r>
                      <m:d>
                        <m:d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ar-AE" sz="32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32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3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FC140B-7EA7-4870-A3EC-79B4814E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268" y="1597626"/>
                <a:ext cx="265055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A89A8C-30C3-4E8A-826D-E44984DC8C6F}"/>
                  </a:ext>
                </a:extLst>
              </p:cNvPr>
              <p:cNvSpPr txBox="1"/>
              <p:nvPr/>
            </p:nvSpPr>
            <p:spPr>
              <a:xfrm>
                <a:off x="5838746" y="2794744"/>
                <a:ext cx="3790813" cy="1176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bSup>
                                <m:sSubSupPr>
                                  <m:ctrlP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lim>
                              <m:r>
                                <a:rPr lang="en-GB" sz="28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sSub>
                            <m:sSubPr>
                              <m:ctrlPr>
                                <a:rPr lang="ar-AE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ar-AE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lim>
                      </m:limLow>
                      <m:r>
                        <a:rPr lang="ar-AE" sz="280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b>
                                <m:sSubPr>
                                  <m:ctrlP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lim>
                              <m:r>
                                <a:rPr lang="en-GB" sz="28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ar-AE" sz="28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m:rPr>
                              <m:nor/>
                            </m:rPr>
                            <a:rPr lang="en-GB" sz="280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N</m:t>
                          </m:r>
                          <m:d>
                            <m:dPr>
                              <m:ctrlPr>
                                <a:rPr lang="ar-AE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ar-AE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ar-AE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28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28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lim>
                      </m:limLow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A89A8C-30C3-4E8A-826D-E44984DC8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746" y="2794744"/>
                <a:ext cx="3790813" cy="11763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24C26C-C3CE-4D92-B0DD-DF1961C42FEB}"/>
                  </a:ext>
                </a:extLst>
              </p:cNvPr>
              <p:cNvSpPr txBox="1"/>
              <p:nvPr/>
            </p:nvSpPr>
            <p:spPr>
              <a:xfrm>
                <a:off x="5701951" y="4358061"/>
                <a:ext cx="36978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8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id</m:t>
                      </m:r>
                      <m:d>
                        <m:d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24C26C-C3CE-4D92-B0DD-DF1961C42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951" y="4358061"/>
                <a:ext cx="369786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873783-B428-4FB0-BDFA-49741EF7CF57}"/>
                  </a:ext>
                </a:extLst>
              </p:cNvPr>
              <p:cNvSpPr txBox="1"/>
              <p:nvPr/>
            </p:nvSpPr>
            <p:spPr>
              <a:xfrm>
                <a:off x="6460704" y="5316265"/>
                <a:ext cx="26466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 sz="2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 sz="2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ar-AE" sz="2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 sz="2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sz="280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id</m:t>
                    </m:r>
                    <m:d>
                      <m:d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8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ar-AE" sz="28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873783-B428-4FB0-BDFA-49741EF7C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704" y="5316265"/>
                <a:ext cx="2646662" cy="523220"/>
              </a:xfrm>
              <a:prstGeom prst="rect">
                <a:avLst/>
              </a:prstGeom>
              <a:blipFill>
                <a:blip r:embed="rId11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2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12.05.2025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DA2CC-BB4C-45E5-BC60-1A23EF06DDD9}"/>
              </a:ext>
            </a:extLst>
          </p:cNvPr>
          <p:cNvSpPr txBox="1"/>
          <p:nvPr/>
        </p:nvSpPr>
        <p:spPr>
          <a:xfrm>
            <a:off x="1709606" y="1426608"/>
            <a:ext cx="56212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Now, we won’t dive into the machinery that brings you from this….</a:t>
            </a:r>
          </a:p>
          <a:p>
            <a:pPr marL="0" lvl="0" indent="0">
              <a:buNone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PlaceHolder 1">
            <a:extLst>
              <a:ext uri="{FF2B5EF4-FFF2-40B4-BE49-F238E27FC236}">
                <a16:creationId xmlns:a16="http://schemas.microsoft.com/office/drawing/2014/main" id="{3A4649A5-B522-4A47-91D3-873CC7140C87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How</a:t>
            </a:r>
            <a:r>
              <a:rPr lang="en-GB" sz="4800" b="1" dirty="0">
                <a:solidFill>
                  <a:schemeClr val="tx2"/>
                </a:solidFill>
                <a:latin typeface="Segoe UI"/>
                <a:cs typeface="Segoe UI"/>
              </a:rPr>
              <a:t> do we get those 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estimates</a:t>
            </a:r>
            <a:r>
              <a:rPr lang="en-GB" sz="4800" b="1" dirty="0">
                <a:solidFill>
                  <a:schemeClr val="tx2"/>
                </a:solidFill>
                <a:latin typeface="Segoe UI"/>
                <a:cs typeface="Segoe UI"/>
              </a:rPr>
              <a:t>?</a:t>
            </a:r>
            <a:endParaRPr lang="en-GB" sz="4800" b="1" dirty="0">
              <a:solidFill>
                <a:srgbClr val="C00000"/>
              </a:solidFill>
              <a:latin typeface="Segoe UI"/>
              <a:cs typeface="Segoe U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49E5A1-62FC-4D3A-8AA6-3DBC68C2D108}"/>
                  </a:ext>
                </a:extLst>
              </p:cNvPr>
              <p:cNvSpPr txBox="1"/>
              <p:nvPr/>
            </p:nvSpPr>
            <p:spPr>
              <a:xfrm>
                <a:off x="1044778" y="2229775"/>
                <a:ext cx="6103856" cy="468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GB" sz="24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f</m:t>
                      </m:r>
                      <m:d>
                        <m:d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49E5A1-62FC-4D3A-8AA6-3DBC68C2D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778" y="2229775"/>
                <a:ext cx="6103856" cy="46859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4B6EE87-87CF-4801-8989-FA72F7E22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232" y="1349735"/>
            <a:ext cx="2308324" cy="3765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680CA2-D7C8-4BC0-A032-9252192A7377}"/>
                  </a:ext>
                </a:extLst>
              </p:cNvPr>
              <p:cNvSpPr txBox="1"/>
              <p:nvPr/>
            </p:nvSpPr>
            <p:spPr>
              <a:xfrm>
                <a:off x="4713958" y="4185411"/>
                <a:ext cx="4093429" cy="507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GB" sz="120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680CA2-D7C8-4BC0-A032-9252192A7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958" y="4185411"/>
                <a:ext cx="4093429" cy="507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3BA370-4AE5-4CF3-B482-40DEFEE027C7}"/>
                  </a:ext>
                </a:extLst>
              </p:cNvPr>
              <p:cNvSpPr txBox="1"/>
              <p:nvPr/>
            </p:nvSpPr>
            <p:spPr>
              <a:xfrm>
                <a:off x="116443" y="3365000"/>
                <a:ext cx="4640343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But, just for the records, the estimates of the estimates of the </a:t>
                </a: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coefficients, their uncertainty (standard errors, confidence intervals), as well as other model parameters are obtained with the </a:t>
                </a:r>
                <a:b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GB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M</a:t>
                </a:r>
                <a:r>
                  <a:rPr lang="en-GB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aximum </a:t>
                </a:r>
                <a:r>
                  <a:rPr lang="en-GB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L</a:t>
                </a:r>
                <a:r>
                  <a:rPr lang="en-GB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ikelihood </a:t>
                </a:r>
                <a:r>
                  <a:rPr lang="en-GB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GB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stimation…</a:t>
                </a:r>
              </a:p>
              <a:p>
                <a:pPr marL="0" lvl="0" indent="0">
                  <a:buNone/>
                </a:pPr>
                <a:endParaRPr lang="en-GB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…that in the case of the linear model equals to the </a:t>
                </a:r>
                <a:r>
                  <a:rPr lang="en-GB" dirty="0">
                    <a:solidFill>
                      <a:srgbClr val="144F8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rdinary </a:t>
                </a:r>
                <a:r>
                  <a:rPr lang="en-GB" dirty="0">
                    <a:solidFill>
                      <a:srgbClr val="144F8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east </a:t>
                </a:r>
                <a:r>
                  <a:rPr lang="en-GB" dirty="0">
                    <a:solidFill>
                      <a:srgbClr val="144F8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GB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quares estimator – reason why the LM is often called </a:t>
                </a:r>
                <a:r>
                  <a:rPr lang="en-GB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OLS</a:t>
                </a:r>
                <a:endParaRPr lang="en-GB" dirty="0"/>
              </a:p>
              <a:p>
                <a:pPr marL="0" lvl="0" indent="0">
                  <a:buNone/>
                </a:pPr>
                <a:endParaRPr lang="en-GB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>
                  <a:buNone/>
                </a:pPr>
                <a:endParaRPr lang="en-GB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3BA370-4AE5-4CF3-B482-40DEFEE02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3" y="3365000"/>
                <a:ext cx="4640343" cy="3416320"/>
              </a:xfrm>
              <a:prstGeom prst="rect">
                <a:avLst/>
              </a:prstGeom>
              <a:blipFill>
                <a:blip r:embed="rId6"/>
                <a:stretch>
                  <a:fillRect l="-1183" t="-714" r="-23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15D8475-0BB0-4560-A2EC-C47FE1FAA980}"/>
              </a:ext>
            </a:extLst>
          </p:cNvPr>
          <p:cNvSpPr txBox="1"/>
          <p:nvPr/>
        </p:nvSpPr>
        <p:spPr>
          <a:xfrm>
            <a:off x="8104291" y="1765162"/>
            <a:ext cx="14061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… to this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A7BD454-C145-4324-B089-B26B358DB8FB}"/>
              </a:ext>
            </a:extLst>
          </p:cNvPr>
          <p:cNvSpPr/>
          <p:nvPr/>
        </p:nvSpPr>
        <p:spPr>
          <a:xfrm rot="5400000">
            <a:off x="6173122" y="5029576"/>
            <a:ext cx="810705" cy="184855"/>
          </a:xfrm>
          <a:prstGeom prst="rightArrow">
            <a:avLst/>
          </a:prstGeom>
          <a:ln>
            <a:solidFill>
              <a:srgbClr val="144F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57C0A5-4AB6-4E31-822A-ED9A7458F2AA}"/>
                  </a:ext>
                </a:extLst>
              </p:cNvPr>
              <p:cNvSpPr txBox="1"/>
              <p:nvPr/>
            </p:nvSpPr>
            <p:spPr>
              <a:xfrm>
                <a:off x="5718427" y="5633588"/>
                <a:ext cx="16102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57C0A5-4AB6-4E31-822A-ED9A7458F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27" y="5633588"/>
                <a:ext cx="1610249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D54619B-C6A0-49B7-AC1D-22F02E689925}"/>
              </a:ext>
            </a:extLst>
          </p:cNvPr>
          <p:cNvSpPr txBox="1"/>
          <p:nvPr/>
        </p:nvSpPr>
        <p:spPr>
          <a:xfrm>
            <a:off x="5277631" y="3925290"/>
            <a:ext cx="6103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GB" sz="1400" dirty="0">
                <a:latin typeface="Poor Richard" panose="02080502050505020702" pitchFamily="18" charset="0"/>
                <a:cs typeface="Segoe UI" panose="020B0502040204020203" pitchFamily="34" charset="0"/>
              </a:rPr>
              <a:t>Likelihood function of the linear model</a:t>
            </a:r>
            <a:endParaRPr lang="en-GB" sz="1200" dirty="0">
              <a:latin typeface="Poor Richard" panose="02080502050505020702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E79601-29D0-4434-AAC2-8206C02459CC}"/>
              </a:ext>
            </a:extLst>
          </p:cNvPr>
          <p:cNvSpPr txBox="1"/>
          <p:nvPr/>
        </p:nvSpPr>
        <p:spPr>
          <a:xfrm>
            <a:off x="5572990" y="5932780"/>
            <a:ext cx="23753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GB" sz="1200" dirty="0">
                <a:latin typeface="Poor Richard" panose="02080502050505020702" pitchFamily="18" charset="0"/>
                <a:cs typeface="Segoe UI" panose="020B0502040204020203" pitchFamily="34" charset="0"/>
              </a:rPr>
              <a:t>Ordinary Least Square estimator</a:t>
            </a:r>
            <a:endParaRPr lang="en-GB" sz="1100" dirty="0">
              <a:latin typeface="Poor Richard" panose="020805020505050207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71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1" grpId="0"/>
      <p:bldP spid="13" grpId="0"/>
      <p:bldP spid="15" grpId="0"/>
      <p:bldP spid="9" grpId="0" animBg="1"/>
      <p:bldP spid="20" grpId="0"/>
      <p:bldP spid="22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12.05.2025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DA2CC-BB4C-45E5-BC60-1A23EF06DDD9}"/>
              </a:ext>
            </a:extLst>
          </p:cNvPr>
          <p:cNvSpPr txBox="1"/>
          <p:nvPr/>
        </p:nvSpPr>
        <p:spPr>
          <a:xfrm>
            <a:off x="555444" y="1366173"/>
            <a:ext cx="56212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Questions:</a:t>
            </a:r>
          </a:p>
          <a:p>
            <a:pPr marL="0" lvl="0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What are those numbers? </a:t>
            </a:r>
          </a:p>
          <a:p>
            <a:pPr marL="0" lvl="0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And how you should interpret them? </a:t>
            </a:r>
          </a:p>
          <a:p>
            <a:pPr marL="0" lvl="0" indent="0">
              <a:buNone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PlaceHolder 1">
            <a:extLst>
              <a:ext uri="{FF2B5EF4-FFF2-40B4-BE49-F238E27FC236}">
                <a16:creationId xmlns:a16="http://schemas.microsoft.com/office/drawing/2014/main" id="{3A4649A5-B522-4A47-91D3-873CC7140C87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rgbClr val="144F85"/>
                </a:solidFill>
                <a:latin typeface="Segoe UI"/>
                <a:cs typeface="Segoe UI"/>
              </a:rPr>
              <a:t>Do you know how to 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read</a:t>
            </a:r>
            <a:r>
              <a:rPr lang="en-GB" sz="4800" b="1" dirty="0">
                <a:solidFill>
                  <a:srgbClr val="144F85"/>
                </a:solidFill>
                <a:latin typeface="Segoe UI"/>
                <a:cs typeface="Segoe UI"/>
              </a:rPr>
              <a:t> this?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B6EE87-87CF-4801-8989-FA72F7E22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312" y="1034640"/>
            <a:ext cx="3190563" cy="52048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FA71A1-2907-4366-8D78-9CE6563D8F1A}"/>
              </a:ext>
            </a:extLst>
          </p:cNvPr>
          <p:cNvSpPr txBox="1"/>
          <p:nvPr/>
        </p:nvSpPr>
        <p:spPr>
          <a:xfrm>
            <a:off x="555444" y="3082701"/>
            <a:ext cx="562128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Answers: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Those are regression coefficients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And those values are the expected change on the DV for one unit change in the predictor…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when all the other predictors are at their 0, or baseline category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buNone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4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15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12.05.2025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3068298" y="2124211"/>
            <a:ext cx="6055405" cy="1094117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Q</a:t>
            </a:r>
            <a:r>
              <a:rPr lang="en-US" sz="4800" b="1" dirty="0">
                <a:solidFill>
                  <a:srgbClr val="004876"/>
                </a:solidFill>
                <a:latin typeface="Segoe UI"/>
                <a:ea typeface="Calibri"/>
                <a:cs typeface="Segoe UI"/>
              </a:rPr>
              <a:t>uantities 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o</a:t>
            </a:r>
            <a:r>
              <a:rPr lang="en-US" sz="4800" b="1" dirty="0">
                <a:solidFill>
                  <a:srgbClr val="004876"/>
                </a:solidFill>
                <a:latin typeface="Segoe UI"/>
                <a:ea typeface="Calibri"/>
                <a:cs typeface="Segoe UI"/>
              </a:rPr>
              <a:t>f 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I</a:t>
            </a:r>
            <a:r>
              <a:rPr lang="en-US" sz="4800" b="1" dirty="0">
                <a:solidFill>
                  <a:srgbClr val="004876"/>
                </a:solidFill>
                <a:latin typeface="Segoe UI"/>
                <a:ea typeface="Calibri"/>
                <a:cs typeface="Segoe UI"/>
              </a:rPr>
              <a:t>nterest</a:t>
            </a:r>
            <a:endParaRPr lang="en-US" sz="4800" b="1" dirty="0">
              <a:solidFill>
                <a:srgbClr val="C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12.05.2025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DA2CC-BB4C-45E5-BC60-1A23EF06DDD9}"/>
              </a:ext>
            </a:extLst>
          </p:cNvPr>
          <p:cNvSpPr txBox="1"/>
          <p:nvPr/>
        </p:nvSpPr>
        <p:spPr>
          <a:xfrm>
            <a:off x="398520" y="1443022"/>
            <a:ext cx="4729661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Your readers have a right to know!</a:t>
            </a:r>
          </a:p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It makes your research accessible to non-technical audiences.</a:t>
            </a:r>
          </a:p>
          <a:p>
            <a:pPr marL="457200" lvl="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Chances are: You will not truly understand your own findings without it.</a:t>
            </a:r>
          </a:p>
        </p:txBody>
      </p:sp>
      <p:sp>
        <p:nvSpPr>
          <p:cNvPr id="16" name="PlaceHolder 1">
            <a:extLst>
              <a:ext uri="{FF2B5EF4-FFF2-40B4-BE49-F238E27FC236}">
                <a16:creationId xmlns:a16="http://schemas.microsoft.com/office/drawing/2014/main" id="{3A4649A5-B522-4A47-91D3-873CC7140C87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Why</a:t>
            </a:r>
            <a:r>
              <a:rPr lang="en-GB" sz="4800" b="1" dirty="0">
                <a:solidFill>
                  <a:schemeClr val="tx2"/>
                </a:solidFill>
                <a:latin typeface="Segoe UI"/>
                <a:cs typeface="Segoe UI"/>
              </a:rPr>
              <a:t> we need these </a:t>
            </a:r>
            <a:r>
              <a:rPr lang="en-GB" sz="4800" b="1" dirty="0" err="1">
                <a:solidFill>
                  <a:srgbClr val="C00000"/>
                </a:solidFill>
                <a:latin typeface="Segoe UI"/>
                <a:cs typeface="Segoe UI"/>
              </a:rPr>
              <a:t>Q</a:t>
            </a:r>
            <a:r>
              <a:rPr lang="en-GB" sz="4800" b="1" dirty="0" err="1">
                <a:solidFill>
                  <a:schemeClr val="tx2"/>
                </a:solidFill>
                <a:latin typeface="Segoe UI"/>
                <a:cs typeface="Segoe UI"/>
              </a:rPr>
              <a:t>o</a:t>
            </a:r>
            <a:r>
              <a:rPr lang="en-GB" sz="4800" b="1" dirty="0" err="1">
                <a:solidFill>
                  <a:srgbClr val="C00000"/>
                </a:solidFill>
                <a:latin typeface="Segoe UI"/>
                <a:cs typeface="Segoe UI"/>
              </a:rPr>
              <a:t>I</a:t>
            </a:r>
            <a:r>
              <a:rPr lang="en-GB" sz="4800" b="1" dirty="0">
                <a:solidFill>
                  <a:schemeClr val="tx2"/>
                </a:solidFill>
                <a:latin typeface="Segoe UI"/>
                <a:cs typeface="Segoe UI"/>
              </a:rPr>
              <a:t>?</a:t>
            </a:r>
            <a:endParaRPr lang="en-GB" sz="4800" b="1" dirty="0">
              <a:solidFill>
                <a:srgbClr val="C00000"/>
              </a:solidFill>
              <a:latin typeface="Segoe UI"/>
              <a:cs typeface="Segoe U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82AAF8-1EE7-49B2-822D-B75F63C2E152}"/>
                  </a:ext>
                </a:extLst>
              </p:cNvPr>
              <p:cNvSpPr txBox="1"/>
              <p:nvPr/>
            </p:nvSpPr>
            <p:spPr>
              <a:xfrm>
                <a:off x="6851473" y="3429000"/>
                <a:ext cx="4356995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“Our logit model yields a predicted turnout probability of </a:t>
                </a:r>
                <a14:m>
                  <m:oMath xmlns:m="http://schemas.openxmlformats.org/officeDocument/2006/math">
                    <m:r>
                      <a:rPr lang="en-GB" sz="18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88</m:t>
                    </m:r>
                  </m:oMath>
                </a14:m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85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91</m:t>
                        </m:r>
                      </m:e>
                    </m:d>
                  </m:oMath>
                </a14:m>
                <a:r>
                  <a:rPr lang="ar-AE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 the treatment group, compared to </a:t>
                </a:r>
                <a14:m>
                  <m:oMath xmlns:m="http://schemas.openxmlformats.org/officeDocument/2006/math">
                    <m:r>
                      <a:rPr lang="en-GB" sz="18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63</m:t>
                    </m:r>
                  </m:oMath>
                </a14:m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59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67</m:t>
                        </m:r>
                      </m:e>
                    </m:d>
                  </m:oMath>
                </a14:m>
                <a:r>
                  <a:rPr lang="ar-AE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 the control group. The corresponding difference of </a:t>
                </a:r>
                <a14:m>
                  <m:oMath xmlns:m="http://schemas.openxmlformats.org/officeDocument/2006/math">
                    <m:r>
                      <a:rPr lang="en-GB" sz="18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28</m:t>
                        </m:r>
                      </m:e>
                    </m:d>
                  </m:oMath>
                </a14:m>
                <a:r>
                  <a:rPr lang="ar-AE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is of considerable substantive magnitude and statistically significant at the 95% level.”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82AAF8-1EE7-49B2-822D-B75F63C2E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473" y="3429000"/>
                <a:ext cx="4356995" cy="2308324"/>
              </a:xfrm>
              <a:prstGeom prst="rect">
                <a:avLst/>
              </a:prstGeom>
              <a:blipFill>
                <a:blip r:embed="rId3"/>
                <a:stretch>
                  <a:fillRect l="-1259" t="-1323" r="-559" b="-3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F8B331-EE17-4B80-B6C8-D12421275EEB}"/>
                  </a:ext>
                </a:extLst>
              </p:cNvPr>
              <p:cNvSpPr txBox="1"/>
              <p:nvPr/>
            </p:nvSpPr>
            <p:spPr>
              <a:xfrm>
                <a:off x="6851474" y="1613377"/>
                <a:ext cx="435699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“The logit-coefficient of our information treatment on turnout is </a:t>
                </a:r>
                <a14:m>
                  <m:oMath xmlns:m="http://schemas.openxmlformats.org/officeDocument/2006/math">
                    <m:r>
                      <a:rPr lang="en-GB" sz="180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sz="18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&lt;.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05</m:t>
                    </m:r>
                  </m:oMath>
                </a14:m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). We thus conclude that there is a considerable treatment effect.”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F8B331-EE17-4B80-B6C8-D12421275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474" y="1613377"/>
                <a:ext cx="4356995" cy="1200329"/>
              </a:xfrm>
              <a:prstGeom prst="rect">
                <a:avLst/>
              </a:prstGeom>
              <a:blipFill>
                <a:blip r:embed="rId4"/>
                <a:stretch>
                  <a:fillRect l="-1259" t="-2538" r="-1119" b="-76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553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12.05.2025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6" name="PlaceHolder 1">
            <a:extLst>
              <a:ext uri="{FF2B5EF4-FFF2-40B4-BE49-F238E27FC236}">
                <a16:creationId xmlns:a16="http://schemas.microsoft.com/office/drawing/2014/main" id="{3A4649A5-B522-4A47-91D3-873CC7140C87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 err="1">
                <a:solidFill>
                  <a:srgbClr val="C00000"/>
                </a:solidFill>
                <a:latin typeface="Segoe UI"/>
                <a:cs typeface="Segoe UI"/>
              </a:rPr>
              <a:t>Q</a:t>
            </a:r>
            <a:r>
              <a:rPr lang="en-GB" sz="4800" b="1" dirty="0" err="1">
                <a:solidFill>
                  <a:srgbClr val="58585A"/>
                </a:solidFill>
                <a:latin typeface="Segoe UI"/>
                <a:cs typeface="Segoe UI"/>
              </a:rPr>
              <a:t>o</a:t>
            </a:r>
            <a:r>
              <a:rPr lang="en-GB" sz="4800" b="1" dirty="0" err="1">
                <a:solidFill>
                  <a:srgbClr val="C00000"/>
                </a:solidFill>
                <a:latin typeface="Segoe UI"/>
                <a:cs typeface="Segoe UI"/>
              </a:rPr>
              <a:t>I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lang="en-GB" sz="4800" b="1" dirty="0">
                <a:solidFill>
                  <a:srgbClr val="58585A"/>
                </a:solidFill>
                <a:latin typeface="Segoe UI"/>
                <a:cs typeface="Segoe UI"/>
              </a:rPr>
              <a:t>and mixers…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!</a:t>
            </a:r>
            <a:r>
              <a:rPr lang="en-GB" sz="4800" b="1" dirty="0">
                <a:solidFill>
                  <a:srgbClr val="58585A"/>
                </a:solidFill>
                <a:latin typeface="Segoe UI"/>
                <a:cs typeface="Segoe UI"/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027DE-84E4-4A06-910D-BB553539C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36" y="1885736"/>
            <a:ext cx="10867084" cy="40108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8665AF-5EE3-471C-9049-9F98A2B0D804}"/>
              </a:ext>
            </a:extLst>
          </p:cNvPr>
          <p:cNvSpPr txBox="1"/>
          <p:nvPr/>
        </p:nvSpPr>
        <p:spPr>
          <a:xfrm>
            <a:off x="6049070" y="6025787"/>
            <a:ext cx="61651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https://www.andrewheiss.com/blog/2022/05/20/marginalia/images/mixer-board-annotated-80.jpg</a:t>
            </a:r>
          </a:p>
        </p:txBody>
      </p:sp>
    </p:spTree>
    <p:extLst>
      <p:ext uri="{BB962C8B-B14F-4D97-AF65-F5344CB8AC3E}">
        <p14:creationId xmlns:p14="http://schemas.microsoft.com/office/powerpoint/2010/main" val="68017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12.05.2025</a:t>
            </a:fld>
            <a:endParaRPr lang="en-US" sz="9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1DA2CC-BB4C-45E5-BC60-1A23EF06DDD9}"/>
                  </a:ext>
                </a:extLst>
              </p:cNvPr>
              <p:cNvSpPr txBox="1"/>
              <p:nvPr/>
            </p:nvSpPr>
            <p:spPr>
              <a:xfrm>
                <a:off x="398520" y="1443022"/>
                <a:ext cx="5578074" cy="3422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sz="20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expected value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tells you where to expect the </a:t>
                </a:r>
                <a:r>
                  <a:rPr lang="en-GB" sz="20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conditional mean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GB" sz="20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given some covariate values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1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on the scale of </a:t>
                </a:r>
                <a14:m>
                  <m:oMath xmlns:m="http://schemas.openxmlformats.org/officeDocument/2006/math">
                    <m:r>
                      <a:rPr lang="en-GB" sz="20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lvl="0"/>
                <a:endParaRPr lang="en-GB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/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For most (but not all) GLM, the expected value is directly given by our estimate of the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 sz="20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ar-AE" sz="20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ar-AE" sz="20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GB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/>
                <a:endParaRPr lang="en-GB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/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For the linear model is simply: … </a:t>
                </a:r>
                <a:endParaRPr lang="en-GB" sz="2400" dirty="0">
                  <a:latin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ar-AE" sz="2400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ar-AE" sz="24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 sz="240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ar-AE" sz="24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ar-AE" sz="24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ar-AE" sz="240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ar-AE" sz="2400" dirty="0"/>
                  <a:t> </a:t>
                </a:r>
                <a:endParaRPr lang="en-GB" sz="2800" dirty="0"/>
              </a:p>
              <a:p>
                <a:pPr lvl="0"/>
                <a:endParaRPr lang="en-GB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1DA2CC-BB4C-45E5-BC60-1A23EF06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0" y="1443022"/>
                <a:ext cx="5578074" cy="3422347"/>
              </a:xfrm>
              <a:prstGeom prst="rect">
                <a:avLst/>
              </a:prstGeom>
              <a:blipFill>
                <a:blip r:embed="rId3"/>
                <a:stretch>
                  <a:fillRect l="-1093" t="-891" r="-24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laceHolder 1">
            <a:extLst>
              <a:ext uri="{FF2B5EF4-FFF2-40B4-BE49-F238E27FC236}">
                <a16:creationId xmlns:a16="http://schemas.microsoft.com/office/drawing/2014/main" id="{3A4649A5-B522-4A47-91D3-873CC7140C87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rgbClr val="144F85"/>
                </a:solidFill>
                <a:latin typeface="Segoe UI"/>
                <a:cs typeface="Segoe UI"/>
              </a:rPr>
              <a:t>Expected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/</a:t>
            </a:r>
            <a:r>
              <a:rPr lang="en-GB" sz="4800" b="1" dirty="0">
                <a:solidFill>
                  <a:srgbClr val="144F85"/>
                </a:solidFill>
                <a:latin typeface="Segoe UI"/>
                <a:cs typeface="Segoe UI"/>
              </a:rPr>
              <a:t>Predicted 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values</a:t>
            </a:r>
          </a:p>
        </p:txBody>
      </p:sp>
      <p:pic>
        <p:nvPicPr>
          <p:cNvPr id="13" name="Picture 1" descr="class_5_slides_files/figure-pptx/unnamed-chunk-2-1.png">
            <a:extLst>
              <a:ext uri="{FF2B5EF4-FFF2-40B4-BE49-F238E27FC236}">
                <a16:creationId xmlns:a16="http://schemas.microsoft.com/office/drawing/2014/main" id="{0AA7BDF6-DA2F-4F1F-90B6-BC8CCD559C50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215408" y="1443022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5428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12.05.2025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DA2CC-BB4C-45E5-BC60-1A23EF06DDD9}"/>
              </a:ext>
            </a:extLst>
          </p:cNvPr>
          <p:cNvSpPr txBox="1"/>
          <p:nvPr/>
        </p:nvSpPr>
        <p:spPr>
          <a:xfrm>
            <a:off x="398520" y="1443022"/>
            <a:ext cx="557807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Similar to the logic of the coefficients, the value of other predictors affect the estimates of these expected/predicted values… but in the linear model only marginally!</a:t>
            </a:r>
          </a:p>
          <a:p>
            <a:pPr lvl="0"/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In the linear values on the other covariates do not affect the slope of your curve - unless you have interactions between your main variable and other covariates </a:t>
            </a:r>
          </a:p>
          <a:p>
            <a:pPr lvl="0"/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They affect the </a:t>
            </a: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intercept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of your estimates – namely whether the line/curve is lower/higher in the plot </a:t>
            </a:r>
          </a:p>
        </p:txBody>
      </p:sp>
      <p:pic>
        <p:nvPicPr>
          <p:cNvPr id="7" name="Picture 1" descr="class_5_slides_files/figure-pptx/unnamed-chunk-3-1.png">
            <a:extLst>
              <a:ext uri="{FF2B5EF4-FFF2-40B4-BE49-F238E27FC236}">
                <a16:creationId xmlns:a16="http://schemas.microsoft.com/office/drawing/2014/main" id="{1C321525-1D2B-4DA4-97E4-74476AEF5B25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976594" y="1183325"/>
            <a:ext cx="5423555" cy="45196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9" name="PlaceHolder 1">
            <a:extLst>
              <a:ext uri="{FF2B5EF4-FFF2-40B4-BE49-F238E27FC236}">
                <a16:creationId xmlns:a16="http://schemas.microsoft.com/office/drawing/2014/main" id="{FC8B326E-591B-4288-ADE7-5D88303E2461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rgbClr val="144F85"/>
                </a:solidFill>
                <a:latin typeface="Segoe UI"/>
                <a:cs typeface="Segoe UI"/>
              </a:rPr>
              <a:t>Expected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/</a:t>
            </a:r>
            <a:r>
              <a:rPr lang="en-GB" sz="4800" b="1" dirty="0">
                <a:solidFill>
                  <a:srgbClr val="144F85"/>
                </a:solidFill>
                <a:latin typeface="Segoe UI"/>
                <a:cs typeface="Segoe UI"/>
              </a:rPr>
              <a:t>Predicted 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311601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chemeClr val="tx2"/>
                </a:solidFill>
                <a:latin typeface="Segoe UI"/>
              </a:rPr>
              <a:t>Today‘s</a:t>
            </a: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chemeClr val="tx2"/>
                </a:solidFill>
                <a:latin typeface="Segoe UI"/>
              </a:rPr>
              <a:t>seminar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12.05.2025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1B676F7-2869-4AC4-876C-A9293A9CD05A}"/>
              </a:ext>
            </a:extLst>
          </p:cNvPr>
          <p:cNvSpPr txBox="1"/>
          <p:nvPr/>
        </p:nvSpPr>
        <p:spPr>
          <a:xfrm>
            <a:off x="1218149" y="1367190"/>
            <a:ext cx="6455640" cy="39857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Review of the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assignments</a:t>
            </a:r>
            <a:endParaRPr lang="en-US" sz="3200" dirty="0">
              <a:solidFill>
                <a:srgbClr val="C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b="1" dirty="0">
                <a:solidFill>
                  <a:srgbClr val="004876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G</a:t>
            </a:r>
            <a:r>
              <a:rPr lang="en-US" sz="3200" b="1" dirty="0" err="1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eneralised</a:t>
            </a:r>
            <a:r>
              <a:rPr lang="en-US" sz="32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L</a:t>
            </a:r>
            <a:r>
              <a:rPr lang="en-US" sz="32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inear </a:t>
            </a:r>
            <a:r>
              <a:rPr lang="en-US" sz="32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M</a:t>
            </a:r>
            <a:r>
              <a:rPr lang="en-US" sz="32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odel</a:t>
            </a:r>
            <a:r>
              <a:rPr lang="en-US" sz="32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s</a:t>
            </a: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Q</a:t>
            </a:r>
            <a:r>
              <a:rPr lang="en-US" sz="32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uantities </a:t>
            </a:r>
            <a:r>
              <a:rPr lang="en-US" sz="32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o</a:t>
            </a:r>
            <a:r>
              <a:rPr lang="en-US" sz="32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f </a:t>
            </a:r>
            <a:r>
              <a:rPr lang="en-US" sz="32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I</a:t>
            </a:r>
            <a:r>
              <a:rPr lang="en-US" sz="32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nterest</a:t>
            </a:r>
            <a:endParaRPr lang="en-US" sz="2400" b="1" dirty="0">
              <a:solidFill>
                <a:srgbClr val="004876"/>
              </a:solidFill>
              <a:latin typeface="Segoe UI"/>
              <a:ea typeface="Calibri"/>
              <a:cs typeface="Segoe UI"/>
            </a:endParaRP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programming </a:t>
            </a:r>
            <a:endParaRPr lang="en-US" sz="3200" b="1" dirty="0">
              <a:solidFill>
                <a:srgbClr val="004876"/>
              </a:solidFill>
              <a:latin typeface="Segoe UI"/>
              <a:ea typeface="Calibri"/>
              <a:cs typeface="Segoe UI"/>
            </a:endParaRP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Assignment</a:t>
            </a:r>
          </a:p>
          <a:p>
            <a:pPr defTabSz="342900">
              <a:spcAft>
                <a:spcPts val="1200"/>
              </a:spcAft>
              <a:defRPr/>
            </a:pP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B15F8B-B2D4-49E3-AB71-929AAD43FEEC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</p:spTree>
    <p:extLst>
      <p:ext uri="{BB962C8B-B14F-4D97-AF65-F5344CB8AC3E}">
        <p14:creationId xmlns:p14="http://schemas.microsoft.com/office/powerpoint/2010/main" val="137137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12.05.2025</a:t>
            </a:fld>
            <a:endParaRPr lang="en-US" sz="9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1DA2CC-BB4C-45E5-BC60-1A23EF06DDD9}"/>
                  </a:ext>
                </a:extLst>
              </p:cNvPr>
              <p:cNvSpPr txBox="1"/>
              <p:nvPr/>
            </p:nvSpPr>
            <p:spPr>
              <a:xfrm>
                <a:off x="398520" y="1443022"/>
                <a:ext cx="5578074" cy="3810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marginal effect of a variable </a:t>
                </a:r>
                <a14:m>
                  <m:oMath xmlns:m="http://schemas.openxmlformats.org/officeDocument/2006/math">
                    <m:r>
                      <a:rPr lang="en-GB" sz="200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on the expected value </a:t>
                </a:r>
                <a14:m>
                  <m:oMath xmlns:m="http://schemas.openxmlformats.org/officeDocument/2006/math">
                    <m:r>
                      <a:rPr lang="en-GB" sz="200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ar-AE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is given by the marginal rate of change in </a:t>
                </a:r>
                <a14:m>
                  <m:oMath xmlns:m="http://schemas.openxmlformats.org/officeDocument/2006/math">
                    <m:r>
                      <a:rPr lang="en-GB" sz="200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ar-AE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for an infinitesimal change in </a:t>
                </a:r>
                <a14:m>
                  <m:oMath xmlns:m="http://schemas.openxmlformats.org/officeDocument/2006/math">
                    <m:r>
                      <a:rPr lang="en-GB" sz="200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lvl="0" indent="0">
                  <a:buNone/>
                </a:pPr>
                <a:endParaRPr lang="en-GB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</m:e>
                                <m:sub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>
                  <a:buNone/>
                </a:pPr>
                <a:endParaRPr lang="en-GB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For the linear model, this is mathematically straightforward: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sz="2000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1DA2CC-BB4C-45E5-BC60-1A23EF06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0" y="1443022"/>
                <a:ext cx="5578074" cy="3810787"/>
              </a:xfrm>
              <a:prstGeom prst="rect">
                <a:avLst/>
              </a:prstGeom>
              <a:blipFill>
                <a:blip r:embed="rId3"/>
                <a:stretch>
                  <a:fillRect l="-1093" t="-8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laceHolder 1">
            <a:extLst>
              <a:ext uri="{FF2B5EF4-FFF2-40B4-BE49-F238E27FC236}">
                <a16:creationId xmlns:a16="http://schemas.microsoft.com/office/drawing/2014/main" id="{E6B4540D-2373-4D5F-A252-2DEE9E459C92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Marginal </a:t>
            </a:r>
            <a:r>
              <a:rPr lang="en-GB" sz="4800" b="1" dirty="0">
                <a:solidFill>
                  <a:srgbClr val="144F85"/>
                </a:solidFill>
                <a:latin typeface="Segoe UI"/>
                <a:cs typeface="Segoe UI"/>
              </a:rPr>
              <a:t>effect</a:t>
            </a:r>
            <a:endParaRPr lang="en-GB" sz="4800" b="1" dirty="0">
              <a:solidFill>
                <a:srgbClr val="C00000"/>
              </a:solidFill>
              <a:latin typeface="Segoe UI"/>
              <a:cs typeface="Segoe U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E2768-3D74-4CA1-A417-EE79F34774C4}"/>
              </a:ext>
            </a:extLst>
          </p:cNvPr>
          <p:cNvSpPr txBox="1"/>
          <p:nvPr/>
        </p:nvSpPr>
        <p:spPr>
          <a:xfrm>
            <a:off x="6426724" y="1173611"/>
            <a:ext cx="4183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Do you remember… the derivatives?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 is the derivative of a straight line?</a:t>
            </a:r>
            <a:endParaRPr lang="en-GB" dirty="0"/>
          </a:p>
        </p:txBody>
      </p:sp>
      <p:pic>
        <p:nvPicPr>
          <p:cNvPr id="12" name="Picture 1" descr="class_5_slides_files/figure-pptx/unnamed-chunk-4-1.png">
            <a:extLst>
              <a:ext uri="{FF2B5EF4-FFF2-40B4-BE49-F238E27FC236}">
                <a16:creationId xmlns:a16="http://schemas.microsoft.com/office/drawing/2014/main" id="{ED0F4030-29AC-406F-91A4-C7EAD25CF959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841475" y="1819942"/>
            <a:ext cx="5329287" cy="444107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2260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12.05.2025</a:t>
            </a:fld>
            <a:endParaRPr lang="en-US" sz="9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1DA2CC-BB4C-45E5-BC60-1A23EF06DDD9}"/>
                  </a:ext>
                </a:extLst>
              </p:cNvPr>
              <p:cNvSpPr txBox="1"/>
              <p:nvPr/>
            </p:nvSpPr>
            <p:spPr>
              <a:xfrm>
                <a:off x="398520" y="1443022"/>
                <a:ext cx="5578074" cy="4426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marginal effect of a variable </a:t>
                </a:r>
                <a14:m>
                  <m:oMath xmlns:m="http://schemas.openxmlformats.org/officeDocument/2006/math">
                    <m:r>
                      <a:rPr lang="en-GB" sz="200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on the expected value </a:t>
                </a:r>
                <a14:m>
                  <m:oMath xmlns:m="http://schemas.openxmlformats.org/officeDocument/2006/math">
                    <m:r>
                      <a:rPr lang="en-GB" sz="200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ar-AE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is given by the marginal rate of change in </a:t>
                </a:r>
                <a14:m>
                  <m:oMath xmlns:m="http://schemas.openxmlformats.org/officeDocument/2006/math">
                    <m:r>
                      <a:rPr lang="en-GB" sz="200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ar-AE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for an infinitesimal change in </a:t>
                </a:r>
                <a14:m>
                  <m:oMath xmlns:m="http://schemas.openxmlformats.org/officeDocument/2006/math">
                    <m:r>
                      <a:rPr lang="en-GB" sz="200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lvl="0" indent="0">
                  <a:buNone/>
                </a:pPr>
                <a:endParaRPr lang="en-GB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</m:e>
                                <m:sub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>
                  <a:buNone/>
                </a:pPr>
                <a:endParaRPr lang="en-GB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For the linear model, this is mathematically straightforward: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sz="2000" dirty="0">
                  <a:latin typeface="Segoe UI" panose="020B0502040204020203" pitchFamily="34" charset="0"/>
                </a:endParaRPr>
              </a:p>
              <a:p>
                <a:pPr marL="0" lvl="0" indent="0">
                  <a:buNone/>
                </a:pPr>
                <a:endParaRPr lang="en-GB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0" indent="0">
                  <a:buNone/>
                </a:pP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Roughly, these are the </a:t>
                </a:r>
                <a:r>
                  <a:rPr lang="en-GB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slopes</a:t>
                </a:r>
                <a:r>
                  <a:rPr lang="en-GB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of our line/curve</a:t>
                </a:r>
                <a:endParaRPr lang="ar-AE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1DA2CC-BB4C-45E5-BC60-1A23EF06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0" y="1443022"/>
                <a:ext cx="5578074" cy="4426340"/>
              </a:xfrm>
              <a:prstGeom prst="rect">
                <a:avLst/>
              </a:prstGeom>
              <a:blipFill>
                <a:blip r:embed="rId3"/>
                <a:stretch>
                  <a:fillRect l="-1093" t="-689" b="-1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laceHolder 1">
            <a:extLst>
              <a:ext uri="{FF2B5EF4-FFF2-40B4-BE49-F238E27FC236}">
                <a16:creationId xmlns:a16="http://schemas.microsoft.com/office/drawing/2014/main" id="{E6B4540D-2373-4D5F-A252-2DEE9E459C92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Marginal </a:t>
            </a:r>
            <a:r>
              <a:rPr lang="en-GB" sz="4800" b="1" dirty="0">
                <a:solidFill>
                  <a:srgbClr val="144F85"/>
                </a:solidFill>
                <a:latin typeface="Segoe UI"/>
                <a:cs typeface="Segoe UI"/>
              </a:rPr>
              <a:t>effect</a:t>
            </a:r>
            <a:endParaRPr lang="en-GB" sz="4800" b="1" dirty="0">
              <a:solidFill>
                <a:srgbClr val="C00000"/>
              </a:solidFill>
              <a:latin typeface="Segoe UI"/>
              <a:cs typeface="Segoe U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E2768-3D74-4CA1-A417-EE79F34774C4}"/>
              </a:ext>
            </a:extLst>
          </p:cNvPr>
          <p:cNvSpPr txBox="1"/>
          <p:nvPr/>
        </p:nvSpPr>
        <p:spPr>
          <a:xfrm>
            <a:off x="6426724" y="1173611"/>
            <a:ext cx="4183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Do you remember… the derivatives?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 is the derivative of a straight line?</a:t>
            </a:r>
            <a:endParaRPr lang="en-GB" dirty="0"/>
          </a:p>
        </p:txBody>
      </p:sp>
      <p:pic>
        <p:nvPicPr>
          <p:cNvPr id="9" name="Picture 1" descr="class_5_slides_files/figure-pptx/unnamed-chunk-5-1.png">
            <a:extLst>
              <a:ext uri="{FF2B5EF4-FFF2-40B4-BE49-F238E27FC236}">
                <a16:creationId xmlns:a16="http://schemas.microsoft.com/office/drawing/2014/main" id="{C6E14E9E-C595-47A2-8866-E332B045EF67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858294" y="1756730"/>
            <a:ext cx="5320776" cy="44339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6540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12.05.2025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DA2CC-BB4C-45E5-BC60-1A23EF06DDD9}"/>
              </a:ext>
            </a:extLst>
          </p:cNvPr>
          <p:cNvSpPr txBox="1"/>
          <p:nvPr/>
        </p:nvSpPr>
        <p:spPr>
          <a:xfrm>
            <a:off x="219072" y="1410011"/>
            <a:ext cx="87835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Marginal effects can be calculated in may different ways –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check this post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E6B4540D-2373-4D5F-A252-2DEE9E459C92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Average </a:t>
            </a:r>
            <a:r>
              <a:rPr lang="en-GB" sz="4800" b="1" dirty="0">
                <a:solidFill>
                  <a:srgbClr val="144F85"/>
                </a:solidFill>
                <a:latin typeface="Segoe UI"/>
                <a:cs typeface="Segoe UI"/>
              </a:rPr>
              <a:t>marginal effect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1FB80-EB2E-4928-A6B0-4262971235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0" y="3223659"/>
            <a:ext cx="12169560" cy="29801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371BDD-4925-4EFA-ABEE-7D93EC7A25F7}"/>
              </a:ext>
            </a:extLst>
          </p:cNvPr>
          <p:cNvSpPr txBox="1"/>
          <p:nvPr/>
        </p:nvSpPr>
        <p:spPr>
          <a:xfrm>
            <a:off x="219071" y="1912535"/>
            <a:ext cx="82839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In particular, there are different ways to </a:t>
            </a:r>
            <a:r>
              <a:rPr lang="en-GB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aggregate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the marginal effects that we get from estimating the slope for each observation</a:t>
            </a:r>
            <a:endParaRPr lang="en-GB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C184B-8308-41D5-9DD2-C3EF02A1E7C8}"/>
              </a:ext>
            </a:extLst>
          </p:cNvPr>
          <p:cNvSpPr txBox="1"/>
          <p:nvPr/>
        </p:nvSpPr>
        <p:spPr>
          <a:xfrm>
            <a:off x="163500" y="2722835"/>
            <a:ext cx="6113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buNone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What we will deal with, mostly, are the so-called…</a:t>
            </a:r>
            <a:endParaRPr lang="ar-AE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457CCF-622F-43E6-93DB-0B9509EE9C50}"/>
              </a:ext>
            </a:extLst>
          </p:cNvPr>
          <p:cNvSpPr txBox="1"/>
          <p:nvPr/>
        </p:nvSpPr>
        <p:spPr>
          <a:xfrm>
            <a:off x="6276782" y="6033217"/>
            <a:ext cx="71798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https://www.andrewheiss.com/blog/2022/05/20/marginalia/images/flow-ame@3x.png</a:t>
            </a:r>
          </a:p>
        </p:txBody>
      </p:sp>
    </p:spTree>
    <p:extLst>
      <p:ext uri="{BB962C8B-B14F-4D97-AF65-F5344CB8AC3E}">
        <p14:creationId xmlns:p14="http://schemas.microsoft.com/office/powerpoint/2010/main" val="1976437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12.05.2025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DA2CC-BB4C-45E5-BC60-1A23EF06DDD9}"/>
              </a:ext>
            </a:extLst>
          </p:cNvPr>
          <p:cNvSpPr txBox="1"/>
          <p:nvPr/>
        </p:nvSpPr>
        <p:spPr>
          <a:xfrm>
            <a:off x="398520" y="1443022"/>
            <a:ext cx="55780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When talking about the expected/predicted values we said that in the LM the values of other covariates </a:t>
            </a: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do not affect the </a:t>
            </a:r>
            <a:r>
              <a:rPr lang="en-GB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slope</a:t>
            </a: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of the line/curve</a:t>
            </a:r>
          </a:p>
          <a:p>
            <a:pPr marL="0" lvl="0" indent="0">
              <a:buNone/>
            </a:pPr>
            <a:endParaRPr lang="en-GB" sz="20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buNone/>
            </a:pPr>
            <a:r>
              <a:rPr lang="en-GB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So… what should happen to the AME at different levels of other covariates?</a:t>
            </a:r>
            <a:endParaRPr lang="ar-AE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" descr="class_5_slides_files/figure-pptx/unnamed-chunk-6-1.png">
            <a:extLst>
              <a:ext uri="{FF2B5EF4-FFF2-40B4-BE49-F238E27FC236}">
                <a16:creationId xmlns:a16="http://schemas.microsoft.com/office/drawing/2014/main" id="{F6D54755-27F4-4076-8624-62D09BA4D8C2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56638" y="1371674"/>
            <a:ext cx="5735555" cy="47796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2" name="PlaceHolder 1">
            <a:extLst>
              <a:ext uri="{FF2B5EF4-FFF2-40B4-BE49-F238E27FC236}">
                <a16:creationId xmlns:a16="http://schemas.microsoft.com/office/drawing/2014/main" id="{F0AC93AC-CC9A-4EEF-98D2-1359F733A46D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Average </a:t>
            </a:r>
            <a:r>
              <a:rPr lang="en-GB" sz="4800" b="1" dirty="0">
                <a:solidFill>
                  <a:srgbClr val="144F85"/>
                </a:solidFill>
                <a:latin typeface="Segoe UI"/>
                <a:cs typeface="Segoe UI"/>
              </a:rPr>
              <a:t>marginal effect</a:t>
            </a:r>
          </a:p>
        </p:txBody>
      </p:sp>
    </p:spTree>
    <p:extLst>
      <p:ext uri="{BB962C8B-B14F-4D97-AF65-F5344CB8AC3E}">
        <p14:creationId xmlns:p14="http://schemas.microsoft.com/office/powerpoint/2010/main" val="2401448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12.05.2025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DA2CC-BB4C-45E5-BC60-1A23EF06DDD9}"/>
              </a:ext>
            </a:extLst>
          </p:cNvPr>
          <p:cNvSpPr txBox="1"/>
          <p:nvPr/>
        </p:nvSpPr>
        <p:spPr>
          <a:xfrm>
            <a:off x="398520" y="1443022"/>
            <a:ext cx="55780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When talking about the expected/predicted values we said that in the LM the values of other covariates </a:t>
            </a: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do not affect the </a:t>
            </a:r>
            <a:r>
              <a:rPr lang="en-GB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slope</a:t>
            </a: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of the line/curve</a:t>
            </a:r>
          </a:p>
          <a:p>
            <a:pPr marL="0" lvl="0" indent="0">
              <a:buNone/>
            </a:pPr>
            <a:endParaRPr lang="en-GB" sz="20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buNone/>
            </a:pPr>
            <a:r>
              <a:rPr lang="en-GB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So… what should happen to the AME at different levels of other covariates?</a:t>
            </a:r>
          </a:p>
          <a:p>
            <a:pPr marL="0" lvl="0" indent="0">
              <a:buNone/>
            </a:pPr>
            <a:endParaRPr lang="en-GB" sz="20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buNone/>
            </a:pP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It doesn’t change…</a:t>
            </a:r>
            <a:endParaRPr lang="ar-AE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" descr="class_5_slides_files/figure-pptx/unnamed-chunk-6-1.png">
            <a:extLst>
              <a:ext uri="{FF2B5EF4-FFF2-40B4-BE49-F238E27FC236}">
                <a16:creationId xmlns:a16="http://schemas.microsoft.com/office/drawing/2014/main" id="{F6D54755-27F4-4076-8624-62D09BA4D8C2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56638" y="1371674"/>
            <a:ext cx="5735555" cy="47796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9" name="Picture 1" descr="class_5_slides_files/figure-pptx/unnamed-chunk-7-1.png">
            <a:extLst>
              <a:ext uri="{FF2B5EF4-FFF2-40B4-BE49-F238E27FC236}">
                <a16:creationId xmlns:a16="http://schemas.microsoft.com/office/drawing/2014/main" id="{BABB5A8F-5A76-4A70-8ECC-E91D1B15C98F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856265" y="1443022"/>
            <a:ext cx="5735555" cy="47796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PlaceHolder 1">
            <a:extLst>
              <a:ext uri="{FF2B5EF4-FFF2-40B4-BE49-F238E27FC236}">
                <a16:creationId xmlns:a16="http://schemas.microsoft.com/office/drawing/2014/main" id="{A878802F-69A1-4D21-840A-A99F1519B3E3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Average </a:t>
            </a:r>
            <a:r>
              <a:rPr lang="en-GB" sz="4800" b="1" dirty="0">
                <a:solidFill>
                  <a:srgbClr val="144F85"/>
                </a:solidFill>
                <a:latin typeface="Segoe UI"/>
                <a:cs typeface="Segoe UI"/>
              </a:rPr>
              <a:t>marginal effect</a:t>
            </a:r>
          </a:p>
        </p:txBody>
      </p:sp>
    </p:spTree>
    <p:extLst>
      <p:ext uri="{BB962C8B-B14F-4D97-AF65-F5344CB8AC3E}">
        <p14:creationId xmlns:p14="http://schemas.microsoft.com/office/powerpoint/2010/main" val="2994811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25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12.05.2025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3068298" y="2124211"/>
            <a:ext cx="6055405" cy="1094117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800" b="1" dirty="0">
                <a:solidFill>
                  <a:srgbClr val="004876"/>
                </a:solidFill>
                <a:latin typeface="Segoe UI"/>
                <a:ea typeface="Calibri"/>
                <a:cs typeface="Segoe UI"/>
              </a:rPr>
              <a:t>R 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programming</a:t>
            </a:r>
            <a:endParaRPr lang="en-US" sz="4800" b="1" dirty="0">
              <a:solidFill>
                <a:srgbClr val="C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61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12.05.2025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Checkpoint 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BAC91-305D-41CA-9DC5-488F62DEBA8F}"/>
              </a:ext>
            </a:extLst>
          </p:cNvPr>
          <p:cNvSpPr txBox="1"/>
          <p:nvPr/>
        </p:nvSpPr>
        <p:spPr>
          <a:xfrm>
            <a:off x="1625399" y="2967335"/>
            <a:ext cx="1923815" cy="461665"/>
          </a:xfrm>
          <a:prstGeom prst="rect">
            <a:avLst/>
          </a:prstGeom>
          <a:solidFill>
            <a:srgbClr val="00487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Git &amp; </a:t>
            </a:r>
            <a:r>
              <a:rPr lang="en-GB" sz="2400" dirty="0" err="1">
                <a:solidFill>
                  <a:schemeClr val="bg1"/>
                </a:solidFill>
              </a:rPr>
              <a:t>Github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AE83-C265-4959-A625-39E61661E49C}"/>
              </a:ext>
            </a:extLst>
          </p:cNvPr>
          <p:cNvSpPr txBox="1"/>
          <p:nvPr/>
        </p:nvSpPr>
        <p:spPr>
          <a:xfrm>
            <a:off x="3549215" y="2998112"/>
            <a:ext cx="6486204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000" dirty="0">
                <a:latin typeface="Segoe UI"/>
                <a:cs typeface="Segoe UI"/>
              </a:rPr>
              <a:t>(1)</a:t>
            </a:r>
            <a:r>
              <a:rPr lang="en-GB" sz="2000" b="1" dirty="0">
                <a:latin typeface="Segoe UI"/>
                <a:cs typeface="Segoe UI"/>
              </a:rPr>
              <a:t> Sync </a:t>
            </a:r>
            <a:r>
              <a:rPr lang="en-GB" sz="2000" dirty="0">
                <a:latin typeface="Segoe UI"/>
                <a:cs typeface="Segoe UI"/>
              </a:rPr>
              <a:t>your fork/</a:t>
            </a:r>
            <a:r>
              <a:rPr lang="en-GB" sz="2000" dirty="0" err="1">
                <a:latin typeface="Segoe UI"/>
                <a:cs typeface="Segoe UI"/>
              </a:rPr>
              <a:t>orogin</a:t>
            </a:r>
            <a:r>
              <a:rPr lang="en-GB" sz="2000" dirty="0">
                <a:latin typeface="Segoe UI"/>
                <a:cs typeface="Segoe UI"/>
              </a:rPr>
              <a:t> (2) </a:t>
            </a:r>
            <a:r>
              <a:rPr lang="en-GB" sz="2000" b="1" dirty="0">
                <a:latin typeface="Segoe UI"/>
                <a:cs typeface="Segoe UI"/>
              </a:rPr>
              <a:t>pull</a:t>
            </a:r>
            <a:r>
              <a:rPr lang="en-GB" sz="2000" dirty="0">
                <a:latin typeface="Segoe UI"/>
                <a:cs typeface="Segoe UI"/>
              </a:rPr>
              <a:t> your fork/origin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4B4FA-0BA7-358A-1DF6-A7429CB87128}"/>
              </a:ext>
            </a:extLst>
          </p:cNvPr>
          <p:cNvSpPr txBox="1"/>
          <p:nvPr/>
        </p:nvSpPr>
        <p:spPr>
          <a:xfrm>
            <a:off x="2855599" y="1718342"/>
            <a:ext cx="6486204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2800" dirty="0">
                <a:latin typeface="Segoe UI"/>
                <a:cs typeface="Segoe UI"/>
              </a:rPr>
              <a:t>This is also an hands-on session so...</a:t>
            </a:r>
            <a:endParaRPr lang="en-US" sz="2400">
              <a:latin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B430C-1175-45B1-1A2E-9A7A7E5EE210}"/>
              </a:ext>
            </a:extLst>
          </p:cNvPr>
          <p:cNvSpPr txBox="1"/>
          <p:nvPr/>
        </p:nvSpPr>
        <p:spPr>
          <a:xfrm>
            <a:off x="1605860" y="3563258"/>
            <a:ext cx="1923815" cy="461665"/>
          </a:xfrm>
          <a:prstGeom prst="rect">
            <a:avLst/>
          </a:prstGeom>
          <a:solidFill>
            <a:srgbClr val="004876"/>
          </a:solidFill>
          <a:ln w="19050"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RStudio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D918C-89BA-538F-466D-641AD8A2B760}"/>
              </a:ext>
            </a:extLst>
          </p:cNvPr>
          <p:cNvSpPr txBox="1"/>
          <p:nvPr/>
        </p:nvSpPr>
        <p:spPr>
          <a:xfrm>
            <a:off x="3529676" y="3594035"/>
            <a:ext cx="6486204" cy="67710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000" dirty="0">
                <a:latin typeface="Segoe UI"/>
                <a:cs typeface="Segoe UI"/>
              </a:rPr>
              <a:t>Open the script </a:t>
            </a:r>
            <a:r>
              <a:rPr lang="en-GB" dirty="0">
                <a:latin typeface="Arial"/>
                <a:cs typeface="Arial"/>
              </a:rPr>
              <a:t> </a:t>
            </a:r>
            <a:r>
              <a:rPr lang="en-GB" dirty="0">
                <a:latin typeface="Lucida Sans"/>
                <a:cs typeface="Segoe UI"/>
              </a:rPr>
              <a:t>~/scripts/class5/</a:t>
            </a:r>
            <a:r>
              <a:rPr lang="en-GB" b="1" dirty="0">
                <a:latin typeface="Lucida Sans"/>
                <a:cs typeface="Segoe UI"/>
              </a:rPr>
              <a:t>class5_glm_ees.R</a:t>
            </a:r>
            <a:r>
              <a:rPr lang="en-US" dirty="0">
                <a:latin typeface="Lucida Sans"/>
                <a:cs typeface="Segoe UI"/>
              </a:rPr>
              <a:t> </a:t>
            </a:r>
            <a:endParaRPr lang="en-GB" dirty="0">
              <a:latin typeface="Lucida Sans"/>
              <a:cs typeface="Segoe UI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887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27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12.05.2025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1663140" y="2124211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342900">
              <a:spcAft>
                <a:spcPts val="1800"/>
              </a:spcAft>
              <a:buNone/>
              <a:defRPr/>
            </a:pPr>
            <a:r>
              <a:rPr lang="en-US" sz="48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Assignments</a:t>
            </a:r>
          </a:p>
        </p:txBody>
      </p:sp>
    </p:spTree>
    <p:extLst>
      <p:ext uri="{BB962C8B-B14F-4D97-AF65-F5344CB8AC3E}">
        <p14:creationId xmlns:p14="http://schemas.microsoft.com/office/powerpoint/2010/main" val="486828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12.05.2025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#1 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A518BE-DFE7-446E-B73E-9EF41607C924}"/>
              </a:ext>
            </a:extLst>
          </p:cNvPr>
          <p:cNvSpPr txBox="1"/>
          <p:nvPr/>
        </p:nvSpPr>
        <p:spPr>
          <a:xfrm>
            <a:off x="4206582" y="1854075"/>
            <a:ext cx="3778836" cy="646331"/>
          </a:xfrm>
          <a:custGeom>
            <a:avLst/>
            <a:gdLst>
              <a:gd name="connsiteX0" fmla="*/ 0 w 3778836"/>
              <a:gd name="connsiteY0" fmla="*/ 0 h 646331"/>
              <a:gd name="connsiteX1" fmla="*/ 667594 w 3778836"/>
              <a:gd name="connsiteY1" fmla="*/ 0 h 646331"/>
              <a:gd name="connsiteX2" fmla="*/ 1259612 w 3778836"/>
              <a:gd name="connsiteY2" fmla="*/ 0 h 646331"/>
              <a:gd name="connsiteX3" fmla="*/ 1927206 w 3778836"/>
              <a:gd name="connsiteY3" fmla="*/ 0 h 646331"/>
              <a:gd name="connsiteX4" fmla="*/ 2481436 w 3778836"/>
              <a:gd name="connsiteY4" fmla="*/ 0 h 646331"/>
              <a:gd name="connsiteX5" fmla="*/ 3111242 w 3778836"/>
              <a:gd name="connsiteY5" fmla="*/ 0 h 646331"/>
              <a:gd name="connsiteX6" fmla="*/ 3778836 w 3778836"/>
              <a:gd name="connsiteY6" fmla="*/ 0 h 646331"/>
              <a:gd name="connsiteX7" fmla="*/ 3778836 w 3778836"/>
              <a:gd name="connsiteY7" fmla="*/ 646331 h 646331"/>
              <a:gd name="connsiteX8" fmla="*/ 3111242 w 3778836"/>
              <a:gd name="connsiteY8" fmla="*/ 646331 h 646331"/>
              <a:gd name="connsiteX9" fmla="*/ 2405859 w 3778836"/>
              <a:gd name="connsiteY9" fmla="*/ 646331 h 646331"/>
              <a:gd name="connsiteX10" fmla="*/ 1889418 w 3778836"/>
              <a:gd name="connsiteY10" fmla="*/ 646331 h 646331"/>
              <a:gd name="connsiteX11" fmla="*/ 1221824 w 3778836"/>
              <a:gd name="connsiteY11" fmla="*/ 646331 h 646331"/>
              <a:gd name="connsiteX12" fmla="*/ 554229 w 3778836"/>
              <a:gd name="connsiteY12" fmla="*/ 646331 h 646331"/>
              <a:gd name="connsiteX13" fmla="*/ 0 w 3778836"/>
              <a:gd name="connsiteY13" fmla="*/ 646331 h 646331"/>
              <a:gd name="connsiteX14" fmla="*/ 0 w 3778836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8836" h="646331" extrusionOk="0">
                <a:moveTo>
                  <a:pt x="0" y="0"/>
                </a:moveTo>
                <a:cubicBezTo>
                  <a:pt x="184812" y="11551"/>
                  <a:pt x="468879" y="2951"/>
                  <a:pt x="667594" y="0"/>
                </a:cubicBezTo>
                <a:cubicBezTo>
                  <a:pt x="866309" y="-2951"/>
                  <a:pt x="1067273" y="23501"/>
                  <a:pt x="1259612" y="0"/>
                </a:cubicBezTo>
                <a:cubicBezTo>
                  <a:pt x="1451951" y="-23501"/>
                  <a:pt x="1733086" y="23498"/>
                  <a:pt x="1927206" y="0"/>
                </a:cubicBezTo>
                <a:cubicBezTo>
                  <a:pt x="2121326" y="-23498"/>
                  <a:pt x="2235417" y="19355"/>
                  <a:pt x="2481436" y="0"/>
                </a:cubicBezTo>
                <a:cubicBezTo>
                  <a:pt x="2727455" y="-19355"/>
                  <a:pt x="2956661" y="14224"/>
                  <a:pt x="3111242" y="0"/>
                </a:cubicBezTo>
                <a:cubicBezTo>
                  <a:pt x="3265823" y="-14224"/>
                  <a:pt x="3446745" y="-26638"/>
                  <a:pt x="3778836" y="0"/>
                </a:cubicBezTo>
                <a:cubicBezTo>
                  <a:pt x="3785317" y="153741"/>
                  <a:pt x="3761017" y="326001"/>
                  <a:pt x="3778836" y="646331"/>
                </a:cubicBezTo>
                <a:cubicBezTo>
                  <a:pt x="3598978" y="655473"/>
                  <a:pt x="3315556" y="635399"/>
                  <a:pt x="3111242" y="646331"/>
                </a:cubicBezTo>
                <a:cubicBezTo>
                  <a:pt x="2906928" y="657263"/>
                  <a:pt x="2621490" y="651882"/>
                  <a:pt x="2405859" y="646331"/>
                </a:cubicBezTo>
                <a:cubicBezTo>
                  <a:pt x="2190228" y="640780"/>
                  <a:pt x="2009554" y="627522"/>
                  <a:pt x="1889418" y="646331"/>
                </a:cubicBezTo>
                <a:cubicBezTo>
                  <a:pt x="1769282" y="665140"/>
                  <a:pt x="1442026" y="675206"/>
                  <a:pt x="1221824" y="646331"/>
                </a:cubicBezTo>
                <a:cubicBezTo>
                  <a:pt x="1001622" y="617456"/>
                  <a:pt x="804439" y="656555"/>
                  <a:pt x="554229" y="646331"/>
                </a:cubicBezTo>
                <a:cubicBezTo>
                  <a:pt x="304020" y="636107"/>
                  <a:pt x="117616" y="639062"/>
                  <a:pt x="0" y="646331"/>
                </a:cubicBezTo>
                <a:cubicBezTo>
                  <a:pt x="18495" y="504618"/>
                  <a:pt x="21369" y="318630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Read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C25BC8-5D0A-4969-AD78-DC4CBCD9F7CB}"/>
              </a:ext>
            </a:extLst>
          </p:cNvPr>
          <p:cNvSpPr txBox="1"/>
          <p:nvPr/>
        </p:nvSpPr>
        <p:spPr>
          <a:xfrm>
            <a:off x="226708" y="2704197"/>
            <a:ext cx="37788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post is an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amazing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for understanding marginal effects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It will be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SUPER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useful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for our next session, when we will deal with the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logit regression</a:t>
            </a:r>
          </a:p>
          <a:p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link</a:t>
            </a:r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34416-DD14-4094-BB77-D91D7BD2D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582" y="2649606"/>
            <a:ext cx="6823759" cy="284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31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12.05.2025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#2 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AB066-1468-4C34-BFC1-161D3C6544D9}"/>
              </a:ext>
            </a:extLst>
          </p:cNvPr>
          <p:cNvSpPr txBox="1"/>
          <p:nvPr/>
        </p:nvSpPr>
        <p:spPr>
          <a:xfrm>
            <a:off x="4206582" y="1854075"/>
            <a:ext cx="3778836" cy="646331"/>
          </a:xfrm>
          <a:custGeom>
            <a:avLst/>
            <a:gdLst>
              <a:gd name="connsiteX0" fmla="*/ 0 w 3778836"/>
              <a:gd name="connsiteY0" fmla="*/ 0 h 646331"/>
              <a:gd name="connsiteX1" fmla="*/ 667594 w 3778836"/>
              <a:gd name="connsiteY1" fmla="*/ 0 h 646331"/>
              <a:gd name="connsiteX2" fmla="*/ 1259612 w 3778836"/>
              <a:gd name="connsiteY2" fmla="*/ 0 h 646331"/>
              <a:gd name="connsiteX3" fmla="*/ 1927206 w 3778836"/>
              <a:gd name="connsiteY3" fmla="*/ 0 h 646331"/>
              <a:gd name="connsiteX4" fmla="*/ 2481436 w 3778836"/>
              <a:gd name="connsiteY4" fmla="*/ 0 h 646331"/>
              <a:gd name="connsiteX5" fmla="*/ 3111242 w 3778836"/>
              <a:gd name="connsiteY5" fmla="*/ 0 h 646331"/>
              <a:gd name="connsiteX6" fmla="*/ 3778836 w 3778836"/>
              <a:gd name="connsiteY6" fmla="*/ 0 h 646331"/>
              <a:gd name="connsiteX7" fmla="*/ 3778836 w 3778836"/>
              <a:gd name="connsiteY7" fmla="*/ 646331 h 646331"/>
              <a:gd name="connsiteX8" fmla="*/ 3111242 w 3778836"/>
              <a:gd name="connsiteY8" fmla="*/ 646331 h 646331"/>
              <a:gd name="connsiteX9" fmla="*/ 2405859 w 3778836"/>
              <a:gd name="connsiteY9" fmla="*/ 646331 h 646331"/>
              <a:gd name="connsiteX10" fmla="*/ 1889418 w 3778836"/>
              <a:gd name="connsiteY10" fmla="*/ 646331 h 646331"/>
              <a:gd name="connsiteX11" fmla="*/ 1221824 w 3778836"/>
              <a:gd name="connsiteY11" fmla="*/ 646331 h 646331"/>
              <a:gd name="connsiteX12" fmla="*/ 554229 w 3778836"/>
              <a:gd name="connsiteY12" fmla="*/ 646331 h 646331"/>
              <a:gd name="connsiteX13" fmla="*/ 0 w 3778836"/>
              <a:gd name="connsiteY13" fmla="*/ 646331 h 646331"/>
              <a:gd name="connsiteX14" fmla="*/ 0 w 3778836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8836" h="646331" extrusionOk="0">
                <a:moveTo>
                  <a:pt x="0" y="0"/>
                </a:moveTo>
                <a:cubicBezTo>
                  <a:pt x="184812" y="11551"/>
                  <a:pt x="468879" y="2951"/>
                  <a:pt x="667594" y="0"/>
                </a:cubicBezTo>
                <a:cubicBezTo>
                  <a:pt x="866309" y="-2951"/>
                  <a:pt x="1067273" y="23501"/>
                  <a:pt x="1259612" y="0"/>
                </a:cubicBezTo>
                <a:cubicBezTo>
                  <a:pt x="1451951" y="-23501"/>
                  <a:pt x="1733086" y="23498"/>
                  <a:pt x="1927206" y="0"/>
                </a:cubicBezTo>
                <a:cubicBezTo>
                  <a:pt x="2121326" y="-23498"/>
                  <a:pt x="2235417" y="19355"/>
                  <a:pt x="2481436" y="0"/>
                </a:cubicBezTo>
                <a:cubicBezTo>
                  <a:pt x="2727455" y="-19355"/>
                  <a:pt x="2956661" y="14224"/>
                  <a:pt x="3111242" y="0"/>
                </a:cubicBezTo>
                <a:cubicBezTo>
                  <a:pt x="3265823" y="-14224"/>
                  <a:pt x="3446745" y="-26638"/>
                  <a:pt x="3778836" y="0"/>
                </a:cubicBezTo>
                <a:cubicBezTo>
                  <a:pt x="3785317" y="153741"/>
                  <a:pt x="3761017" y="326001"/>
                  <a:pt x="3778836" y="646331"/>
                </a:cubicBezTo>
                <a:cubicBezTo>
                  <a:pt x="3598978" y="655473"/>
                  <a:pt x="3315556" y="635399"/>
                  <a:pt x="3111242" y="646331"/>
                </a:cubicBezTo>
                <a:cubicBezTo>
                  <a:pt x="2906928" y="657263"/>
                  <a:pt x="2621490" y="651882"/>
                  <a:pt x="2405859" y="646331"/>
                </a:cubicBezTo>
                <a:cubicBezTo>
                  <a:pt x="2190228" y="640780"/>
                  <a:pt x="2009554" y="627522"/>
                  <a:pt x="1889418" y="646331"/>
                </a:cubicBezTo>
                <a:cubicBezTo>
                  <a:pt x="1769282" y="665140"/>
                  <a:pt x="1442026" y="675206"/>
                  <a:pt x="1221824" y="646331"/>
                </a:cubicBezTo>
                <a:cubicBezTo>
                  <a:pt x="1001622" y="617456"/>
                  <a:pt x="804439" y="656555"/>
                  <a:pt x="554229" y="646331"/>
                </a:cubicBezTo>
                <a:cubicBezTo>
                  <a:pt x="304020" y="636107"/>
                  <a:pt x="117616" y="639062"/>
                  <a:pt x="0" y="646331"/>
                </a:cubicBezTo>
                <a:cubicBezTo>
                  <a:pt x="18495" y="504618"/>
                  <a:pt x="21369" y="318630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Your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536D3-E84D-4BD3-960E-A3FA0CD5E639}"/>
              </a:ext>
            </a:extLst>
          </p:cNvPr>
          <p:cNvSpPr txBox="1"/>
          <p:nvPr/>
        </p:nvSpPr>
        <p:spPr>
          <a:xfrm>
            <a:off x="361734" y="1766611"/>
            <a:ext cx="3778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Build your statistical model!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Calculate the quantities of interest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Check how they change if you change other </a:t>
            </a: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covariates values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BB8D6226-6D6B-4E95-B9BA-C29C8054D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2028" y="2853757"/>
            <a:ext cx="2815920" cy="27094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3A97DC-CE4F-4CB0-BB33-F7E6B8CA4CDB}"/>
              </a:ext>
            </a:extLst>
          </p:cNvPr>
          <p:cNvSpPr txBox="1"/>
          <p:nvPr/>
        </p:nvSpPr>
        <p:spPr>
          <a:xfrm>
            <a:off x="7437948" y="4631846"/>
            <a:ext cx="1433406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ependent </a:t>
            </a:r>
            <a:b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8061FA-921D-4A40-8AC0-F19C17A7536D}"/>
              </a:ext>
            </a:extLst>
          </p:cNvPr>
          <p:cNvSpPr txBox="1"/>
          <p:nvPr/>
        </p:nvSpPr>
        <p:spPr>
          <a:xfrm>
            <a:off x="2912906" y="4566785"/>
            <a:ext cx="1709122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GB" dirty="0"/>
              <a:t>I</a:t>
            </a:r>
            <a:r>
              <a:rPr lang="en-GB" sz="2000" b="0" dirty="0"/>
              <a:t>ndependent</a:t>
            </a:r>
            <a:r>
              <a:rPr lang="en-GB" b="0" dirty="0"/>
              <a:t> </a:t>
            </a:r>
            <a:br>
              <a:rPr lang="en-GB" b="0" dirty="0"/>
            </a:br>
            <a:r>
              <a:rPr lang="en-GB" dirty="0"/>
              <a:t>V</a:t>
            </a:r>
            <a:r>
              <a:rPr lang="en-GB" sz="2000" b="0" dirty="0"/>
              <a:t>ariable</a:t>
            </a:r>
            <a:endParaRPr lang="en-GB" b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2DD5A-D0C9-4436-93EE-AF6653CB69BD}"/>
              </a:ext>
            </a:extLst>
          </p:cNvPr>
          <p:cNvSpPr txBox="1"/>
          <p:nvPr/>
        </p:nvSpPr>
        <p:spPr>
          <a:xfrm>
            <a:off x="6262448" y="3046289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onfounder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E4424D-3BA0-4CA6-BD84-0B508FD27CE4}"/>
              </a:ext>
            </a:extLst>
          </p:cNvPr>
          <p:cNvSpPr txBox="1"/>
          <p:nvPr/>
        </p:nvSpPr>
        <p:spPr>
          <a:xfrm>
            <a:off x="8154651" y="2676956"/>
            <a:ext cx="3778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N.B.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This is not necessarily the one you’ll develop in you term paper… so no worries, but come up with something </a:t>
            </a:r>
            <a:r>
              <a:rPr lang="en-GB" i="1" dirty="0">
                <a:latin typeface="Segoe UI" panose="020B0502040204020203" pitchFamily="34" charset="0"/>
                <a:cs typeface="Segoe UI" panose="020B0502040204020203" pitchFamily="34" charset="0"/>
              </a:rPr>
              <a:t>plausible</a:t>
            </a:r>
          </a:p>
        </p:txBody>
      </p:sp>
    </p:spTree>
    <p:extLst>
      <p:ext uri="{BB962C8B-B14F-4D97-AF65-F5344CB8AC3E}">
        <p14:creationId xmlns:p14="http://schemas.microsoft.com/office/powerpoint/2010/main" val="90783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3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12.05.2025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1685340" y="1622188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6000" b="1" spc="-1" dirty="0">
                <a:solidFill>
                  <a:srgbClr val="004876"/>
                </a:solidFill>
                <a:latin typeface="Segoe UI"/>
              </a:rPr>
              <a:t>Review </a:t>
            </a:r>
            <a:r>
              <a:rPr lang="de-DE" sz="6000" b="1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60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6000" b="1" spc="-1" dirty="0" err="1">
                <a:solidFill>
                  <a:srgbClr val="004876"/>
                </a:solidFill>
                <a:latin typeface="Segoe UI"/>
              </a:rPr>
              <a:t>the</a:t>
            </a:r>
            <a:r>
              <a:rPr lang="de-DE" sz="60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6000" b="1" spc="-1" dirty="0" err="1">
                <a:solidFill>
                  <a:srgbClr val="C00000"/>
                </a:solidFill>
                <a:latin typeface="Segoe UI"/>
              </a:rPr>
              <a:t>assignments</a:t>
            </a:r>
            <a:endParaRPr lang="de-DE" sz="6000" spc="-1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3386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/>
          </p:nvPr>
        </p:nvSpPr>
        <p:spPr>
          <a:xfrm>
            <a:off x="116280" y="762480"/>
            <a:ext cx="12187080" cy="266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de-DE" sz="4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Thank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you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for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your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attention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!</a:t>
            </a:r>
            <a:endParaRPr lang="de-DE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2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B57BB37E-8E49-42D7-B526-EBA47C0B32D0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dt" idx="2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1D2B3F6-8D26-44B8-AAA5-7BF7BE8B47B8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12.05.2025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127C30F-18DE-49B3-94A5-53C191095924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xfrm>
            <a:off x="1625760" y="6416640"/>
            <a:ext cx="8984880" cy="36468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12.05.2025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#1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15294EE7-1D55-4D7B-9226-B523CE364BF2}"/>
              </a:ext>
            </a:extLst>
          </p:cNvPr>
          <p:cNvSpPr txBox="1"/>
          <p:nvPr/>
        </p:nvSpPr>
        <p:spPr>
          <a:xfrm>
            <a:off x="4206582" y="2920705"/>
            <a:ext cx="6486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7B04F-4FAB-45F4-8FC2-ECA205CC2949}"/>
              </a:ext>
            </a:extLst>
          </p:cNvPr>
          <p:cNvSpPr txBox="1"/>
          <p:nvPr/>
        </p:nvSpPr>
        <p:spPr>
          <a:xfrm>
            <a:off x="4206582" y="1854075"/>
            <a:ext cx="3778836" cy="646331"/>
          </a:xfrm>
          <a:custGeom>
            <a:avLst/>
            <a:gdLst>
              <a:gd name="connsiteX0" fmla="*/ 0 w 3778836"/>
              <a:gd name="connsiteY0" fmla="*/ 0 h 646331"/>
              <a:gd name="connsiteX1" fmla="*/ 667594 w 3778836"/>
              <a:gd name="connsiteY1" fmla="*/ 0 h 646331"/>
              <a:gd name="connsiteX2" fmla="*/ 1259612 w 3778836"/>
              <a:gd name="connsiteY2" fmla="*/ 0 h 646331"/>
              <a:gd name="connsiteX3" fmla="*/ 1927206 w 3778836"/>
              <a:gd name="connsiteY3" fmla="*/ 0 h 646331"/>
              <a:gd name="connsiteX4" fmla="*/ 2481436 w 3778836"/>
              <a:gd name="connsiteY4" fmla="*/ 0 h 646331"/>
              <a:gd name="connsiteX5" fmla="*/ 3111242 w 3778836"/>
              <a:gd name="connsiteY5" fmla="*/ 0 h 646331"/>
              <a:gd name="connsiteX6" fmla="*/ 3778836 w 3778836"/>
              <a:gd name="connsiteY6" fmla="*/ 0 h 646331"/>
              <a:gd name="connsiteX7" fmla="*/ 3778836 w 3778836"/>
              <a:gd name="connsiteY7" fmla="*/ 646331 h 646331"/>
              <a:gd name="connsiteX8" fmla="*/ 3111242 w 3778836"/>
              <a:gd name="connsiteY8" fmla="*/ 646331 h 646331"/>
              <a:gd name="connsiteX9" fmla="*/ 2405859 w 3778836"/>
              <a:gd name="connsiteY9" fmla="*/ 646331 h 646331"/>
              <a:gd name="connsiteX10" fmla="*/ 1889418 w 3778836"/>
              <a:gd name="connsiteY10" fmla="*/ 646331 h 646331"/>
              <a:gd name="connsiteX11" fmla="*/ 1221824 w 3778836"/>
              <a:gd name="connsiteY11" fmla="*/ 646331 h 646331"/>
              <a:gd name="connsiteX12" fmla="*/ 554229 w 3778836"/>
              <a:gd name="connsiteY12" fmla="*/ 646331 h 646331"/>
              <a:gd name="connsiteX13" fmla="*/ 0 w 3778836"/>
              <a:gd name="connsiteY13" fmla="*/ 646331 h 646331"/>
              <a:gd name="connsiteX14" fmla="*/ 0 w 3778836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8836" h="646331" extrusionOk="0">
                <a:moveTo>
                  <a:pt x="0" y="0"/>
                </a:moveTo>
                <a:cubicBezTo>
                  <a:pt x="184812" y="11551"/>
                  <a:pt x="468879" y="2951"/>
                  <a:pt x="667594" y="0"/>
                </a:cubicBezTo>
                <a:cubicBezTo>
                  <a:pt x="866309" y="-2951"/>
                  <a:pt x="1067273" y="23501"/>
                  <a:pt x="1259612" y="0"/>
                </a:cubicBezTo>
                <a:cubicBezTo>
                  <a:pt x="1451951" y="-23501"/>
                  <a:pt x="1733086" y="23498"/>
                  <a:pt x="1927206" y="0"/>
                </a:cubicBezTo>
                <a:cubicBezTo>
                  <a:pt x="2121326" y="-23498"/>
                  <a:pt x="2235417" y="19355"/>
                  <a:pt x="2481436" y="0"/>
                </a:cubicBezTo>
                <a:cubicBezTo>
                  <a:pt x="2727455" y="-19355"/>
                  <a:pt x="2956661" y="14224"/>
                  <a:pt x="3111242" y="0"/>
                </a:cubicBezTo>
                <a:cubicBezTo>
                  <a:pt x="3265823" y="-14224"/>
                  <a:pt x="3446745" y="-26638"/>
                  <a:pt x="3778836" y="0"/>
                </a:cubicBezTo>
                <a:cubicBezTo>
                  <a:pt x="3785317" y="153741"/>
                  <a:pt x="3761017" y="326001"/>
                  <a:pt x="3778836" y="646331"/>
                </a:cubicBezTo>
                <a:cubicBezTo>
                  <a:pt x="3598978" y="655473"/>
                  <a:pt x="3315556" y="635399"/>
                  <a:pt x="3111242" y="646331"/>
                </a:cubicBezTo>
                <a:cubicBezTo>
                  <a:pt x="2906928" y="657263"/>
                  <a:pt x="2621490" y="651882"/>
                  <a:pt x="2405859" y="646331"/>
                </a:cubicBezTo>
                <a:cubicBezTo>
                  <a:pt x="2190228" y="640780"/>
                  <a:pt x="2009554" y="627522"/>
                  <a:pt x="1889418" y="646331"/>
                </a:cubicBezTo>
                <a:cubicBezTo>
                  <a:pt x="1769282" y="665140"/>
                  <a:pt x="1442026" y="675206"/>
                  <a:pt x="1221824" y="646331"/>
                </a:cubicBezTo>
                <a:cubicBezTo>
                  <a:pt x="1001622" y="617456"/>
                  <a:pt x="804439" y="656555"/>
                  <a:pt x="554229" y="646331"/>
                </a:cubicBezTo>
                <a:cubicBezTo>
                  <a:pt x="304020" y="636107"/>
                  <a:pt x="117616" y="639062"/>
                  <a:pt x="0" y="646331"/>
                </a:cubicBezTo>
                <a:cubicBezTo>
                  <a:pt x="18495" y="504618"/>
                  <a:pt x="21369" y="318630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Your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91ADE4-74DE-4699-8A2A-37E471CFA230}"/>
              </a:ext>
            </a:extLst>
          </p:cNvPr>
          <p:cNvSpPr txBox="1"/>
          <p:nvPr/>
        </p:nvSpPr>
        <p:spPr>
          <a:xfrm>
            <a:off x="361734" y="1766611"/>
            <a:ext cx="3778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Come up with some “expectations” about the relationship of interest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Start to thing whether your DV is affected also by other variables</a:t>
            </a:r>
          </a:p>
        </p:txBody>
      </p:sp>
      <p:pic>
        <p:nvPicPr>
          <p:cNvPr id="14" name="Picture 13">
            <a:hlinkClick r:id="rId4"/>
            <a:extLst>
              <a:ext uri="{FF2B5EF4-FFF2-40B4-BE49-F238E27FC236}">
                <a16:creationId xmlns:a16="http://schemas.microsoft.com/office/drawing/2014/main" id="{1C79F7A6-9004-45CD-B798-4E1885BD1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2028" y="2853757"/>
            <a:ext cx="2815920" cy="27094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0DAF58-932A-44B7-8FC4-7AB56CB00622}"/>
              </a:ext>
            </a:extLst>
          </p:cNvPr>
          <p:cNvSpPr txBox="1"/>
          <p:nvPr/>
        </p:nvSpPr>
        <p:spPr>
          <a:xfrm>
            <a:off x="7437948" y="4631846"/>
            <a:ext cx="1433406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ependent </a:t>
            </a:r>
            <a:b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AA9FEA-1FFD-4FAB-9769-6F21C32B0575}"/>
              </a:ext>
            </a:extLst>
          </p:cNvPr>
          <p:cNvSpPr txBox="1"/>
          <p:nvPr/>
        </p:nvSpPr>
        <p:spPr>
          <a:xfrm>
            <a:off x="2912906" y="4566785"/>
            <a:ext cx="1709122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GB" dirty="0"/>
              <a:t>I</a:t>
            </a:r>
            <a:r>
              <a:rPr lang="en-GB" sz="2000" b="0" dirty="0"/>
              <a:t>ndependent</a:t>
            </a:r>
            <a:r>
              <a:rPr lang="en-GB" b="0" dirty="0"/>
              <a:t> </a:t>
            </a:r>
            <a:br>
              <a:rPr lang="en-GB" b="0" dirty="0"/>
            </a:br>
            <a:r>
              <a:rPr lang="en-GB" dirty="0"/>
              <a:t>V</a:t>
            </a:r>
            <a:r>
              <a:rPr lang="en-GB" sz="2000" b="0" dirty="0"/>
              <a:t>ariable</a:t>
            </a:r>
            <a:endParaRPr lang="en-GB" b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EAA3C2-5BD4-4092-B8BA-C146648D4340}"/>
              </a:ext>
            </a:extLst>
          </p:cNvPr>
          <p:cNvSpPr txBox="1"/>
          <p:nvPr/>
        </p:nvSpPr>
        <p:spPr>
          <a:xfrm>
            <a:off x="6262448" y="3046289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onfounder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307E32-A591-482D-83EC-3CB31CE1EA88}"/>
              </a:ext>
            </a:extLst>
          </p:cNvPr>
          <p:cNvSpPr txBox="1"/>
          <p:nvPr/>
        </p:nvSpPr>
        <p:spPr>
          <a:xfrm>
            <a:off x="8154651" y="2676956"/>
            <a:ext cx="3778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N.B.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This is not necessarily the one you’ll develop in you term paper… so no worries, but come up with something </a:t>
            </a:r>
            <a:r>
              <a:rPr lang="en-GB" i="1" dirty="0">
                <a:latin typeface="Segoe UI" panose="020B0502040204020203" pitchFamily="34" charset="0"/>
                <a:cs typeface="Segoe UI" panose="020B0502040204020203" pitchFamily="34" charset="0"/>
              </a:rPr>
              <a:t>plausible</a:t>
            </a:r>
          </a:p>
        </p:txBody>
      </p:sp>
    </p:spTree>
    <p:extLst>
      <p:ext uri="{BB962C8B-B14F-4D97-AF65-F5344CB8AC3E}">
        <p14:creationId xmlns:p14="http://schemas.microsoft.com/office/powerpoint/2010/main" val="189585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12.05.2025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#2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BD528B-1BF3-473E-AD4E-6327AB8C74EB}"/>
              </a:ext>
            </a:extLst>
          </p:cNvPr>
          <p:cNvSpPr txBox="1"/>
          <p:nvPr/>
        </p:nvSpPr>
        <p:spPr>
          <a:xfrm>
            <a:off x="4206582" y="1854075"/>
            <a:ext cx="3778836" cy="1200329"/>
          </a:xfrm>
          <a:custGeom>
            <a:avLst/>
            <a:gdLst>
              <a:gd name="connsiteX0" fmla="*/ 0 w 3778836"/>
              <a:gd name="connsiteY0" fmla="*/ 0 h 1200329"/>
              <a:gd name="connsiteX1" fmla="*/ 667594 w 3778836"/>
              <a:gd name="connsiteY1" fmla="*/ 0 h 1200329"/>
              <a:gd name="connsiteX2" fmla="*/ 1259612 w 3778836"/>
              <a:gd name="connsiteY2" fmla="*/ 0 h 1200329"/>
              <a:gd name="connsiteX3" fmla="*/ 1927206 w 3778836"/>
              <a:gd name="connsiteY3" fmla="*/ 0 h 1200329"/>
              <a:gd name="connsiteX4" fmla="*/ 2481436 w 3778836"/>
              <a:gd name="connsiteY4" fmla="*/ 0 h 1200329"/>
              <a:gd name="connsiteX5" fmla="*/ 3111242 w 3778836"/>
              <a:gd name="connsiteY5" fmla="*/ 0 h 1200329"/>
              <a:gd name="connsiteX6" fmla="*/ 3778836 w 3778836"/>
              <a:gd name="connsiteY6" fmla="*/ 0 h 1200329"/>
              <a:gd name="connsiteX7" fmla="*/ 3778836 w 3778836"/>
              <a:gd name="connsiteY7" fmla="*/ 564155 h 1200329"/>
              <a:gd name="connsiteX8" fmla="*/ 3778836 w 3778836"/>
              <a:gd name="connsiteY8" fmla="*/ 1200329 h 1200329"/>
              <a:gd name="connsiteX9" fmla="*/ 3073453 w 3778836"/>
              <a:gd name="connsiteY9" fmla="*/ 1200329 h 1200329"/>
              <a:gd name="connsiteX10" fmla="*/ 2557012 w 3778836"/>
              <a:gd name="connsiteY10" fmla="*/ 1200329 h 1200329"/>
              <a:gd name="connsiteX11" fmla="*/ 1889418 w 3778836"/>
              <a:gd name="connsiteY11" fmla="*/ 1200329 h 1200329"/>
              <a:gd name="connsiteX12" fmla="*/ 1221824 w 3778836"/>
              <a:gd name="connsiteY12" fmla="*/ 1200329 h 1200329"/>
              <a:gd name="connsiteX13" fmla="*/ 629806 w 3778836"/>
              <a:gd name="connsiteY13" fmla="*/ 1200329 h 1200329"/>
              <a:gd name="connsiteX14" fmla="*/ 0 w 3778836"/>
              <a:gd name="connsiteY14" fmla="*/ 1200329 h 1200329"/>
              <a:gd name="connsiteX15" fmla="*/ 0 w 3778836"/>
              <a:gd name="connsiteY15" fmla="*/ 636174 h 1200329"/>
              <a:gd name="connsiteX16" fmla="*/ 0 w 3778836"/>
              <a:gd name="connsiteY1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78836" h="1200329" extrusionOk="0">
                <a:moveTo>
                  <a:pt x="0" y="0"/>
                </a:moveTo>
                <a:cubicBezTo>
                  <a:pt x="184812" y="11551"/>
                  <a:pt x="468879" y="2951"/>
                  <a:pt x="667594" y="0"/>
                </a:cubicBezTo>
                <a:cubicBezTo>
                  <a:pt x="866309" y="-2951"/>
                  <a:pt x="1067273" y="23501"/>
                  <a:pt x="1259612" y="0"/>
                </a:cubicBezTo>
                <a:cubicBezTo>
                  <a:pt x="1451951" y="-23501"/>
                  <a:pt x="1733086" y="23498"/>
                  <a:pt x="1927206" y="0"/>
                </a:cubicBezTo>
                <a:cubicBezTo>
                  <a:pt x="2121326" y="-23498"/>
                  <a:pt x="2235417" y="19355"/>
                  <a:pt x="2481436" y="0"/>
                </a:cubicBezTo>
                <a:cubicBezTo>
                  <a:pt x="2727455" y="-19355"/>
                  <a:pt x="2956661" y="14224"/>
                  <a:pt x="3111242" y="0"/>
                </a:cubicBezTo>
                <a:cubicBezTo>
                  <a:pt x="3265823" y="-14224"/>
                  <a:pt x="3446745" y="-26638"/>
                  <a:pt x="3778836" y="0"/>
                </a:cubicBezTo>
                <a:cubicBezTo>
                  <a:pt x="3752515" y="196861"/>
                  <a:pt x="3773613" y="342455"/>
                  <a:pt x="3778836" y="564155"/>
                </a:cubicBezTo>
                <a:cubicBezTo>
                  <a:pt x="3784059" y="785856"/>
                  <a:pt x="3756541" y="900368"/>
                  <a:pt x="3778836" y="1200329"/>
                </a:cubicBezTo>
                <a:cubicBezTo>
                  <a:pt x="3578059" y="1204736"/>
                  <a:pt x="3289084" y="1205880"/>
                  <a:pt x="3073453" y="1200329"/>
                </a:cubicBezTo>
                <a:cubicBezTo>
                  <a:pt x="2857822" y="1194778"/>
                  <a:pt x="2677148" y="1181520"/>
                  <a:pt x="2557012" y="1200329"/>
                </a:cubicBezTo>
                <a:cubicBezTo>
                  <a:pt x="2436876" y="1219138"/>
                  <a:pt x="2109620" y="1229204"/>
                  <a:pt x="1889418" y="1200329"/>
                </a:cubicBezTo>
                <a:cubicBezTo>
                  <a:pt x="1669216" y="1171454"/>
                  <a:pt x="1467295" y="1208681"/>
                  <a:pt x="1221824" y="1200329"/>
                </a:cubicBezTo>
                <a:cubicBezTo>
                  <a:pt x="976353" y="1191977"/>
                  <a:pt x="778548" y="1199411"/>
                  <a:pt x="629806" y="1200329"/>
                </a:cubicBezTo>
                <a:cubicBezTo>
                  <a:pt x="481064" y="1201247"/>
                  <a:pt x="260053" y="1183691"/>
                  <a:pt x="0" y="1200329"/>
                </a:cubicBezTo>
                <a:cubicBezTo>
                  <a:pt x="17778" y="937936"/>
                  <a:pt x="18186" y="875685"/>
                  <a:pt x="0" y="636174"/>
                </a:cubicBezTo>
                <a:cubicBezTo>
                  <a:pt x="-18186" y="396663"/>
                  <a:pt x="-16243" y="204953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Keep on going with the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8DA214-B7E0-40F1-89F2-D6F4B488FD7E}"/>
              </a:ext>
            </a:extLst>
          </p:cNvPr>
          <p:cNvSpPr txBox="1"/>
          <p:nvPr/>
        </p:nvSpPr>
        <p:spPr>
          <a:xfrm>
            <a:off x="4123029" y="3429000"/>
            <a:ext cx="3778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I’ll ask you to upload it before Friday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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27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6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12.05.2025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2882683" y="2094903"/>
            <a:ext cx="6426635" cy="1094117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800" b="1" dirty="0" err="1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G</a:t>
            </a:r>
            <a:r>
              <a:rPr lang="en-US" sz="4800" b="1" dirty="0" err="1">
                <a:solidFill>
                  <a:srgbClr val="004876"/>
                </a:solidFill>
                <a:latin typeface="Segoe UI"/>
                <a:ea typeface="Calibri"/>
                <a:cs typeface="Segoe UI"/>
              </a:rPr>
              <a:t>eneralised</a:t>
            </a:r>
            <a:r>
              <a:rPr lang="en-US" sz="4800" b="1" dirty="0">
                <a:solidFill>
                  <a:srgbClr val="004876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L</a:t>
            </a:r>
            <a:r>
              <a:rPr lang="en-US" sz="4800" b="1" dirty="0">
                <a:solidFill>
                  <a:srgbClr val="004876"/>
                </a:solidFill>
                <a:latin typeface="Segoe UI"/>
                <a:ea typeface="Calibri"/>
                <a:cs typeface="Segoe UI"/>
              </a:rPr>
              <a:t>inear 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M</a:t>
            </a:r>
            <a:r>
              <a:rPr lang="en-US" sz="4800" b="1" dirty="0">
                <a:solidFill>
                  <a:srgbClr val="004876"/>
                </a:solidFill>
                <a:latin typeface="Segoe UI"/>
                <a:ea typeface="Calibri"/>
                <a:cs typeface="Segoe UI"/>
              </a:rPr>
              <a:t>odel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s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659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12.05.2025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400" b="1" dirty="0">
                <a:solidFill>
                  <a:srgbClr val="C00000"/>
                </a:solidFill>
                <a:latin typeface="Segoe UI"/>
                <a:cs typeface="Segoe UI"/>
              </a:rPr>
              <a:t>GLM</a:t>
            </a:r>
            <a:r>
              <a:rPr lang="en-GB" sz="4400" b="1" dirty="0">
                <a:solidFill>
                  <a:schemeClr val="tx2"/>
                </a:solidFill>
                <a:latin typeface="Segoe UI"/>
                <a:cs typeface="Segoe UI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A0534-DF54-4754-891D-1086CF183B5D}"/>
              </a:ext>
            </a:extLst>
          </p:cNvPr>
          <p:cNvSpPr txBox="1"/>
          <p:nvPr/>
        </p:nvSpPr>
        <p:spPr>
          <a:xfrm>
            <a:off x="398519" y="1291003"/>
            <a:ext cx="8292993" cy="504753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dirty="0">
                <a:latin typeface="Segoe UI"/>
                <a:cs typeface="Segoe UI"/>
              </a:rPr>
              <a:t>Are a unified methodology for producing parameter estimates (</a:t>
            </a:r>
            <a:r>
              <a:rPr lang="en-GB" sz="2400" dirty="0">
                <a:latin typeface="Segoe UI"/>
                <a:cs typeface="Segoe UI"/>
                <a:hlinkClick r:id="rId3"/>
              </a:rPr>
              <a:t>Gill 2001</a:t>
            </a:r>
            <a:r>
              <a:rPr lang="en-GB" sz="2400" dirty="0">
                <a:latin typeface="Segoe UI"/>
                <a:cs typeface="Segoe UI"/>
              </a:rPr>
              <a:t>, </a:t>
            </a:r>
            <a:r>
              <a:rPr lang="en-GB" sz="2400" dirty="0">
                <a:latin typeface="Segoe UI"/>
                <a:cs typeface="Segoe UI"/>
                <a:hlinkClick r:id="rId4"/>
              </a:rPr>
              <a:t>Gill and Torres 2019</a:t>
            </a:r>
            <a:r>
              <a:rPr lang="en-GB" sz="2400" dirty="0">
                <a:latin typeface="Segoe UI"/>
                <a:cs typeface="Segoe UI"/>
              </a:rPr>
              <a:t>). </a:t>
            </a:r>
          </a:p>
          <a:p>
            <a:pPr>
              <a:spcAft>
                <a:spcPts val="1200"/>
              </a:spcAft>
            </a:pPr>
            <a:r>
              <a:rPr lang="en-GB" sz="2400" dirty="0">
                <a:latin typeface="Segoe UI"/>
                <a:cs typeface="Segoe UI"/>
              </a:rPr>
              <a:t>All generalized linear models have three characteristic parts: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latin typeface="Segoe UI"/>
                <a:cs typeface="Segoe UI"/>
              </a:rPr>
              <a:t>Family </a:t>
            </a:r>
            <a:r>
              <a:rPr lang="en-GB" sz="2000" dirty="0">
                <a:latin typeface="Segoe UI"/>
                <a:cs typeface="Segoe UI"/>
              </a:rPr>
              <a:t>which stipulates a random process that can plausibly generate an outcome (𝑦)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latin typeface="Segoe UI"/>
                <a:cs typeface="Segoe UI"/>
              </a:rPr>
              <a:t>Linear component</a:t>
            </a:r>
            <a:r>
              <a:rPr lang="en-GB" sz="2000" dirty="0">
                <a:latin typeface="Segoe UI"/>
                <a:cs typeface="Segoe UI"/>
              </a:rPr>
              <a:t>, namely a linear model, from which we derive a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Segoe UI"/>
              </a:rPr>
              <a:t>systematic component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latin typeface="Segoe UI"/>
                <a:cs typeface="Segoe UI"/>
              </a:rPr>
              <a:t>Inverse link function</a:t>
            </a:r>
            <a:r>
              <a:rPr lang="en-GB" sz="2000" dirty="0">
                <a:latin typeface="Segoe UI"/>
                <a:cs typeface="Segoe UI"/>
              </a:rPr>
              <a:t>, namely a function linking systematic component and the random process that generates the outcome (𝑦)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Segoe UI"/>
              <a:cs typeface="Segoe UI"/>
            </a:endParaRPr>
          </a:p>
          <a:p>
            <a:pPr>
              <a:spcAft>
                <a:spcPts val="1200"/>
              </a:spcAft>
            </a:pPr>
            <a:endParaRPr lang="en-GB" sz="2000" dirty="0">
              <a:latin typeface="Segoe UI"/>
              <a:cs typeface="Segoe UI"/>
            </a:endParaRPr>
          </a:p>
          <a:p>
            <a:pPr>
              <a:spcAft>
                <a:spcPts val="1200"/>
              </a:spcAft>
            </a:pPr>
            <a:endParaRPr lang="en-GB" sz="2000" b="1" dirty="0">
              <a:latin typeface="Segoe UI"/>
              <a:cs typeface="Segoe U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974E8-4D72-4733-8882-A0D78C0711B5}"/>
              </a:ext>
            </a:extLst>
          </p:cNvPr>
          <p:cNvSpPr txBox="1"/>
          <p:nvPr/>
        </p:nvSpPr>
        <p:spPr>
          <a:xfrm>
            <a:off x="5618375" y="5951481"/>
            <a:ext cx="65396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Partially readapted from: </a:t>
            </a:r>
            <a:r>
              <a:rPr lang="en-GB" sz="1600" dirty="0">
                <a:hlinkClick r:id="rId5"/>
              </a:rPr>
              <a:t>https://github.com/denis-cohen/statmodeling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995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12.05.2025</a:t>
            </a:fld>
            <a:endParaRPr lang="en-US" sz="9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1A0534-DF54-4754-891D-1086CF183B5D}"/>
                  </a:ext>
                </a:extLst>
              </p:cNvPr>
              <p:cNvSpPr txBox="1"/>
              <p:nvPr/>
            </p:nvSpPr>
            <p:spPr>
              <a:xfrm>
                <a:off x="398519" y="1291003"/>
                <a:ext cx="5804317" cy="461664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2800" b="1" dirty="0">
                    <a:solidFill>
                      <a:schemeClr val="tx2"/>
                    </a:solidFill>
                    <a:latin typeface="Segoe UI"/>
                    <a:cs typeface="Segoe UI"/>
                  </a:rPr>
                  <a:t>Family</a:t>
                </a:r>
                <a:r>
                  <a:rPr lang="en-GB" sz="2800" dirty="0">
                    <a:latin typeface="Segoe UI"/>
                    <a:cs typeface="Segoe UI"/>
                  </a:rPr>
                  <a:t>*</a:t>
                </a:r>
                <a:endParaRPr lang="en-GB" sz="2800" b="1" dirty="0">
                  <a:solidFill>
                    <a:schemeClr val="tx2"/>
                  </a:solidFill>
                  <a:latin typeface="Segoe UI"/>
                  <a:cs typeface="Segoe UI"/>
                </a:endParaRP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Segoe UI"/>
                    <a:cs typeface="Segoe UI"/>
                  </a:rPr>
                  <a:t>It stipulates a stochastic process that can plausibly generate an outcome 𝑦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Segoe UI"/>
                    <a:cs typeface="Segoe UI"/>
                  </a:rPr>
                  <a:t>The choice usually depends on the distributional properties of 𝑦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latin typeface="Segoe UI"/>
                    <a:cs typeface="Segoe UI"/>
                  </a:rPr>
                  <a:t> is the vector of observed responses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400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is an auxiliary parameter that will sometimes be estimated (e.g.,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 the linear model) and sometimes be fixed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n-GB" sz="2400" dirty="0">
                  <a:latin typeface="Segoe UI"/>
                  <a:cs typeface="Segoe UI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1A0534-DF54-4754-891D-1086CF183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19" y="1291003"/>
                <a:ext cx="5804317" cy="4616648"/>
              </a:xfrm>
              <a:prstGeom prst="rect">
                <a:avLst/>
              </a:prstGeom>
              <a:blipFill>
                <a:blip r:embed="rId3"/>
                <a:stretch>
                  <a:fillRect l="-2099" t="-1453" r="-2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3AB5C2-DF2E-4641-B33B-2A801CC94CA9}"/>
                  </a:ext>
                </a:extLst>
              </p:cNvPr>
              <p:cNvSpPr txBox="1"/>
              <p:nvPr/>
            </p:nvSpPr>
            <p:spPr>
              <a:xfrm>
                <a:off x="5487964" y="1424168"/>
                <a:ext cx="610385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GB" sz="28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f</m:t>
                      </m:r>
                      <m:d>
                        <m:d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3AB5C2-DF2E-4641-B33B-2A801CC94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964" y="1424168"/>
                <a:ext cx="610385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laceHolder 1">
            <a:extLst>
              <a:ext uri="{FF2B5EF4-FFF2-40B4-BE49-F238E27FC236}">
                <a16:creationId xmlns:a16="http://schemas.microsoft.com/office/drawing/2014/main" id="{0AD72938-9D58-43AF-B924-B14C753D0192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chemeClr val="tx2"/>
                </a:solidFill>
                <a:latin typeface="Segoe UI"/>
                <a:cs typeface="Segoe UI"/>
              </a:rPr>
              <a:t>The 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three</a:t>
            </a:r>
            <a:r>
              <a:rPr lang="en-GB" sz="4800" b="1" dirty="0">
                <a:solidFill>
                  <a:schemeClr val="tx2"/>
                </a:solidFill>
                <a:latin typeface="Segoe UI"/>
                <a:cs typeface="Segoe UI"/>
              </a:rPr>
              <a:t> parts of every 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GLM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8F044-777B-4C4B-918B-05B085C89F37}"/>
              </a:ext>
            </a:extLst>
          </p:cNvPr>
          <p:cNvSpPr txBox="1"/>
          <p:nvPr/>
        </p:nvSpPr>
        <p:spPr>
          <a:xfrm>
            <a:off x="398519" y="5858682"/>
            <a:ext cx="7585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1800" dirty="0">
                <a:latin typeface="Segoe UI"/>
                <a:cs typeface="Segoe UI"/>
              </a:rPr>
              <a:t>* Aliases: data-generating process, generative model, likelihood function</a:t>
            </a:r>
            <a:endParaRPr lang="en-GB" sz="16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4664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12.05.2025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chemeClr val="tx2"/>
                </a:solidFill>
                <a:latin typeface="Segoe UI"/>
                <a:cs typeface="Segoe UI"/>
              </a:rPr>
              <a:t>The 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three</a:t>
            </a:r>
            <a:r>
              <a:rPr lang="en-GB" sz="4800" b="1" dirty="0">
                <a:solidFill>
                  <a:schemeClr val="tx2"/>
                </a:solidFill>
                <a:latin typeface="Segoe UI"/>
                <a:cs typeface="Segoe UI"/>
              </a:rPr>
              <a:t> parts of every 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GLM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1A0534-DF54-4754-891D-1086CF183B5D}"/>
                  </a:ext>
                </a:extLst>
              </p:cNvPr>
              <p:cNvSpPr txBox="1"/>
              <p:nvPr/>
            </p:nvSpPr>
            <p:spPr>
              <a:xfrm>
                <a:off x="398520" y="1291003"/>
                <a:ext cx="4946478" cy="415498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:r>
                  <a:rPr lang="en-GB" sz="2800" b="1" dirty="0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Linear component</a:t>
                </a:r>
              </a:p>
              <a:p>
                <a:pPr marL="457200" lvl="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ar-AE" sz="240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is the design matrix of predictors</a:t>
                </a:r>
              </a:p>
              <a:p>
                <a:pPr marL="457200" lvl="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40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is the vector of coefficients</a:t>
                </a:r>
                <a:endParaRPr lang="ar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lvl="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goal of inference is the estimation of </a:t>
                </a:r>
                <a14:m>
                  <m:oMath xmlns:m="http://schemas.openxmlformats.org/officeDocument/2006/math">
                    <m:r>
                      <a:rPr lang="en-GB" sz="240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GB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lvl="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From, this, we can derive our </a:t>
                </a:r>
                <a:r>
                  <a:rPr lang="en-GB" sz="24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systematic component</a:t>
                </a:r>
                <a:r>
                  <a:rPr lang="en-GB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sz="24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linear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ar-AE" sz="2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1A0534-DF54-4754-891D-1086CF183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0" y="1291003"/>
                <a:ext cx="4946478" cy="4154984"/>
              </a:xfrm>
              <a:prstGeom prst="rect">
                <a:avLst/>
              </a:prstGeom>
              <a:blipFill>
                <a:blip r:embed="rId3"/>
                <a:stretch>
                  <a:fillRect l="-2463" t="-1615" r="-123" b="-3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3AB5C2-DF2E-4641-B33B-2A801CC94CA9}"/>
                  </a:ext>
                </a:extLst>
              </p:cNvPr>
              <p:cNvSpPr txBox="1"/>
              <p:nvPr/>
            </p:nvSpPr>
            <p:spPr>
              <a:xfrm>
                <a:off x="5487964" y="1443022"/>
                <a:ext cx="610385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8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GB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f</m:t>
                      </m:r>
                      <m:d>
                        <m:dPr>
                          <m:ctrlPr>
                            <a:rPr lang="ar-AE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80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8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8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3AB5C2-DF2E-4641-B33B-2A801CC94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964" y="1443022"/>
                <a:ext cx="610385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951329-4B52-48D5-9B3C-7DDD044912FE}"/>
                  </a:ext>
                </a:extLst>
              </p:cNvPr>
              <p:cNvSpPr txBox="1"/>
              <p:nvPr/>
            </p:nvSpPr>
            <p:spPr>
              <a:xfrm>
                <a:off x="5557649" y="2370127"/>
                <a:ext cx="6103856" cy="5234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ar-AE" sz="28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 sz="280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ar-AE" sz="2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951329-4B52-48D5-9B3C-7DDD04491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649" y="2370127"/>
                <a:ext cx="6103856" cy="5234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24AA1E-16A9-4A73-8970-D76C5B8B4824}"/>
                  </a:ext>
                </a:extLst>
              </p:cNvPr>
              <p:cNvSpPr txBox="1"/>
              <p:nvPr/>
            </p:nvSpPr>
            <p:spPr>
              <a:xfrm>
                <a:off x="7311034" y="3297488"/>
                <a:ext cx="2096916" cy="5234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 sz="280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24AA1E-16A9-4A73-8970-D76C5B8B4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034" y="3297488"/>
                <a:ext cx="2096916" cy="5234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50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1905</Words>
  <Application>Microsoft Office PowerPoint</Application>
  <PresentationFormat>Widescreen</PresentationFormat>
  <Paragraphs>297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Calibri</vt:lpstr>
      <vt:lpstr>Cambria Math</vt:lpstr>
      <vt:lpstr>Lucida Sans</vt:lpstr>
      <vt:lpstr>Poor Richard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Quantitative Research  in Political Science How to Apply the  Classical Toolbox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Daniela Braun</dc:creator>
  <dc:description/>
  <cp:lastModifiedBy>Giuseppe Carteny</cp:lastModifiedBy>
  <cp:revision>1156</cp:revision>
  <dcterms:created xsi:type="dcterms:W3CDTF">2022-08-22T14:53:08Z</dcterms:created>
  <dcterms:modified xsi:type="dcterms:W3CDTF">2025-05-12T11:00:19Z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18</vt:i4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