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35"/>
  </p:notesMasterIdLst>
  <p:sldIdLst>
    <p:sldId id="256" r:id="rId4"/>
    <p:sldId id="303" r:id="rId5"/>
    <p:sldId id="287" r:id="rId6"/>
    <p:sldId id="433" r:id="rId7"/>
    <p:sldId id="434" r:id="rId8"/>
    <p:sldId id="328" r:id="rId9"/>
    <p:sldId id="353" r:id="rId10"/>
    <p:sldId id="435" r:id="rId11"/>
    <p:sldId id="436" r:id="rId12"/>
    <p:sldId id="412" r:id="rId13"/>
    <p:sldId id="443" r:id="rId14"/>
    <p:sldId id="438" r:id="rId15"/>
    <p:sldId id="441" r:id="rId16"/>
    <p:sldId id="445" r:id="rId17"/>
    <p:sldId id="440" r:id="rId18"/>
    <p:sldId id="442" r:id="rId19"/>
    <p:sldId id="444" r:id="rId20"/>
    <p:sldId id="446" r:id="rId21"/>
    <p:sldId id="421" r:id="rId22"/>
    <p:sldId id="426" r:id="rId23"/>
    <p:sldId id="447" r:id="rId24"/>
    <p:sldId id="430" r:id="rId25"/>
    <p:sldId id="448" r:id="rId26"/>
    <p:sldId id="449" r:id="rId27"/>
    <p:sldId id="428" r:id="rId28"/>
    <p:sldId id="363" r:id="rId29"/>
    <p:sldId id="406" r:id="rId30"/>
    <p:sldId id="350" r:id="rId31"/>
    <p:sldId id="351" r:id="rId32"/>
    <p:sldId id="450" r:id="rId33"/>
    <p:sldId id="26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9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F85"/>
    <a:srgbClr val="21ACCD"/>
    <a:srgbClr val="58585A"/>
    <a:srgbClr val="9F045C"/>
    <a:srgbClr val="21AACB"/>
    <a:srgbClr val="947BFF"/>
    <a:srgbClr val="C51D28"/>
    <a:srgbClr val="01B644"/>
    <a:srgbClr val="000000"/>
    <a:srgbClr val="3E3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15578D-2F41-975D-5243-9B4F91AC3093}" v="4683" dt="2025-05-04T21:21:07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273" autoAdjust="0"/>
  </p:normalViewPr>
  <p:slideViewPr>
    <p:cSldViewPr snapToGrid="0">
      <p:cViewPr varScale="1">
        <p:scale>
          <a:sx n="102" d="100"/>
          <a:sy n="102" d="100"/>
        </p:scale>
        <p:origin x="32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microsoft.com/office/2015/10/relationships/revisionInfo" Target="revisionInfo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Carteny" userId="S::gica004@uni-saarland.de::6f3ddda2-1c62-49af-8fb6-e5022e6e3d27" providerId="AD" clId="Web-{5515578D-2F41-975D-5243-9B4F91AC3093}"/>
    <pc:docChg chg="addSld delSld modSld sldOrd">
      <pc:chgData name="Giuseppe Carteny" userId="S::gica004@uni-saarland.de::6f3ddda2-1c62-49af-8fb6-e5022e6e3d27" providerId="AD" clId="Web-{5515578D-2F41-975D-5243-9B4F91AC3093}" dt="2025-05-04T21:21:07.249" v="2666" actId="20577"/>
      <pc:docMkLst>
        <pc:docMk/>
      </pc:docMkLst>
      <pc:sldChg chg="delSp delAnim">
        <pc:chgData name="Giuseppe Carteny" userId="S::gica004@uni-saarland.de::6f3ddda2-1c62-49af-8fb6-e5022e6e3d27" providerId="AD" clId="Web-{5515578D-2F41-975D-5243-9B4F91AC3093}" dt="2025-05-04T14:57:40.995" v="1816"/>
        <pc:sldMkLst>
          <pc:docMk/>
          <pc:sldMk cId="20887023" sldId="299"/>
        </pc:sldMkLst>
        <pc:spChg chg="del">
          <ac:chgData name="Giuseppe Carteny" userId="S::gica004@uni-saarland.de::6f3ddda2-1c62-49af-8fb6-e5022e6e3d27" providerId="AD" clId="Web-{5515578D-2F41-975D-5243-9B4F91AC3093}" dt="2025-05-04T14:57:40.995" v="1816"/>
          <ac:spMkLst>
            <pc:docMk/>
            <pc:sldMk cId="20887023" sldId="299"/>
            <ac:spMk id="15" creationId="{A3E84633-BCA2-42E0-81FD-458908D80FD5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4:57:37.745" v="1815"/>
          <ac:spMkLst>
            <pc:docMk/>
            <pc:sldMk cId="20887023" sldId="299"/>
            <ac:spMk id="17" creationId="{72C8DA1E-7EE7-4086-9A7F-0F15E6CDFDDE}"/>
          </ac:spMkLst>
        </pc:spChg>
      </pc:sldChg>
      <pc:sldChg chg="modSp">
        <pc:chgData name="Giuseppe Carteny" userId="S::gica004@uni-saarland.de::6f3ddda2-1c62-49af-8fb6-e5022e6e3d27" providerId="AD" clId="Web-{5515578D-2F41-975D-5243-9B4F91AC3093}" dt="2025-05-04T20:36:58.421" v="2399" actId="20577"/>
        <pc:sldMkLst>
          <pc:docMk/>
          <pc:sldMk cId="1371378234" sldId="303"/>
        </pc:sldMkLst>
        <pc:spChg chg="mod">
          <ac:chgData name="Giuseppe Carteny" userId="S::gica004@uni-saarland.de::6f3ddda2-1c62-49af-8fb6-e5022e6e3d27" providerId="AD" clId="Web-{5515578D-2F41-975D-5243-9B4F91AC3093}" dt="2025-05-04T20:36:58.421" v="2399" actId="20577"/>
          <ac:spMkLst>
            <pc:docMk/>
            <pc:sldMk cId="1371378234" sldId="303"/>
            <ac:spMk id="5" creationId="{E1B676F7-2869-4AC4-876C-A9293A9CD05A}"/>
          </ac:spMkLst>
        </pc:spChg>
      </pc:sldChg>
      <pc:sldChg chg="add del mod ord modShow">
        <pc:chgData name="Giuseppe Carteny" userId="S::gica004@uni-saarland.de::6f3ddda2-1c62-49af-8fb6-e5022e6e3d27" providerId="AD" clId="Web-{5515578D-2F41-975D-5243-9B4F91AC3093}" dt="2025-05-04T17:10:52.148" v="1828"/>
        <pc:sldMkLst>
          <pc:docMk/>
          <pc:sldMk cId="4220061614" sldId="320"/>
        </pc:sldMkLst>
      </pc:sldChg>
      <pc:sldChg chg="ord">
        <pc:chgData name="Giuseppe Carteny" userId="S::gica004@uni-saarland.de::6f3ddda2-1c62-49af-8fb6-e5022e6e3d27" providerId="AD" clId="Web-{5515578D-2F41-975D-5243-9B4F91AC3093}" dt="2025-05-04T19:17:14.759" v="2249"/>
        <pc:sldMkLst>
          <pc:docMk/>
          <pc:sldMk cId="1889123290" sldId="323"/>
        </pc:sldMkLst>
      </pc:sldChg>
      <pc:sldChg chg="add del mod modShow">
        <pc:chgData name="Giuseppe Carteny" userId="S::gica004@uni-saarland.de::6f3ddda2-1c62-49af-8fb6-e5022e6e3d27" providerId="AD" clId="Web-{5515578D-2F41-975D-5243-9B4F91AC3093}" dt="2025-05-04T11:36:29.405" v="1261"/>
        <pc:sldMkLst>
          <pc:docMk/>
          <pc:sldMk cId="1987000988" sldId="327"/>
        </pc:sldMkLst>
      </pc:sldChg>
      <pc:sldChg chg="modSp">
        <pc:chgData name="Giuseppe Carteny" userId="S::gica004@uni-saarland.de::6f3ddda2-1c62-49af-8fb6-e5022e6e3d27" providerId="AD" clId="Web-{5515578D-2F41-975D-5243-9B4F91AC3093}" dt="2025-05-04T10:05:30.390" v="14" actId="1076"/>
        <pc:sldMkLst>
          <pc:docMk/>
          <pc:sldMk cId="1686595311" sldId="328"/>
        </pc:sldMkLst>
        <pc:spChg chg="mod">
          <ac:chgData name="Giuseppe Carteny" userId="S::gica004@uni-saarland.de::6f3ddda2-1c62-49af-8fb6-e5022e6e3d27" providerId="AD" clId="Web-{5515578D-2F41-975D-5243-9B4F91AC3093}" dt="2025-05-04T10:05:30.390" v="14" actId="1076"/>
          <ac:spMkLst>
            <pc:docMk/>
            <pc:sldMk cId="1686595311" sldId="328"/>
            <ac:spMk id="10" creationId="{F5E76F10-D0C5-417B-BEAB-6655E16C430B}"/>
          </ac:spMkLst>
        </pc:spChg>
      </pc:sldChg>
      <pc:sldChg chg="addSp delSp modSp add">
        <pc:chgData name="Giuseppe Carteny" userId="S::gica004@uni-saarland.de::6f3ddda2-1c62-49af-8fb6-e5022e6e3d27" providerId="AD" clId="Web-{5515578D-2F41-975D-5243-9B4F91AC3093}" dt="2025-05-04T14:57:21.291" v="1814" actId="1076"/>
        <pc:sldMkLst>
          <pc:docMk/>
          <pc:sldMk cId="3401850702" sldId="341"/>
        </pc:sldMkLst>
        <pc:spChg chg="add mod">
          <ac:chgData name="Giuseppe Carteny" userId="S::gica004@uni-saarland.de::6f3ddda2-1c62-49af-8fb6-e5022e6e3d27" providerId="AD" clId="Web-{5515578D-2F41-975D-5243-9B4F91AC3093}" dt="2025-05-04T14:56:59.900" v="1810" actId="1076"/>
          <ac:spMkLst>
            <pc:docMk/>
            <pc:sldMk cId="3401850702" sldId="341"/>
            <ac:spMk id="2" creationId="{ED64D9B0-31A3-448C-BA06-E7EB0B25AD79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4:57:03.150" v="1811" actId="1076"/>
          <ac:spMkLst>
            <pc:docMk/>
            <pc:sldMk cId="3401850702" sldId="341"/>
            <ac:spMk id="3" creationId="{A8E7906A-C8F2-F693-D175-8F06CAF5BF30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4:56:57.149" v="1809" actId="1076"/>
          <ac:spMkLst>
            <pc:docMk/>
            <pc:sldMk cId="3401850702" sldId="341"/>
            <ac:spMk id="4" creationId="{361AF95E-7845-0F44-06FF-AD7C5E55046C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4:56:47.415" v="1808" actId="20577"/>
          <ac:spMkLst>
            <pc:docMk/>
            <pc:sldMk cId="3401850702" sldId="341"/>
            <ac:spMk id="5" creationId="{6F92BDF6-5249-1191-9858-6E234AF7AE33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4:53:39.581" v="1780"/>
          <ac:spMkLst>
            <pc:docMk/>
            <pc:sldMk cId="3401850702" sldId="341"/>
            <ac:spMk id="12" creationId="{93A4A4F5-5CFD-4D89-800B-30E91466485B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4:57:14.478" v="1813" actId="20577"/>
          <ac:spMkLst>
            <pc:docMk/>
            <pc:sldMk cId="3401850702" sldId="341"/>
            <ac:spMk id="17" creationId="{E312E44A-3A55-4BB9-9F60-7E0798329648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4:53:37.534" v="1779" actId="20577"/>
          <ac:spMkLst>
            <pc:docMk/>
            <pc:sldMk cId="3401850702" sldId="341"/>
            <ac:spMk id="27" creationId="{8F4FE1E6-EE40-4DD8-8D31-5C2C23548177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4:53:42.159" v="1781"/>
          <ac:spMkLst>
            <pc:docMk/>
            <pc:sldMk cId="3401850702" sldId="341"/>
            <ac:spMk id="28" creationId="{78C7BCE1-F757-4D5C-83D6-052627D40283}"/>
          </ac:spMkLst>
        </pc:spChg>
        <pc:picChg chg="mod">
          <ac:chgData name="Giuseppe Carteny" userId="S::gica004@uni-saarland.de::6f3ddda2-1c62-49af-8fb6-e5022e6e3d27" providerId="AD" clId="Web-{5515578D-2F41-975D-5243-9B4F91AC3093}" dt="2025-05-04T14:57:21.291" v="1814" actId="1076"/>
          <ac:picMkLst>
            <pc:docMk/>
            <pc:sldMk cId="3401850702" sldId="341"/>
            <ac:picMk id="16" creationId="{B34F2286-6C05-4D3D-AF70-6D97A5BBDEBD}"/>
          </ac:picMkLst>
        </pc:picChg>
      </pc:sldChg>
      <pc:sldChg chg="add del mod modShow">
        <pc:chgData name="Giuseppe Carteny" userId="S::gica004@uni-saarland.de::6f3ddda2-1c62-49af-8fb6-e5022e6e3d27" providerId="AD" clId="Web-{5515578D-2F41-975D-5243-9B4F91AC3093}" dt="2025-05-04T11:36:29.530" v="1262"/>
        <pc:sldMkLst>
          <pc:docMk/>
          <pc:sldMk cId="1387330385" sldId="344"/>
        </pc:sldMkLst>
      </pc:sldChg>
      <pc:sldChg chg="addSp delSp modSp ord">
        <pc:chgData name="Giuseppe Carteny" userId="S::gica004@uni-saarland.de::6f3ddda2-1c62-49af-8fb6-e5022e6e3d27" providerId="AD" clId="Web-{5515578D-2F41-975D-5243-9B4F91AC3093}" dt="2025-05-04T15:12:07.072" v="1824" actId="20577"/>
        <pc:sldMkLst>
          <pc:docMk/>
          <pc:sldMk cId="189954854" sldId="353"/>
        </pc:sldMkLst>
        <pc:spChg chg="mod">
          <ac:chgData name="Giuseppe Carteny" userId="S::gica004@uni-saarland.de::6f3ddda2-1c62-49af-8fb6-e5022e6e3d27" providerId="AD" clId="Web-{5515578D-2F41-975D-5243-9B4F91AC3093}" dt="2025-05-04T15:12:07.072" v="1824" actId="20577"/>
          <ac:spMkLst>
            <pc:docMk/>
            <pc:sldMk cId="189954854" sldId="353"/>
            <ac:spMk id="9" creationId="{DECFC423-96B1-471A-8FE2-8F0261011320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0:15:33.019" v="347" actId="20577"/>
          <ac:spMkLst>
            <pc:docMk/>
            <pc:sldMk cId="189954854" sldId="353"/>
            <ac:spMk id="11" creationId="{F51A0534-DF54-4754-891D-1086CF183B5D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0:07:26.315" v="255"/>
          <ac:spMkLst>
            <pc:docMk/>
            <pc:sldMk cId="189954854" sldId="353"/>
            <ac:spMk id="14" creationId="{908DF72A-FC8D-4F05-8C66-CF14B70BBFD4}"/>
          </ac:spMkLst>
        </pc:spChg>
        <pc:picChg chg="add mod">
          <ac:chgData name="Giuseppe Carteny" userId="S::gica004@uni-saarland.de::6f3ddda2-1c62-49af-8fb6-e5022e6e3d27" providerId="AD" clId="Web-{5515578D-2F41-975D-5243-9B4F91AC3093}" dt="2025-05-04T10:11:37.371" v="266" actId="1076"/>
          <ac:picMkLst>
            <pc:docMk/>
            <pc:sldMk cId="189954854" sldId="353"/>
            <ac:picMk id="3" creationId="{541CF58A-68EC-8275-DBA1-FD38A6CF4948}"/>
          </ac:picMkLst>
        </pc:picChg>
        <pc:picChg chg="add mod">
          <ac:chgData name="Giuseppe Carteny" userId="S::gica004@uni-saarland.de::6f3ddda2-1c62-49af-8fb6-e5022e6e3d27" providerId="AD" clId="Web-{5515578D-2F41-975D-5243-9B4F91AC3093}" dt="2025-05-04T10:11:46.965" v="268" actId="1076"/>
          <ac:picMkLst>
            <pc:docMk/>
            <pc:sldMk cId="189954854" sldId="353"/>
            <ac:picMk id="4" creationId="{F986CDCD-47F3-B4E5-34F0-DE5D142C4253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0:07:26.315" v="256"/>
          <ac:picMkLst>
            <pc:docMk/>
            <pc:sldMk cId="189954854" sldId="353"/>
            <ac:picMk id="13" creationId="{F7B3F40C-5EA2-4D7C-B27F-6E0826643C0D}"/>
          </ac:picMkLst>
        </pc:picChg>
      </pc:sldChg>
      <pc:sldChg chg="del">
        <pc:chgData name="Giuseppe Carteny" userId="S::gica004@uni-saarland.de::6f3ddda2-1c62-49af-8fb6-e5022e6e3d27" providerId="AD" clId="Web-{5515578D-2F41-975D-5243-9B4F91AC3093}" dt="2025-05-04T10:13:19.452" v="303"/>
        <pc:sldMkLst>
          <pc:docMk/>
          <pc:sldMk cId="1414176849" sldId="354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593" v="306"/>
        <pc:sldMkLst>
          <pc:docMk/>
          <pc:sldMk cId="376757478" sldId="357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499" v="305"/>
        <pc:sldMkLst>
          <pc:docMk/>
          <pc:sldMk cId="1294280288" sldId="360"/>
        </pc:sldMkLst>
      </pc:sldChg>
      <pc:sldChg chg="modSp">
        <pc:chgData name="Giuseppe Carteny" userId="S::gica004@uni-saarland.de::6f3ddda2-1c62-49af-8fb6-e5022e6e3d27" providerId="AD" clId="Web-{5515578D-2F41-975D-5243-9B4F91AC3093}" dt="2025-05-04T10:55:49.780" v="1198" actId="20577"/>
        <pc:sldMkLst>
          <pc:docMk/>
          <pc:sldMk cId="652761583" sldId="363"/>
        </pc:sldMkLst>
        <pc:spChg chg="mod">
          <ac:chgData name="Giuseppe Carteny" userId="S::gica004@uni-saarland.de::6f3ddda2-1c62-49af-8fb6-e5022e6e3d27" providerId="AD" clId="Web-{5515578D-2F41-975D-5243-9B4F91AC3093}" dt="2025-05-04T10:55:49.780" v="1198" actId="20577"/>
          <ac:spMkLst>
            <pc:docMk/>
            <pc:sldMk cId="652761583" sldId="363"/>
            <ac:spMk id="10" creationId="{F5E76F10-D0C5-417B-BEAB-6655E16C430B}"/>
          </ac:spMkLst>
        </pc:spChg>
      </pc:sldChg>
      <pc:sldChg chg="del">
        <pc:chgData name="Giuseppe Carteny" userId="S::gica004@uni-saarland.de::6f3ddda2-1c62-49af-8fb6-e5022e6e3d27" providerId="AD" clId="Web-{5515578D-2F41-975D-5243-9B4F91AC3093}" dt="2025-05-04T10:55:57.342" v="1199"/>
        <pc:sldMkLst>
          <pc:docMk/>
          <pc:sldMk cId="2833148596" sldId="364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452" v="304"/>
        <pc:sldMkLst>
          <pc:docMk/>
          <pc:sldMk cId="1348902700" sldId="365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593" v="307"/>
        <pc:sldMkLst>
          <pc:docMk/>
          <pc:sldMk cId="3038650976" sldId="366"/>
        </pc:sldMkLst>
      </pc:sldChg>
      <pc:sldChg chg="add del">
        <pc:chgData name="Giuseppe Carteny" userId="S::gica004@uni-saarland.de::6f3ddda2-1c62-49af-8fb6-e5022e6e3d27" providerId="AD" clId="Web-{5515578D-2F41-975D-5243-9B4F91AC3093}" dt="2025-05-04T19:17:59.526" v="2254"/>
        <pc:sldMkLst>
          <pc:docMk/>
          <pc:sldMk cId="2165059185" sldId="368"/>
        </pc:sldMkLst>
      </pc:sldChg>
      <pc:sldChg chg="add del mod modShow">
        <pc:chgData name="Giuseppe Carteny" userId="S::gica004@uni-saarland.de::6f3ddda2-1c62-49af-8fb6-e5022e6e3d27" providerId="AD" clId="Web-{5515578D-2F41-975D-5243-9B4F91AC3093}" dt="2025-05-04T11:36:29.624" v="1263"/>
        <pc:sldMkLst>
          <pc:docMk/>
          <pc:sldMk cId="4181904754" sldId="369"/>
        </pc:sldMkLst>
      </pc:sldChg>
      <pc:sldChg chg="add del mod modShow">
        <pc:chgData name="Giuseppe Carteny" userId="S::gica004@uni-saarland.de::6f3ddda2-1c62-49af-8fb6-e5022e6e3d27" providerId="AD" clId="Web-{5515578D-2F41-975D-5243-9B4F91AC3093}" dt="2025-05-04T11:36:29.827" v="1264"/>
        <pc:sldMkLst>
          <pc:docMk/>
          <pc:sldMk cId="1892476183" sldId="370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936" v="1212"/>
        <pc:sldMkLst>
          <pc:docMk/>
          <pc:sldMk cId="3265797467" sldId="372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467" v="1206"/>
        <pc:sldMkLst>
          <pc:docMk/>
          <pc:sldMk cId="3245946860" sldId="373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89" v="1203"/>
        <pc:sldMkLst>
          <pc:docMk/>
          <pc:sldMk cId="3421027080" sldId="374"/>
        </pc:sldMkLst>
      </pc:sldChg>
      <pc:sldChg chg="del">
        <pc:chgData name="Giuseppe Carteny" userId="S::gica004@uni-saarland.de::6f3ddda2-1c62-49af-8fb6-e5022e6e3d27" providerId="AD" clId="Web-{5515578D-2F41-975D-5243-9B4F91AC3093}" dt="2025-05-04T14:51:13.389" v="1762"/>
        <pc:sldMkLst>
          <pc:docMk/>
          <pc:sldMk cId="4073360229" sldId="376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42" v="1200"/>
        <pc:sldMkLst>
          <pc:docMk/>
          <pc:sldMk cId="2501988112" sldId="381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42" v="1201"/>
        <pc:sldMkLst>
          <pc:docMk/>
          <pc:sldMk cId="211358830" sldId="383"/>
        </pc:sldMkLst>
      </pc:sldChg>
      <pc:sldChg chg="del">
        <pc:chgData name="Giuseppe Carteny" userId="S::gica004@uni-saarland.de::6f3ddda2-1c62-49af-8fb6-e5022e6e3d27" providerId="AD" clId="Web-{5515578D-2F41-975D-5243-9B4F91AC3093}" dt="2025-05-04T10:13:19.452" v="302"/>
        <pc:sldMkLst>
          <pc:docMk/>
          <pc:sldMk cId="4168975139" sldId="386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936" v="1211"/>
        <pc:sldMkLst>
          <pc:docMk/>
          <pc:sldMk cId="447915870" sldId="387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905" v="1210"/>
        <pc:sldMkLst>
          <pc:docMk/>
          <pc:sldMk cId="3033547678" sldId="388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827" v="1209"/>
        <pc:sldMkLst>
          <pc:docMk/>
          <pc:sldMk cId="3949500704" sldId="389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702" v="1208"/>
        <pc:sldMkLst>
          <pc:docMk/>
          <pc:sldMk cId="493394448" sldId="390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577" v="1207"/>
        <pc:sldMkLst>
          <pc:docMk/>
          <pc:sldMk cId="3144380807" sldId="391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42" v="1202"/>
        <pc:sldMkLst>
          <pc:docMk/>
          <pc:sldMk cId="3447088387" sldId="393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389" v="1204"/>
        <pc:sldMkLst>
          <pc:docMk/>
          <pc:sldMk cId="1698609702" sldId="394"/>
        </pc:sldMkLst>
      </pc:sldChg>
      <pc:sldChg chg="add del">
        <pc:chgData name="Giuseppe Carteny" userId="S::gica004@uni-saarland.de::6f3ddda2-1c62-49af-8fb6-e5022e6e3d27" providerId="AD" clId="Web-{5515578D-2F41-975D-5243-9B4F91AC3093}" dt="2025-05-04T19:17:59.542" v="2255"/>
        <pc:sldMkLst>
          <pc:docMk/>
          <pc:sldMk cId="3192696483" sldId="395"/>
        </pc:sldMkLst>
      </pc:sldChg>
      <pc:sldChg chg="del">
        <pc:chgData name="Giuseppe Carteny" userId="S::gica004@uni-saarland.de::6f3ddda2-1c62-49af-8fb6-e5022e6e3d27" providerId="AD" clId="Web-{5515578D-2F41-975D-5243-9B4F91AC3093}" dt="2025-05-04T10:55:57.452" v="1205"/>
        <pc:sldMkLst>
          <pc:docMk/>
          <pc:sldMk cId="2812141380" sldId="396"/>
        </pc:sldMkLst>
      </pc:sldChg>
      <pc:sldChg chg="delSp">
        <pc:chgData name="Giuseppe Carteny" userId="S::gica004@uni-saarland.de::6f3ddda2-1c62-49af-8fb6-e5022e6e3d27" providerId="AD" clId="Web-{5515578D-2F41-975D-5243-9B4F91AC3093}" dt="2025-05-04T14:51:29.389" v="1763"/>
        <pc:sldMkLst>
          <pc:docMk/>
          <pc:sldMk cId="2725204875" sldId="397"/>
        </pc:sldMkLst>
        <pc:spChg chg="del">
          <ac:chgData name="Giuseppe Carteny" userId="S::gica004@uni-saarland.de::6f3ddda2-1c62-49af-8fb6-e5022e6e3d27" providerId="AD" clId="Web-{5515578D-2F41-975D-5243-9B4F91AC3093}" dt="2025-05-04T14:51:29.389" v="1763"/>
          <ac:spMkLst>
            <pc:docMk/>
            <pc:sldMk cId="2725204875" sldId="397"/>
            <ac:spMk id="13" creationId="{4BAAB066-1468-4C34-BFC1-161D3C6544D9}"/>
          </ac:spMkLst>
        </pc:spChg>
      </pc:sldChg>
      <pc:sldChg chg="delSp del">
        <pc:chgData name="Giuseppe Carteny" userId="S::gica004@uni-saarland.de::6f3ddda2-1c62-49af-8fb6-e5022e6e3d27" providerId="AD" clId="Web-{5515578D-2F41-975D-5243-9B4F91AC3093}" dt="2025-05-04T14:51:40.264" v="1767"/>
        <pc:sldMkLst>
          <pc:docMk/>
          <pc:sldMk cId="2593504687" sldId="398"/>
        </pc:sldMkLst>
        <pc:spChg chg="del">
          <ac:chgData name="Giuseppe Carteny" userId="S::gica004@uni-saarland.de::6f3ddda2-1c62-49af-8fb6-e5022e6e3d27" providerId="AD" clId="Web-{5515578D-2F41-975D-5243-9B4F91AC3093}" dt="2025-05-04T14:51:37.202" v="1765"/>
          <ac:spMkLst>
            <pc:docMk/>
            <pc:sldMk cId="2593504687" sldId="398"/>
            <ac:spMk id="7" creationId="{DE263432-FE7D-4857-A6BA-9C8103697B68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4:51:37.202" v="1764"/>
          <ac:spMkLst>
            <pc:docMk/>
            <pc:sldMk cId="2593504687" sldId="398"/>
            <ac:spMk id="8" creationId="{8998FC8D-1FE6-4D89-B63D-6E0EEA2CB0BB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4:51:37.202" v="1766"/>
          <ac:spMkLst>
            <pc:docMk/>
            <pc:sldMk cId="2593504687" sldId="398"/>
            <ac:spMk id="13" creationId="{4BAAB066-1468-4C34-BFC1-161D3C6544D9}"/>
          </ac:spMkLst>
        </pc:spChg>
      </pc:sldChg>
      <pc:sldChg chg="delSp modSp add replId">
        <pc:chgData name="Giuseppe Carteny" userId="S::gica004@uni-saarland.de::6f3ddda2-1c62-49af-8fb6-e5022e6e3d27" providerId="AD" clId="Web-{5515578D-2F41-975D-5243-9B4F91AC3093}" dt="2025-05-04T17:15:39.996" v="1900" actId="20577"/>
        <pc:sldMkLst>
          <pc:docMk/>
          <pc:sldMk cId="635468762" sldId="399"/>
        </pc:sldMkLst>
        <pc:spChg chg="mod">
          <ac:chgData name="Giuseppe Carteny" userId="S::gica004@uni-saarland.de::6f3ddda2-1c62-49af-8fb6-e5022e6e3d27" providerId="AD" clId="Web-{5515578D-2F41-975D-5243-9B4F91AC3093}" dt="2025-05-04T10:15:19.987" v="335" actId="20577"/>
          <ac:spMkLst>
            <pc:docMk/>
            <pc:sldMk cId="635468762" sldId="399"/>
            <ac:spMk id="9" creationId="{7CC90538-AC4C-FE65-16C0-52A2DB556B78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7:15:39.996" v="1900" actId="20577"/>
          <ac:spMkLst>
            <pc:docMk/>
            <pc:sldMk cId="635468762" sldId="399"/>
            <ac:spMk id="11" creationId="{12F95CFF-87EE-101C-0C1F-2724831BBBE4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0:48:54.074" v="1001"/>
          <ac:picMkLst>
            <pc:docMk/>
            <pc:sldMk cId="635468762" sldId="399"/>
            <ac:picMk id="3" creationId="{CDE8A8FD-94A9-CE39-4F9E-31CBF5CA2D04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0:48:54.074" v="1000"/>
          <ac:picMkLst>
            <pc:docMk/>
            <pc:sldMk cId="635468762" sldId="399"/>
            <ac:picMk id="4" creationId="{36750153-2A74-6C5C-86CD-FC4B24A4428D}"/>
          </ac:picMkLst>
        </pc:picChg>
      </pc:sldChg>
      <pc:sldChg chg="addSp delSp modSp add replId">
        <pc:chgData name="Giuseppe Carteny" userId="S::gica004@uni-saarland.de::6f3ddda2-1c62-49af-8fb6-e5022e6e3d27" providerId="AD" clId="Web-{5515578D-2F41-975D-5243-9B4F91AC3093}" dt="2025-05-04T15:12:14.150" v="1825" actId="20577"/>
        <pc:sldMkLst>
          <pc:docMk/>
          <pc:sldMk cId="832234529" sldId="400"/>
        </pc:sldMkLst>
        <pc:spChg chg="add mod">
          <ac:chgData name="Giuseppe Carteny" userId="S::gica004@uni-saarland.de::6f3ddda2-1c62-49af-8fb6-e5022e6e3d27" providerId="AD" clId="Web-{5515578D-2F41-975D-5243-9B4F91AC3093}" dt="2025-05-04T10:43:22.454" v="884" actId="1076"/>
          <ac:spMkLst>
            <pc:docMk/>
            <pc:sldMk cId="832234529" sldId="400"/>
            <ac:spMk id="5" creationId="{BA902678-E756-5EBF-B694-DF3245D3B043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5:12:14.150" v="1825" actId="20577"/>
          <ac:spMkLst>
            <pc:docMk/>
            <pc:sldMk cId="832234529" sldId="400"/>
            <ac:spMk id="9" creationId="{FDF0E9F7-D890-C322-B010-32D25C808B5C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0:46:15.554" v="999" actId="20577"/>
          <ac:spMkLst>
            <pc:docMk/>
            <pc:sldMk cId="832234529" sldId="400"/>
            <ac:spMk id="11" creationId="{07A40C67-72CC-DBA9-7834-68C8C4BF611A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0:18:20.322" v="688"/>
          <ac:picMkLst>
            <pc:docMk/>
            <pc:sldMk cId="832234529" sldId="400"/>
            <ac:picMk id="3" creationId="{182F9A28-30EE-6CC9-91BC-9708CCA824AA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0:18:20.432" v="689"/>
          <ac:picMkLst>
            <pc:docMk/>
            <pc:sldMk cId="832234529" sldId="400"/>
            <ac:picMk id="4" creationId="{7599DCEB-E643-C0DD-6A26-DE24A2F600C5}"/>
          </ac:picMkLst>
        </pc:picChg>
      </pc:sldChg>
      <pc:sldChg chg="addSp delSp modSp add replId">
        <pc:chgData name="Giuseppe Carteny" userId="S::gica004@uni-saarland.de::6f3ddda2-1c62-49af-8fb6-e5022e6e3d27" providerId="AD" clId="Web-{5515578D-2F41-975D-5243-9B4F91AC3093}" dt="2025-05-04T20:40:44.728" v="2542" actId="14100"/>
        <pc:sldMkLst>
          <pc:docMk/>
          <pc:sldMk cId="127194863" sldId="401"/>
        </pc:sldMkLst>
        <pc:spChg chg="del mod">
          <ac:chgData name="Giuseppe Carteny" userId="S::gica004@uni-saarland.de::6f3ddda2-1c62-49af-8fb6-e5022e6e3d27" providerId="AD" clId="Web-{5515578D-2F41-975D-5243-9B4F91AC3093}" dt="2025-05-04T12:23:21.094" v="1473"/>
          <ac:spMkLst>
            <pc:docMk/>
            <pc:sldMk cId="127194863" sldId="401"/>
            <ac:spMk id="5" creationId="{6DDF893D-A611-07A8-4CE7-A4EB0230B584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1:37:00.048" v="1286" actId="20577"/>
          <ac:spMkLst>
            <pc:docMk/>
            <pc:sldMk cId="127194863" sldId="401"/>
            <ac:spMk id="9" creationId="{9A305FE9-98B5-E82A-DC77-C2D35D569057}"/>
          </ac:spMkLst>
        </pc:spChg>
        <pc:spChg chg="mod">
          <ac:chgData name="Giuseppe Carteny" userId="S::gica004@uni-saarland.de::6f3ddda2-1c62-49af-8fb6-e5022e6e3d27" providerId="AD" clId="Web-{5515578D-2F41-975D-5243-9B4F91AC3093}" dt="2025-05-04T20:40:44.728" v="2542" actId="14100"/>
          <ac:spMkLst>
            <pc:docMk/>
            <pc:sldMk cId="127194863" sldId="401"/>
            <ac:spMk id="11" creationId="{E5EEEA77-36DC-1E3D-7F55-96621EF7A099}"/>
          </ac:spMkLst>
        </pc:spChg>
        <pc:picChg chg="add mod modCrop">
          <ac:chgData name="Giuseppe Carteny" userId="S::gica004@uni-saarland.de::6f3ddda2-1c62-49af-8fb6-e5022e6e3d27" providerId="AD" clId="Web-{5515578D-2F41-975D-5243-9B4F91AC3093}" dt="2025-05-04T12:24:32.190" v="1494"/>
          <ac:picMkLst>
            <pc:docMk/>
            <pc:sldMk cId="127194863" sldId="401"/>
            <ac:picMk id="3" creationId="{ABA0CD04-8763-9070-1C49-5C430AB8E89D}"/>
          </ac:picMkLst>
        </pc:picChg>
        <pc:picChg chg="add mod">
          <ac:chgData name="Giuseppe Carteny" userId="S::gica004@uni-saarland.de::6f3ddda2-1c62-49af-8fb6-e5022e6e3d27" providerId="AD" clId="Web-{5515578D-2F41-975D-5243-9B4F91AC3093}" dt="2025-05-04T12:23:52.736" v="1484" actId="1076"/>
          <ac:picMkLst>
            <pc:docMk/>
            <pc:sldMk cId="127194863" sldId="401"/>
            <ac:picMk id="4" creationId="{1FAE468E-65E4-F82C-6787-B95DF478F857}"/>
          </ac:picMkLst>
        </pc:picChg>
      </pc:sldChg>
      <pc:sldChg chg="modSp add del ord replId">
        <pc:chgData name="Giuseppe Carteny" userId="S::gica004@uni-saarland.de::6f3ddda2-1c62-49af-8fb6-e5022e6e3d27" providerId="AD" clId="Web-{5515578D-2F41-975D-5243-9B4F91AC3093}" dt="2025-05-04T11:36:06.169" v="1251"/>
        <pc:sldMkLst>
          <pc:docMk/>
          <pc:sldMk cId="377741352" sldId="401"/>
        </pc:sldMkLst>
        <pc:spChg chg="mod">
          <ac:chgData name="Giuseppe Carteny" userId="S::gica004@uni-saarland.de::6f3ddda2-1c62-49af-8fb6-e5022e6e3d27" providerId="AD" clId="Web-{5515578D-2F41-975D-5243-9B4F91AC3093}" dt="2025-05-04T11:35:59.747" v="1246" actId="20577"/>
          <ac:spMkLst>
            <pc:docMk/>
            <pc:sldMk cId="377741352" sldId="401"/>
            <ac:spMk id="9" creationId="{97BC5D96-5C4F-E36C-7E62-2F2A7AE0E1A0}"/>
          </ac:spMkLst>
        </pc:spChg>
      </pc:sldChg>
      <pc:sldChg chg="addSp delSp add del replId">
        <pc:chgData name="Giuseppe Carteny" userId="S::gica004@uni-saarland.de::6f3ddda2-1c62-49af-8fb6-e5022e6e3d27" providerId="AD" clId="Web-{5515578D-2F41-975D-5243-9B4F91AC3093}" dt="2025-05-04T11:36:08.091" v="1254"/>
        <pc:sldMkLst>
          <pc:docMk/>
          <pc:sldMk cId="823271540" sldId="401"/>
        </pc:sldMkLst>
        <pc:spChg chg="add del">
          <ac:chgData name="Giuseppe Carteny" userId="S::gica004@uni-saarland.de::6f3ddda2-1c62-49af-8fb6-e5022e6e3d27" providerId="AD" clId="Web-{5515578D-2F41-975D-5243-9B4F91AC3093}" dt="2025-05-04T11:36:07.935" v="1253"/>
          <ac:spMkLst>
            <pc:docMk/>
            <pc:sldMk cId="823271540" sldId="401"/>
            <ac:spMk id="10" creationId="{06EA1168-BF9B-A74E-2D39-8B3F8297418E}"/>
          </ac:spMkLst>
        </pc:spChg>
      </pc:sldChg>
      <pc:sldChg chg="delSp modSp add replId">
        <pc:chgData name="Giuseppe Carteny" userId="S::gica004@uni-saarland.de::6f3ddda2-1c62-49af-8fb6-e5022e6e3d27" providerId="AD" clId="Web-{5515578D-2F41-975D-5243-9B4F91AC3093}" dt="2025-05-04T12:28:34.309" v="1755" actId="20577"/>
        <pc:sldMkLst>
          <pc:docMk/>
          <pc:sldMk cId="1131615201" sldId="402"/>
        </pc:sldMkLst>
        <pc:spChg chg="mod">
          <ac:chgData name="Giuseppe Carteny" userId="S::gica004@uni-saarland.de::6f3ddda2-1c62-49af-8fb6-e5022e6e3d27" providerId="AD" clId="Web-{5515578D-2F41-975D-5243-9B4F91AC3093}" dt="2025-05-04T12:28:34.309" v="1755" actId="20577"/>
          <ac:spMkLst>
            <pc:docMk/>
            <pc:sldMk cId="1131615201" sldId="402"/>
            <ac:spMk id="11" creationId="{1291B2E3-EBB7-2475-D82C-0EAA4DB870DB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2:24:53.440" v="1496"/>
          <ac:picMkLst>
            <pc:docMk/>
            <pc:sldMk cId="1131615201" sldId="402"/>
            <ac:picMk id="3" creationId="{C39B1FA0-1833-D607-13A5-9138D3F5FB4C}"/>
          </ac:picMkLst>
        </pc:picChg>
        <pc:picChg chg="del">
          <ac:chgData name="Giuseppe Carteny" userId="S::gica004@uni-saarland.de::6f3ddda2-1c62-49af-8fb6-e5022e6e3d27" providerId="AD" clId="Web-{5515578D-2F41-975D-5243-9B4F91AC3093}" dt="2025-05-04T12:24:54.315" v="1497"/>
          <ac:picMkLst>
            <pc:docMk/>
            <pc:sldMk cId="1131615201" sldId="402"/>
            <ac:picMk id="4" creationId="{69915F75-EC09-6C9B-838F-B71C22F521B0}"/>
          </ac:picMkLst>
        </pc:picChg>
      </pc:sldChg>
      <pc:sldChg chg="add del ord replId">
        <pc:chgData name="Giuseppe Carteny" userId="S::gica004@uni-saarland.de::6f3ddda2-1c62-49af-8fb6-e5022e6e3d27" providerId="AD" clId="Web-{5515578D-2F41-975D-5243-9B4F91AC3093}" dt="2025-05-04T11:36:02.278" v="1248"/>
        <pc:sldMkLst>
          <pc:docMk/>
          <pc:sldMk cId="1173101283" sldId="402"/>
        </pc:sldMkLst>
      </pc:sldChg>
      <pc:sldChg chg="addSp delSp modSp add replId">
        <pc:chgData name="Giuseppe Carteny" userId="S::gica004@uni-saarland.de::6f3ddda2-1c62-49af-8fb6-e5022e6e3d27" providerId="AD" clId="Web-{5515578D-2F41-975D-5243-9B4F91AC3093}" dt="2025-05-04T19:26:17.465" v="2365" actId="1076"/>
        <pc:sldMkLst>
          <pc:docMk/>
          <pc:sldMk cId="3068942055" sldId="403"/>
        </pc:sldMkLst>
        <pc:spChg chg="add mod">
          <ac:chgData name="Giuseppe Carteny" userId="S::gica004@uni-saarland.de::6f3ddda2-1c62-49af-8fb6-e5022e6e3d27" providerId="AD" clId="Web-{5515578D-2F41-975D-5243-9B4F91AC3093}" dt="2025-05-04T19:23:32.272" v="2311" actId="20577"/>
          <ac:spMkLst>
            <pc:docMk/>
            <pc:sldMk cId="3068942055" sldId="403"/>
            <ac:spMk id="3" creationId="{F6CC4813-A93C-D258-FCDA-C377F296D17C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9:25:43.042" v="2327" actId="1076"/>
          <ac:spMkLst>
            <pc:docMk/>
            <pc:sldMk cId="3068942055" sldId="403"/>
            <ac:spMk id="4" creationId="{0981FB89-3CC1-213D-9A53-0AF7255E859E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9:26:17.465" v="2365" actId="1076"/>
          <ac:spMkLst>
            <pc:docMk/>
            <pc:sldMk cId="3068942055" sldId="403"/>
            <ac:spMk id="5" creationId="{10779759-578E-34A5-D328-25A3BED750C1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9:26:10.684" v="2357"/>
          <ac:spMkLst>
            <pc:docMk/>
            <pc:sldMk cId="3068942055" sldId="403"/>
            <ac:spMk id="6" creationId="{2EABB586-EECF-32C5-650A-FD598D9D5AAD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23:21.600" v="2306" actId="20577"/>
          <ac:spMkLst>
            <pc:docMk/>
            <pc:sldMk cId="3068942055" sldId="403"/>
            <ac:spMk id="11" creationId="{90559956-74B9-8690-8093-6E58F4E092CE}"/>
          </ac:spMkLst>
        </pc:spChg>
      </pc:sldChg>
      <pc:sldChg chg="addSp delSp modSp add">
        <pc:chgData name="Giuseppe Carteny" userId="S::gica004@uni-saarland.de::6f3ddda2-1c62-49af-8fb6-e5022e6e3d27" providerId="AD" clId="Web-{5515578D-2F41-975D-5243-9B4F91AC3093}" dt="2025-05-04T19:17:46.166" v="2251"/>
        <pc:sldMkLst>
          <pc:docMk/>
          <pc:sldMk cId="1948658036" sldId="404"/>
        </pc:sldMkLst>
        <pc:spChg chg="add mod">
          <ac:chgData name="Giuseppe Carteny" userId="S::gica004@uni-saarland.de::6f3ddda2-1c62-49af-8fb6-e5022e6e3d27" providerId="AD" clId="Web-{5515578D-2F41-975D-5243-9B4F91AC3093}" dt="2025-05-04T17:13:06.532" v="1880" actId="20577"/>
          <ac:spMkLst>
            <pc:docMk/>
            <pc:sldMk cId="1948658036" sldId="404"/>
            <ac:spMk id="3" creationId="{9EBFE329-2A30-BCD3-E259-1ADD9B61A719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7:13:27.690" v="1889"/>
          <ac:spMkLst>
            <pc:docMk/>
            <pc:sldMk cId="1948658036" sldId="404"/>
            <ac:spMk id="4" creationId="{3B18EB73-14BA-AAA1-3237-EB0F32D6E4A8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08:11.592" v="1924"/>
          <ac:spMkLst>
            <pc:docMk/>
            <pc:sldMk cId="1948658036" sldId="404"/>
            <ac:spMk id="5" creationId="{82028272-4758-782B-AE07-ED0EC6C44EDA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9:17:46.166" v="2251"/>
          <ac:spMkLst>
            <pc:docMk/>
            <pc:sldMk cId="1948658036" sldId="404"/>
            <ac:spMk id="6" creationId="{BAE5C173-13B7-5788-F1F7-8DA03D1013C5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9:16:48.238" v="2248" actId="20577"/>
          <ac:spMkLst>
            <pc:docMk/>
            <pc:sldMk cId="1948658036" sldId="404"/>
            <ac:spMk id="11" creationId="{DCF40D46-4EC9-4822-845D-C12C4BBBF1C4}"/>
          </ac:spMkLst>
        </pc:spChg>
      </pc:sldChg>
      <pc:sldChg chg="new del">
        <pc:chgData name="Giuseppe Carteny" userId="S::gica004@uni-saarland.de::6f3ddda2-1c62-49af-8fb6-e5022e6e3d27" providerId="AD" clId="Web-{5515578D-2F41-975D-5243-9B4F91AC3093}" dt="2025-05-04T19:05:23.149" v="1902"/>
        <pc:sldMkLst>
          <pc:docMk/>
          <pc:sldMk cId="602600917" sldId="405"/>
        </pc:sldMkLst>
      </pc:sldChg>
      <pc:sldChg chg="addSp delSp modSp add mod ord replId delAnim modShow">
        <pc:chgData name="Giuseppe Carteny" userId="S::gica004@uni-saarland.de::6f3ddda2-1c62-49af-8fb6-e5022e6e3d27" providerId="AD" clId="Web-{5515578D-2F41-975D-5243-9B4F91AC3093}" dt="2025-05-04T21:21:07.249" v="2666" actId="20577"/>
        <pc:sldMkLst>
          <pc:docMk/>
          <pc:sldMk cId="808436077" sldId="405"/>
        </pc:sldMkLst>
        <pc:spChg chg="add mod">
          <ac:chgData name="Giuseppe Carteny" userId="S::gica004@uni-saarland.de::6f3ddda2-1c62-49af-8fb6-e5022e6e3d27" providerId="AD" clId="Web-{5515578D-2F41-975D-5243-9B4F91AC3093}" dt="2025-05-04T21:19:30.540" v="2640" actId="1076"/>
          <ac:spMkLst>
            <pc:docMk/>
            <pc:sldMk cId="808436077" sldId="405"/>
            <ac:spMk id="4" creationId="{E80C1B3A-79FD-892E-9A78-72E2E4D4352E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09:17.501" v="1948"/>
          <ac:spMkLst>
            <pc:docMk/>
            <pc:sldMk cId="808436077" sldId="405"/>
            <ac:spMk id="5" creationId="{82028272-4758-782B-AE07-ED0EC6C44EDA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21:21:07.249" v="2666" actId="20577"/>
          <ac:spMkLst>
            <pc:docMk/>
            <pc:sldMk cId="808436077" sldId="405"/>
            <ac:spMk id="6" creationId="{DD87B4D3-8A08-4C69-B1B1-5CC900C8B526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9:14:11.811" v="2188" actId="20577"/>
          <ac:spMkLst>
            <pc:docMk/>
            <pc:sldMk cId="808436077" sldId="405"/>
            <ac:spMk id="7" creationId="{B5F875D9-FFB8-4C0E-2036-0F181AD7C3B2}"/>
          </ac:spMkLst>
        </pc:spChg>
        <pc:spChg chg="add del">
          <ac:chgData name="Giuseppe Carteny" userId="S::gica004@uni-saarland.de::6f3ddda2-1c62-49af-8fb6-e5022e6e3d27" providerId="AD" clId="Web-{5515578D-2F41-975D-5243-9B4F91AC3093}" dt="2025-05-04T19:11:51.147" v="2069"/>
          <ac:spMkLst>
            <pc:docMk/>
            <pc:sldMk cId="808436077" sldId="405"/>
            <ac:spMk id="9" creationId="{E277E7BC-C1B9-8349-5343-C730DBA9AAF9}"/>
          </ac:spMkLst>
        </pc:spChg>
        <pc:spChg chg="mod">
          <ac:chgData name="Giuseppe Carteny" userId="S::gica004@uni-saarland.de::6f3ddda2-1c62-49af-8fb6-e5022e6e3d27" providerId="AD" clId="Web-{5515578D-2F41-975D-5243-9B4F91AC3093}" dt="2025-05-04T19:13:12.246" v="2121" actId="20577"/>
          <ac:spMkLst>
            <pc:docMk/>
            <pc:sldMk cId="808436077" sldId="405"/>
            <ac:spMk id="10" creationId="{D69072CC-715B-9959-D97E-1058BAC4CAD8}"/>
          </ac:spMkLst>
        </pc:spChg>
        <pc:spChg chg="del">
          <ac:chgData name="Giuseppe Carteny" userId="S::gica004@uni-saarland.de::6f3ddda2-1c62-49af-8fb6-e5022e6e3d27" providerId="AD" clId="Web-{5515578D-2F41-975D-5243-9B4F91AC3093}" dt="2025-05-04T19:07:47.341" v="1910"/>
          <ac:spMkLst>
            <pc:docMk/>
            <pc:sldMk cId="808436077" sldId="405"/>
            <ac:spMk id="11" creationId="{6925DC29-B028-9B20-E251-2753AA701090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12:40.902" v="2089"/>
          <ac:spMkLst>
            <pc:docMk/>
            <pc:sldMk cId="808436077" sldId="405"/>
            <ac:spMk id="12" creationId="{2E11C139-7500-50EA-D7FD-A5614762C5FF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12:44.167" v="2093"/>
          <ac:spMkLst>
            <pc:docMk/>
            <pc:sldMk cId="808436077" sldId="405"/>
            <ac:spMk id="13" creationId="{EBB1BB46-3424-2896-70C3-243EE0104625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19:14:00.873" v="2178" actId="1076"/>
          <ac:spMkLst>
            <pc:docMk/>
            <pc:sldMk cId="808436077" sldId="405"/>
            <ac:spMk id="15" creationId="{E655CC58-8716-8701-B9C1-AE0D8411E0C5}"/>
          </ac:spMkLst>
        </pc:spChg>
        <pc:spChg chg="add del mod">
          <ac:chgData name="Giuseppe Carteny" userId="S::gica004@uni-saarland.de::6f3ddda2-1c62-49af-8fb6-e5022e6e3d27" providerId="AD" clId="Web-{5515578D-2F41-975D-5243-9B4F91AC3093}" dt="2025-05-04T19:15:21.673" v="2205"/>
          <ac:spMkLst>
            <pc:docMk/>
            <pc:sldMk cId="808436077" sldId="405"/>
            <ac:spMk id="16" creationId="{20303087-2B67-7531-5276-11ADD9359D84}"/>
          </ac:spMkLst>
        </pc:spChg>
        <pc:picChg chg="del">
          <ac:chgData name="Giuseppe Carteny" userId="S::gica004@uni-saarland.de::6f3ddda2-1c62-49af-8fb6-e5022e6e3d27" providerId="AD" clId="Web-{5515578D-2F41-975D-5243-9B4F91AC3093}" dt="2025-05-04T19:07:45.372" v="1909"/>
          <ac:picMkLst>
            <pc:docMk/>
            <pc:sldMk cId="808436077" sldId="405"/>
            <ac:picMk id="19" creationId="{BD14402B-4E4A-A344-6F6B-4436861E911D}"/>
          </ac:picMkLst>
        </pc:picChg>
        <pc:cxnChg chg="add mod">
          <ac:chgData name="Giuseppe Carteny" userId="S::gica004@uni-saarland.de::6f3ddda2-1c62-49af-8fb6-e5022e6e3d27" providerId="AD" clId="Web-{5515578D-2F41-975D-5243-9B4F91AC3093}" dt="2025-05-04T21:18:52.742" v="2607" actId="14100"/>
          <ac:cxnSpMkLst>
            <pc:docMk/>
            <pc:sldMk cId="808436077" sldId="405"/>
            <ac:cxnSpMk id="3" creationId="{FA218C07-FA5F-F01E-AB32-37549EF5D9F1}"/>
          </ac:cxnSpMkLst>
        </pc:cxnChg>
        <pc:cxnChg chg="add del mod">
          <ac:chgData name="Giuseppe Carteny" userId="S::gica004@uni-saarland.de::6f3ddda2-1c62-49af-8fb6-e5022e6e3d27" providerId="AD" clId="Web-{5515578D-2F41-975D-5243-9B4F91AC3093}" dt="2025-05-04T19:15:58.690" v="2215"/>
          <ac:cxnSpMkLst>
            <pc:docMk/>
            <pc:sldMk cId="808436077" sldId="405"/>
            <ac:cxnSpMk id="17" creationId="{C1325C4D-7709-02C8-9129-CB5DFEA05D06}"/>
          </ac:cxnSpMkLst>
        </pc:cxnChg>
      </pc:sldChg>
      <pc:sldChg chg="addSp delSp modSp add ord">
        <pc:chgData name="Giuseppe Carteny" userId="S::gica004@uni-saarland.de::6f3ddda2-1c62-49af-8fb6-e5022e6e3d27" providerId="AD" clId="Web-{5515578D-2F41-975D-5243-9B4F91AC3093}" dt="2025-05-04T20:39:28.631" v="2483" actId="20577"/>
        <pc:sldMkLst>
          <pc:docMk/>
          <pc:sldMk cId="470887974" sldId="406"/>
        </pc:sldMkLst>
        <pc:spChg chg="add mod">
          <ac:chgData name="Giuseppe Carteny" userId="S::gica004@uni-saarland.de::6f3ddda2-1c62-49af-8fb6-e5022e6e3d27" providerId="AD" clId="Web-{5515578D-2F41-975D-5243-9B4F91AC3093}" dt="2025-05-04T20:38:47.254" v="2468" actId="20577"/>
          <ac:spMkLst>
            <pc:docMk/>
            <pc:sldMk cId="470887974" sldId="406"/>
            <ac:spMk id="3" creationId="{2FF4B4FA-0BA7-358A-1DF6-A7429CB87128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20:39:03.270" v="2474" actId="20577"/>
          <ac:spMkLst>
            <pc:docMk/>
            <pc:sldMk cId="470887974" sldId="406"/>
            <ac:spMk id="4" creationId="{331B430C-1175-45B1-1A2E-9A7A7E5EE210}"/>
          </ac:spMkLst>
        </pc:spChg>
        <pc:spChg chg="add mod">
          <ac:chgData name="Giuseppe Carteny" userId="S::gica004@uni-saarland.de::6f3ddda2-1c62-49af-8fb6-e5022e6e3d27" providerId="AD" clId="Web-{5515578D-2F41-975D-5243-9B4F91AC3093}" dt="2025-05-04T20:39:28.631" v="2483" actId="20577"/>
          <ac:spMkLst>
            <pc:docMk/>
            <pc:sldMk cId="470887974" sldId="406"/>
            <ac:spMk id="5" creationId="{50DD918C-89BA-538F-466D-641AD8A2B760}"/>
          </ac:spMkLst>
        </pc:spChg>
        <pc:spChg chg="mod">
          <ac:chgData name="Giuseppe Carteny" userId="S::gica004@uni-saarland.de::6f3ddda2-1c62-49af-8fb6-e5022e6e3d27" providerId="AD" clId="Web-{5515578D-2F41-975D-5243-9B4F91AC3093}" dt="2025-05-04T20:38:37.566" v="2462" actId="20577"/>
          <ac:spMkLst>
            <pc:docMk/>
            <pc:sldMk cId="470887974" sldId="406"/>
            <ac:spMk id="10" creationId="{40BCAE83-C265-4959-A625-39E61661E49C}"/>
          </ac:spMkLst>
        </pc:spChg>
        <pc:spChg chg="del mod">
          <ac:chgData name="Giuseppe Carteny" userId="S::gica004@uni-saarland.de::6f3ddda2-1c62-49af-8fb6-e5022e6e3d27" providerId="AD" clId="Web-{5515578D-2F41-975D-5243-9B4F91AC3093}" dt="2025-05-04T20:38:39.441" v="2463"/>
          <ac:spMkLst>
            <pc:docMk/>
            <pc:sldMk cId="470887974" sldId="406"/>
            <ac:spMk id="11" creationId="{3C4E03C1-9E1C-4AA1-B8A1-28DC9E0FB104}"/>
          </ac:spMkLst>
        </pc:spChg>
      </pc:sldChg>
      <pc:sldChg chg="delSp modSp add replId">
        <pc:chgData name="Giuseppe Carteny" userId="S::gica004@uni-saarland.de::6f3ddda2-1c62-49af-8fb6-e5022e6e3d27" providerId="AD" clId="Web-{5515578D-2F41-975D-5243-9B4F91AC3093}" dt="2025-05-04T20:45:51.446" v="2604"/>
        <pc:sldMkLst>
          <pc:docMk/>
          <pc:sldMk cId="2876521467" sldId="407"/>
        </pc:sldMkLst>
        <pc:spChg chg="del">
          <ac:chgData name="Giuseppe Carteny" userId="S::gica004@uni-saarland.de::6f3ddda2-1c62-49af-8fb6-e5022e6e3d27" providerId="AD" clId="Web-{5515578D-2F41-975D-5243-9B4F91AC3093}" dt="2025-05-04T20:45:48.493" v="2602"/>
          <ac:spMkLst>
            <pc:docMk/>
            <pc:sldMk cId="2876521467" sldId="407"/>
            <ac:spMk id="3" creationId="{20212407-7CC7-6314-C18C-43B05EDA1B5B}"/>
          </ac:spMkLst>
        </pc:spChg>
        <pc:spChg chg="del">
          <ac:chgData name="Giuseppe Carteny" userId="S::gica004@uni-saarland.de::6f3ddda2-1c62-49af-8fb6-e5022e6e3d27" providerId="AD" clId="Web-{5515578D-2F41-975D-5243-9B4F91AC3093}" dt="2025-05-04T20:45:50.399" v="2603"/>
          <ac:spMkLst>
            <pc:docMk/>
            <pc:sldMk cId="2876521467" sldId="407"/>
            <ac:spMk id="4" creationId="{171BEB86-6E6B-0FF0-B3FD-31C89E488447}"/>
          </ac:spMkLst>
        </pc:spChg>
        <pc:spChg chg="del">
          <ac:chgData name="Giuseppe Carteny" userId="S::gica004@uni-saarland.de::6f3ddda2-1c62-49af-8fb6-e5022e6e3d27" providerId="AD" clId="Web-{5515578D-2F41-975D-5243-9B4F91AC3093}" dt="2025-05-04T20:45:51.446" v="2604"/>
          <ac:spMkLst>
            <pc:docMk/>
            <pc:sldMk cId="2876521467" sldId="407"/>
            <ac:spMk id="5" creationId="{BBF0A723-ED2A-572A-FE49-F6CCE1EC72FE}"/>
          </ac:spMkLst>
        </pc:spChg>
        <pc:spChg chg="mod">
          <ac:chgData name="Giuseppe Carteny" userId="S::gica004@uni-saarland.de::6f3ddda2-1c62-49af-8fb6-e5022e6e3d27" providerId="AD" clId="Web-{5515578D-2F41-975D-5243-9B4F91AC3093}" dt="2025-05-04T20:45:45.602" v="2601" actId="20577"/>
          <ac:spMkLst>
            <pc:docMk/>
            <pc:sldMk cId="2876521467" sldId="407"/>
            <ac:spMk id="11" creationId="{CA8E515B-DE93-C7BB-91F5-7624B77E09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69123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845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3863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354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667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8333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5333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178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1786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1029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91837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5927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627033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3044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28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6130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75290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2189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0226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52295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8826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8562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6442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1141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22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18.05.2025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openxmlformats.org/officeDocument/2006/relationships/image" Target="../media/image31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41.png"/><Relationship Id="rId3" Type="http://schemas.openxmlformats.org/officeDocument/2006/relationships/image" Target="../media/image40.png"/><Relationship Id="rId7" Type="http://schemas.openxmlformats.org/officeDocument/2006/relationships/image" Target="../media/image350.png"/><Relationship Id="rId12" Type="http://schemas.openxmlformats.org/officeDocument/2006/relationships/image" Target="../media/image4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0.png"/><Relationship Id="rId11" Type="http://schemas.openxmlformats.org/officeDocument/2006/relationships/image" Target="../media/image390.png"/><Relationship Id="rId5" Type="http://schemas.openxmlformats.org/officeDocument/2006/relationships/image" Target="../media/image330.png"/><Relationship Id="rId10" Type="http://schemas.openxmlformats.org/officeDocument/2006/relationships/image" Target="../media/image380.png"/><Relationship Id="rId4" Type="http://schemas.openxmlformats.org/officeDocument/2006/relationships/image" Target="../media/image320.png"/><Relationship Id="rId9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heiss.com/blog/2022/05/20/marginalia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wheiss.com/blog/2022/05/20/marginali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35726158_Generalized_Linear_Models_A_Unified_Approach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us.sagepub.com/en-us/nam/generalized-linear-models/book257965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researchgate.net/publication/235726158_Generalized_Linear_Models_A_Unified_Approach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us.sagepub.com/en-us/nam/generalized-linear-models/book257965" TargetMode="Externa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hyperlink" Target="https://www.researchgate.net/publication/235726158_Generalized_Linear_Models_A_Unified_Approach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s://us.sagepub.com/en-us/nam/generalized-linear-models/book257965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6 (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19.05.2025)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 descr="class_6_slides_files/figure-pptx/unnamed-chunk-8-1.png">
            <a:extLst>
              <a:ext uri="{FF2B5EF4-FFF2-40B4-BE49-F238E27FC236}">
                <a16:creationId xmlns:a16="http://schemas.microsoft.com/office/drawing/2014/main" id="{7F0F6A09-6E03-40F2-8443-23BB3D95C098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4741" y="1184248"/>
            <a:ext cx="6033155" cy="5027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19" y="1291003"/>
            <a:ext cx="4786223" cy="32316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latin typeface="Segoe UI"/>
                <a:cs typeface="Segoe UI"/>
              </a:rPr>
              <a:t>What happens when we try to use the linear model for </a:t>
            </a:r>
            <a:r>
              <a:rPr lang="en-GB" sz="2800" i="1" dirty="0">
                <a:latin typeface="Segoe UI"/>
                <a:cs typeface="Segoe UI"/>
              </a:rPr>
              <a:t>binary outcomes</a:t>
            </a:r>
            <a:r>
              <a:rPr lang="en-GB" sz="2800" dirty="0">
                <a:latin typeface="Segoe UI"/>
                <a:cs typeface="Segoe UI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Let’s say that you have a dependent variable that takes only 0 or 1 values, and a continuous variable that takes values between -1 and 13 approximately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You are trying to model </a:t>
            </a:r>
            <a:r>
              <a:rPr lang="en-GB" sz="2000" b="1" dirty="0" err="1">
                <a:latin typeface="Segoe UI"/>
                <a:cs typeface="Segoe UI"/>
              </a:rPr>
              <a:t>Pr</a:t>
            </a:r>
            <a:r>
              <a:rPr lang="en-GB" sz="2000" b="1" dirty="0">
                <a:latin typeface="Segoe UI"/>
                <a:cs typeface="Segoe UI"/>
              </a:rPr>
              <a:t>(y=1|x)</a:t>
            </a: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0AD72938-9D58-43AF-B924-B14C753D01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</p:spTree>
    <p:extLst>
      <p:ext uri="{BB962C8B-B14F-4D97-AF65-F5344CB8AC3E}">
        <p14:creationId xmlns:p14="http://schemas.microsoft.com/office/powerpoint/2010/main" val="294664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class_6_slides_files/figure-pptx/unnamed-chunk-9-1.png">
            <a:extLst>
              <a:ext uri="{FF2B5EF4-FFF2-40B4-BE49-F238E27FC236}">
                <a16:creationId xmlns:a16="http://schemas.microsoft.com/office/drawing/2014/main" id="{A5A471E6-67FE-4FA9-83DD-9D7741499619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4741" y="1184249"/>
            <a:ext cx="6033155" cy="5027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19" y="1291003"/>
            <a:ext cx="4786223" cy="477053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800" dirty="0">
                <a:latin typeface="Segoe UI"/>
                <a:cs typeface="Segoe UI"/>
              </a:rPr>
              <a:t>What happens when we try to use the linear model for </a:t>
            </a:r>
            <a:r>
              <a:rPr lang="en-GB" sz="2800" i="1" dirty="0">
                <a:latin typeface="Segoe UI"/>
                <a:cs typeface="Segoe UI"/>
              </a:rPr>
              <a:t>binary outcomes</a:t>
            </a:r>
            <a:r>
              <a:rPr lang="en-GB" sz="2800" dirty="0">
                <a:latin typeface="Segoe UI"/>
                <a:cs typeface="Segoe UI"/>
              </a:rPr>
              <a:t>?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Let’s say that you have a dependent variable that takes only 0 or 1 values, and a continuous variable that takes values between -1 and 13 approximately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You are trying to model </a:t>
            </a:r>
            <a:r>
              <a:rPr lang="en-GB" sz="2000" b="1" dirty="0" err="1">
                <a:latin typeface="Segoe UI"/>
                <a:cs typeface="Segoe UI"/>
              </a:rPr>
              <a:t>Pr</a:t>
            </a:r>
            <a:r>
              <a:rPr lang="en-GB" sz="2000" b="1" dirty="0">
                <a:latin typeface="Segoe UI"/>
                <a:cs typeface="Segoe UI"/>
              </a:rPr>
              <a:t>(y=1|x)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You apply the linear model, and what you estimating is the so-called </a:t>
            </a:r>
            <a:r>
              <a:rPr lang="en-GB" sz="2000" b="1" dirty="0">
                <a:latin typeface="Segoe UI"/>
                <a:cs typeface="Segoe UI"/>
              </a:rPr>
              <a:t>linear probability model</a:t>
            </a: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0AD72938-9D58-43AF-B924-B14C753D01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</p:spTree>
    <p:extLst>
      <p:ext uri="{BB962C8B-B14F-4D97-AF65-F5344CB8AC3E}">
        <p14:creationId xmlns:p14="http://schemas.microsoft.com/office/powerpoint/2010/main" val="41854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291003"/>
            <a:ext cx="4673102" cy="58939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The </a:t>
            </a:r>
            <a:r>
              <a:rPr lang="en-GB" sz="2000" b="1" dirty="0">
                <a:latin typeface="Segoe UI"/>
                <a:cs typeface="Segoe UI"/>
              </a:rPr>
              <a:t>linear probability model</a:t>
            </a:r>
            <a:r>
              <a:rPr lang="en-GB" sz="2000" dirty="0">
                <a:latin typeface="Segoe UI"/>
                <a:cs typeface="Segoe UI"/>
              </a:rPr>
              <a:t> is a good model, retains some of the characteristics of the LM: 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dirty="0">
                <a:latin typeface="Segoe UI"/>
                <a:cs typeface="Segoe UI"/>
              </a:rPr>
              <a:t>The estimates can be interpreted straightforwardly </a:t>
            </a:r>
          </a:p>
          <a:p>
            <a:pPr marL="342900" indent="-342900">
              <a:spcAft>
                <a:spcPts val="600"/>
              </a:spcAft>
              <a:buFontTx/>
              <a:buChar char="-"/>
            </a:pPr>
            <a:r>
              <a:rPr lang="en-GB" dirty="0">
                <a:latin typeface="Segoe UI"/>
                <a:cs typeface="Segoe UI"/>
              </a:rPr>
              <a:t>You don’t have issues in estimating the </a:t>
            </a:r>
            <a:r>
              <a:rPr lang="en-GB" dirty="0" err="1">
                <a:latin typeface="Segoe UI"/>
                <a:cs typeface="Segoe UI"/>
              </a:rPr>
              <a:t>QoIs</a:t>
            </a:r>
            <a:r>
              <a:rPr lang="en-GB" dirty="0">
                <a:latin typeface="Segoe UI"/>
                <a:cs typeface="Segoe UI"/>
              </a:rPr>
              <a:t> – predicted values, AMEs,…</a:t>
            </a:r>
            <a:endParaRPr lang="en-GB" sz="2000" dirty="0">
              <a:latin typeface="Segoe UI"/>
              <a:cs typeface="Segoe UI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000" dirty="0">
                <a:latin typeface="Segoe UI"/>
                <a:cs typeface="Segoe UI"/>
              </a:rPr>
              <a:t>But it also has important </a:t>
            </a:r>
            <a:r>
              <a:rPr lang="en-GB" sz="2000" b="1" dirty="0">
                <a:solidFill>
                  <a:srgbClr val="C00000"/>
                </a:solidFill>
                <a:latin typeface="Segoe UI"/>
                <a:cs typeface="Segoe UI"/>
              </a:rPr>
              <a:t>issues</a:t>
            </a:r>
            <a:r>
              <a:rPr lang="en-GB" sz="2000" dirty="0">
                <a:latin typeface="Segoe UI"/>
                <a:cs typeface="Segoe UI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/>
                <a:cs typeface="Segoe UI"/>
              </a:rPr>
              <a:t>It violates some of the LM assumptions (heteroscedasticity, normality,…)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/>
                <a:cs typeface="Segoe UI"/>
              </a:rPr>
              <a:t>But also creates </a:t>
            </a:r>
            <a:r>
              <a:rPr lang="en-GB" sz="2000" i="1" dirty="0">
                <a:solidFill>
                  <a:srgbClr val="C00000"/>
                </a:solidFill>
                <a:latin typeface="Segoe UI"/>
                <a:cs typeface="Segoe UI"/>
              </a:rPr>
              <a:t>nonsensical expected values</a:t>
            </a:r>
            <a:r>
              <a:rPr lang="en-GB" sz="2000" i="1" dirty="0">
                <a:latin typeface="Segoe UI"/>
                <a:cs typeface="Segoe UI"/>
              </a:rPr>
              <a:t>! </a:t>
            </a: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34B6B96D-A63B-4F00-A164-3463F8ACE216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  <p:pic>
        <p:nvPicPr>
          <p:cNvPr id="17" name="Picture 1" descr="class_6_slides_files/figure-pptx/unnamed-chunk-9-1.png">
            <a:extLst>
              <a:ext uri="{FF2B5EF4-FFF2-40B4-BE49-F238E27FC236}">
                <a16:creationId xmlns:a16="http://schemas.microsoft.com/office/drawing/2014/main" id="{07E4D7A8-EF3D-43D6-A15F-BBA5BB2D570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4741" y="1184250"/>
            <a:ext cx="6033155" cy="5027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3" name="Picture 1" descr="class_6_slides_files/figure-pptx/unnamed-chunk-10-1.png">
            <a:extLst>
              <a:ext uri="{FF2B5EF4-FFF2-40B4-BE49-F238E27FC236}">
                <a16:creationId xmlns:a16="http://schemas.microsoft.com/office/drawing/2014/main" id="{88313A82-2827-4D1F-B256-BAD1AFD6D4C0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184743" y="1184250"/>
            <a:ext cx="6033153" cy="502762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 1" descr="class_6_slides_files/figure-pptx/unnamed-chunk-11-1.png">
            <a:extLst>
              <a:ext uri="{FF2B5EF4-FFF2-40B4-BE49-F238E27FC236}">
                <a16:creationId xmlns:a16="http://schemas.microsoft.com/office/drawing/2014/main" id="{60CFFB44-D1ED-47D5-9F0E-3814B2CE7BA7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184741" y="1211826"/>
            <a:ext cx="6033152" cy="502762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E0EA0B-B5A4-4D83-B1CF-CBA4C5AC9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813" y="2672066"/>
            <a:ext cx="2162667" cy="151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9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291003"/>
            <a:ext cx="4008260" cy="30162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Therefore, there are a number of models for these kind of dependent variables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The most used one is the </a:t>
            </a:r>
            <a:r>
              <a:rPr lang="en-GB" sz="2000" b="1" dirty="0">
                <a:latin typeface="Segoe UI"/>
                <a:cs typeface="Segoe UI"/>
              </a:rPr>
              <a:t>logistic regression</a:t>
            </a:r>
            <a:r>
              <a:rPr lang="en-GB" sz="2000" dirty="0">
                <a:latin typeface="Segoe UI"/>
                <a:cs typeface="Segoe UI"/>
              </a:rPr>
              <a:t> based on the </a:t>
            </a:r>
            <a:r>
              <a:rPr lang="en-GB" sz="2000" dirty="0">
                <a:solidFill>
                  <a:schemeClr val="accent1"/>
                </a:solidFill>
                <a:latin typeface="Segoe UI"/>
                <a:cs typeface="Segoe UI"/>
              </a:rPr>
              <a:t>logistic function</a:t>
            </a: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34B6B96D-A63B-4F00-A164-3463F8ACE216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C5EA85-22AD-4711-A6F7-208DA9139AAD}"/>
                  </a:ext>
                </a:extLst>
              </p:cNvPr>
              <p:cNvSpPr txBox="1"/>
              <p:nvPr/>
            </p:nvSpPr>
            <p:spPr>
              <a:xfrm>
                <a:off x="9376007" y="1659181"/>
                <a:ext cx="18866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C5EA85-22AD-4711-A6F7-208DA9139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07" y="1659181"/>
                <a:ext cx="1886607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0E069-14A3-49E9-8532-FFE187012034}"/>
                  </a:ext>
                </a:extLst>
              </p:cNvPr>
              <p:cNvSpPr txBox="1"/>
              <p:nvPr/>
            </p:nvSpPr>
            <p:spPr>
              <a:xfrm>
                <a:off x="9172375" y="2793830"/>
                <a:ext cx="2419445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0E069-14A3-49E9-8532-FFE187012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75" y="2793830"/>
                <a:ext cx="2419445" cy="461921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289D-58B7-4F72-BB59-6D44488FF4C6}"/>
                  </a:ext>
                </a:extLst>
              </p:cNvPr>
              <p:cNvSpPr txBox="1"/>
              <p:nvPr/>
            </p:nvSpPr>
            <p:spPr>
              <a:xfrm>
                <a:off x="9448042" y="5316266"/>
                <a:ext cx="19157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289D-58B7-4F72-BB59-6D44488FF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42" y="5316266"/>
                <a:ext cx="1915731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A3259A-1520-40F3-9792-7DC52FA1A22C}"/>
                  </a:ext>
                </a:extLst>
              </p:cNvPr>
              <p:cNvSpPr txBox="1"/>
              <p:nvPr/>
            </p:nvSpPr>
            <p:spPr>
              <a:xfrm>
                <a:off x="9288579" y="4284999"/>
                <a:ext cx="2096916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A3259A-1520-40F3-9792-7DC52FA1A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579" y="4284999"/>
                <a:ext cx="2096916" cy="461921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DEC239-B149-4C22-92C0-E7545D65DCA3}"/>
                  </a:ext>
                </a:extLst>
              </p:cNvPr>
              <p:cNvSpPr txBox="1"/>
              <p:nvPr/>
            </p:nvSpPr>
            <p:spPr>
              <a:xfrm>
                <a:off x="5323375" y="1663101"/>
                <a:ext cx="33977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latin typeface="Cambria Math" panose="02040503050406030204" pitchFamily="18" charset="0"/>
                        </a:rPr>
                        <m:t>Bernoulli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DEC239-B149-4C22-92C0-E7545D65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75" y="1663101"/>
                <a:ext cx="3397713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D713EE-A345-417F-9145-86F41CCB33C6}"/>
                  </a:ext>
                </a:extLst>
              </p:cNvPr>
              <p:cNvSpPr txBox="1"/>
              <p:nvPr/>
            </p:nvSpPr>
            <p:spPr>
              <a:xfrm>
                <a:off x="5440466" y="2621057"/>
                <a:ext cx="3790813" cy="99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Sup>
                                <m:sSub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lim>
                              <m:r>
                                <a:rPr lang="en-GB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sSub>
                            <m:sSubPr>
                              <m:ctrlPr>
                                <a:rPr lang="ar-AE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en-GB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Logistic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D713EE-A345-417F-9145-86F41CCB3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6" y="2621057"/>
                <a:ext cx="3790813" cy="994631"/>
              </a:xfrm>
              <a:prstGeom prst="rect">
                <a:avLst/>
              </a:prstGeom>
              <a:blipFill>
                <a:blip r:embed="rId8"/>
                <a:stretch>
                  <a:fillRect b="-4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8E499-ADEC-46D2-B28C-7BEFF584184E}"/>
                  </a:ext>
                </a:extLst>
              </p:cNvPr>
              <p:cNvSpPr txBox="1"/>
              <p:nvPr/>
            </p:nvSpPr>
            <p:spPr>
              <a:xfrm>
                <a:off x="5173296" y="3794486"/>
                <a:ext cx="3697867" cy="871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8E499-ADEC-46D2-B28C-7BEFF5841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96" y="3794486"/>
                <a:ext cx="3697867" cy="8716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ACE687-3BB1-4111-91AD-C7767EAB1D0E}"/>
                  </a:ext>
                </a:extLst>
              </p:cNvPr>
              <p:cNvSpPr txBox="1"/>
              <p:nvPr/>
            </p:nvSpPr>
            <p:spPr>
              <a:xfrm>
                <a:off x="5241612" y="4746920"/>
                <a:ext cx="3697867" cy="871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240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ACE687-3BB1-4111-91AD-C7767EAB1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612" y="4746920"/>
                <a:ext cx="3697867" cy="8716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AC6F6B73-6255-4FCB-BAE2-F1CF8FBD72C2}"/>
              </a:ext>
            </a:extLst>
          </p:cNvPr>
          <p:cNvSpPr/>
          <p:nvPr/>
        </p:nvSpPr>
        <p:spPr>
          <a:xfrm rot="16200000">
            <a:off x="5121653" y="3966452"/>
            <a:ext cx="1024258" cy="1619172"/>
          </a:xfrm>
          <a:prstGeom prst="arc">
            <a:avLst>
              <a:gd name="adj1" fmla="val 10917616"/>
              <a:gd name="adj2" fmla="val 0"/>
            </a:avLst>
          </a:prstGeom>
          <a:ln w="2857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2E17A4-BA15-430A-B09C-0A0CDB574BB1}"/>
              </a:ext>
            </a:extLst>
          </p:cNvPr>
          <p:cNvSpPr txBox="1"/>
          <p:nvPr/>
        </p:nvSpPr>
        <p:spPr>
          <a:xfrm rot="16200000">
            <a:off x="4232213" y="4591371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52CA8C-FDEE-4A89-9DE7-5801EC38CE1A}"/>
                  </a:ext>
                </a:extLst>
              </p:cNvPr>
              <p:cNvSpPr txBox="1"/>
              <p:nvPr/>
            </p:nvSpPr>
            <p:spPr>
              <a:xfrm>
                <a:off x="6443368" y="5869807"/>
                <a:ext cx="1299202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mtClean="0"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>
                              <a:latin typeface="Cambria Math" panose="02040503050406030204" pitchFamily="18" charset="0"/>
                            </a:rPr>
                            <m:t>⋅</m:t>
                          </m:r>
                        </m:e>
                      </m:d>
                      <m:r>
                        <a:rPr lang="en-GB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d>
                            <m:d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52CA8C-FDEE-4A89-9DE7-5801EC38C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68" y="5869807"/>
                <a:ext cx="1299202" cy="295594"/>
              </a:xfrm>
              <a:prstGeom prst="rect">
                <a:avLst/>
              </a:prstGeom>
              <a:blipFill>
                <a:blip r:embed="rId11"/>
                <a:stretch>
                  <a:fillRect l="-3756" b="-29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03346F-FC21-418C-BB1E-7C953DE31383}"/>
                  </a:ext>
                </a:extLst>
              </p:cNvPr>
              <p:cNvSpPr txBox="1"/>
              <p:nvPr/>
            </p:nvSpPr>
            <p:spPr>
              <a:xfrm>
                <a:off x="6040623" y="1200501"/>
                <a:ext cx="1963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Segoe UI"/>
                    <a:cs typeface="Segoe UI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03346F-FC21-418C-BB1E-7C953DE31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23" y="1200501"/>
                <a:ext cx="1963211" cy="369332"/>
              </a:xfrm>
              <a:prstGeom prst="rect">
                <a:avLst/>
              </a:prstGeom>
              <a:blipFill>
                <a:blip r:embed="rId12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B5B608-A13D-421A-8906-290518AC8FF0}"/>
              </a:ext>
            </a:extLst>
          </p:cNvPr>
          <p:cNvCxnSpPr/>
          <p:nvPr/>
        </p:nvCxnSpPr>
        <p:spPr>
          <a:xfrm>
            <a:off x="3440784" y="3255751"/>
            <a:ext cx="2818614" cy="68465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291003"/>
            <a:ext cx="4008260" cy="44012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Therefore, there are a number of models for these kind of dependent variables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The most used one is the </a:t>
            </a:r>
            <a:r>
              <a:rPr lang="en-GB" sz="2000" b="1" dirty="0">
                <a:latin typeface="Segoe UI"/>
                <a:cs typeface="Segoe UI"/>
              </a:rPr>
              <a:t>logistic regression</a:t>
            </a:r>
            <a:r>
              <a:rPr lang="en-GB" sz="2000" dirty="0">
                <a:latin typeface="Segoe UI"/>
                <a:cs typeface="Segoe UI"/>
              </a:rPr>
              <a:t> based on the </a:t>
            </a:r>
            <a:r>
              <a:rPr lang="en-GB" sz="2000" dirty="0">
                <a:solidFill>
                  <a:schemeClr val="accent1"/>
                </a:solidFill>
                <a:latin typeface="Segoe UI"/>
                <a:cs typeface="Segoe UI"/>
              </a:rPr>
              <a:t>logistic function</a:t>
            </a:r>
          </a:p>
          <a:p>
            <a:pPr>
              <a:spcAft>
                <a:spcPts val="1200"/>
              </a:spcAft>
            </a:pPr>
            <a:r>
              <a:rPr lang="en-GB" sz="2000" dirty="0"/>
              <a:t>Inverting the logistic function we get the </a:t>
            </a:r>
            <a:r>
              <a:rPr lang="en-GB" sz="2000" b="1" dirty="0"/>
              <a:t>logit</a:t>
            </a:r>
            <a:r>
              <a:rPr lang="en-GB" sz="2000" dirty="0"/>
              <a:t>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transformation</a:t>
            </a:r>
            <a:r>
              <a:rPr lang="en-GB" sz="2000" dirty="0"/>
              <a:t>, that maps probabilities (0,1) to the real line (−∞, ∞).</a:t>
            </a: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34B6B96D-A63B-4F00-A164-3463F8ACE216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C5EA85-22AD-4711-A6F7-208DA9139AAD}"/>
                  </a:ext>
                </a:extLst>
              </p:cNvPr>
              <p:cNvSpPr txBox="1"/>
              <p:nvPr/>
            </p:nvSpPr>
            <p:spPr>
              <a:xfrm>
                <a:off x="9376007" y="1659181"/>
                <a:ext cx="18866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C5EA85-22AD-4711-A6F7-208DA9139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07" y="1659181"/>
                <a:ext cx="1886607" cy="461665"/>
              </a:xfrm>
              <a:prstGeom prst="rect">
                <a:avLst/>
              </a:prstGeom>
              <a:blipFill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0E069-14A3-49E9-8532-FFE187012034}"/>
                  </a:ext>
                </a:extLst>
              </p:cNvPr>
              <p:cNvSpPr txBox="1"/>
              <p:nvPr/>
            </p:nvSpPr>
            <p:spPr>
              <a:xfrm>
                <a:off x="9172375" y="2793830"/>
                <a:ext cx="2419445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0E069-14A3-49E9-8532-FFE187012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375" y="2793830"/>
                <a:ext cx="2419445" cy="461921"/>
              </a:xfrm>
              <a:prstGeom prst="rect">
                <a:avLst/>
              </a:prstGeom>
              <a:blipFill>
                <a:blip r:embed="rId4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289D-58B7-4F72-BB59-6D44488FF4C6}"/>
                  </a:ext>
                </a:extLst>
              </p:cNvPr>
              <p:cNvSpPr txBox="1"/>
              <p:nvPr/>
            </p:nvSpPr>
            <p:spPr>
              <a:xfrm>
                <a:off x="9448042" y="5316266"/>
                <a:ext cx="19157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289D-58B7-4F72-BB59-6D44488FF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042" y="5316266"/>
                <a:ext cx="1915731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A3259A-1520-40F3-9792-7DC52FA1A22C}"/>
                  </a:ext>
                </a:extLst>
              </p:cNvPr>
              <p:cNvSpPr txBox="1"/>
              <p:nvPr/>
            </p:nvSpPr>
            <p:spPr>
              <a:xfrm>
                <a:off x="9288579" y="4284999"/>
                <a:ext cx="2096916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A3259A-1520-40F3-9792-7DC52FA1A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579" y="4284999"/>
                <a:ext cx="2096916" cy="461921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DEC239-B149-4C22-92C0-E7545D65DCA3}"/>
                  </a:ext>
                </a:extLst>
              </p:cNvPr>
              <p:cNvSpPr txBox="1"/>
              <p:nvPr/>
            </p:nvSpPr>
            <p:spPr>
              <a:xfrm>
                <a:off x="5323375" y="1663101"/>
                <a:ext cx="33977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latin typeface="Cambria Math" panose="02040503050406030204" pitchFamily="18" charset="0"/>
                        </a:rPr>
                        <m:t>Bernoulli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8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DEC239-B149-4C22-92C0-E7545D65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375" y="1663101"/>
                <a:ext cx="3397713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D713EE-A345-417F-9145-86F41CCB33C6}"/>
                  </a:ext>
                </a:extLst>
              </p:cNvPr>
              <p:cNvSpPr txBox="1"/>
              <p:nvPr/>
            </p:nvSpPr>
            <p:spPr>
              <a:xfrm>
                <a:off x="5440466" y="2621057"/>
                <a:ext cx="3790813" cy="99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Sup>
                                <m:sSub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lim>
                              <m:r>
                                <a:rPr lang="en-GB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sSub>
                            <m:sSubPr>
                              <m:ctrlPr>
                                <a:rPr lang="ar-AE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en-GB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Logistic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D713EE-A345-417F-9145-86F41CCB3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6" y="2621057"/>
                <a:ext cx="3790813" cy="994631"/>
              </a:xfrm>
              <a:prstGeom prst="rect">
                <a:avLst/>
              </a:prstGeom>
              <a:blipFill>
                <a:blip r:embed="rId8"/>
                <a:stretch>
                  <a:fillRect b="-4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8E499-ADEC-46D2-B28C-7BEFF584184E}"/>
                  </a:ext>
                </a:extLst>
              </p:cNvPr>
              <p:cNvSpPr txBox="1"/>
              <p:nvPr/>
            </p:nvSpPr>
            <p:spPr>
              <a:xfrm>
                <a:off x="5173296" y="3794486"/>
                <a:ext cx="3697867" cy="871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918E499-ADEC-46D2-B28C-7BEFF5841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96" y="3794486"/>
                <a:ext cx="3697867" cy="8716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14091D-0387-4CA6-B857-45F770273DB5}"/>
                  </a:ext>
                </a:extLst>
              </p:cNvPr>
              <p:cNvSpPr txBox="1"/>
              <p:nvPr/>
            </p:nvSpPr>
            <p:spPr>
              <a:xfrm>
                <a:off x="4232836" y="4922628"/>
                <a:ext cx="6105524" cy="922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400" smtClean="0"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ar-AE" sz="2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14091D-0387-4CA6-B857-45F770273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836" y="4922628"/>
                <a:ext cx="6105524" cy="9221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144A92-66D2-4E6F-8481-EFB453DF1DE9}"/>
                  </a:ext>
                </a:extLst>
              </p:cNvPr>
              <p:cNvSpPr txBox="1"/>
              <p:nvPr/>
            </p:nvSpPr>
            <p:spPr>
              <a:xfrm>
                <a:off x="6040623" y="1200501"/>
                <a:ext cx="196321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Segoe UI"/>
                    <a:cs typeface="Segoe UI"/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80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ar-AE" sz="18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144A92-66D2-4E6F-8481-EFB453DF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623" y="1200501"/>
                <a:ext cx="1963211" cy="369332"/>
              </a:xfrm>
              <a:prstGeom prst="rect">
                <a:avLst/>
              </a:prstGeom>
              <a:blipFill>
                <a:blip r:embed="rId11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E96462-B302-4D59-AAB4-71AED5E2060B}"/>
              </a:ext>
            </a:extLst>
          </p:cNvPr>
          <p:cNvCxnSpPr/>
          <p:nvPr/>
        </p:nvCxnSpPr>
        <p:spPr>
          <a:xfrm>
            <a:off x="3440784" y="3255751"/>
            <a:ext cx="2818614" cy="684653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554229-7853-48C4-8612-D78DD428DD04}"/>
              </a:ext>
            </a:extLst>
          </p:cNvPr>
          <p:cNvCxnSpPr>
            <a:cxnSpLocks/>
          </p:cNvCxnSpPr>
          <p:nvPr/>
        </p:nvCxnSpPr>
        <p:spPr>
          <a:xfrm>
            <a:off x="4081806" y="4284999"/>
            <a:ext cx="1687398" cy="824329"/>
          </a:xfrm>
          <a:prstGeom prst="straightConnector1">
            <a:avLst/>
          </a:prstGeom>
          <a:ln w="28575">
            <a:solidFill>
              <a:srgbClr val="9F045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29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/>
              <p:nvPr/>
            </p:nvSpPr>
            <p:spPr>
              <a:xfrm>
                <a:off x="398519" y="1291003"/>
                <a:ext cx="3397713" cy="543770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GB" sz="2000" dirty="0">
                    <a:solidFill>
                      <a:schemeClr val="tx1"/>
                    </a:solidFill>
                    <a:latin typeface="Segoe UI"/>
                    <a:cs typeface="Segoe UI"/>
                  </a:rPr>
                  <a:t>If we compare the LM and Logit we can see some important differences: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tx1"/>
                    </a:solidFill>
                    <a:latin typeface="Segoe UI"/>
                    <a:cs typeface="Segoe UI"/>
                  </a:rPr>
                  <a:t>The</a:t>
                </a:r>
                <a:r>
                  <a:rPr lang="en-GB" sz="2000" b="1" dirty="0">
                    <a:solidFill>
                      <a:schemeClr val="tx1"/>
                    </a:solidFill>
                    <a:latin typeface="Segoe UI"/>
                    <a:cs typeface="Segoe UI"/>
                  </a:rPr>
                  <a:t> </a:t>
                </a:r>
                <a:r>
                  <a:rPr lang="en-GB" sz="2000" dirty="0">
                    <a:solidFill>
                      <a:schemeClr val="tx1"/>
                    </a:solidFill>
                    <a:latin typeface="Segoe UI"/>
                    <a:cs typeface="Segoe UI"/>
                  </a:rPr>
                  <a:t>distribution of the error term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ar-AE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chemeClr val="tx1"/>
                    </a:solidFill>
                    <a:latin typeface="Segoe UI"/>
                    <a:cs typeface="Segoe UI"/>
                  </a:rPr>
                  <a:t>) is </a:t>
                </a:r>
                <a:r>
                  <a:rPr lang="en-GB" sz="2000" i="1" dirty="0">
                    <a:solidFill>
                      <a:srgbClr val="144F85"/>
                    </a:solidFill>
                    <a:latin typeface="Segoe UI"/>
                    <a:cs typeface="Segoe UI"/>
                  </a:rPr>
                  <a:t>assumed</a:t>
                </a:r>
                <a:r>
                  <a:rPr lang="en-GB" sz="2000" i="1" dirty="0">
                    <a:solidFill>
                      <a:schemeClr val="tx1"/>
                    </a:solidFill>
                    <a:latin typeface="Segoe UI"/>
                    <a:cs typeface="Segoe UI"/>
                  </a:rPr>
                  <a:t>, </a:t>
                </a:r>
                <a:r>
                  <a:rPr lang="en-GB" sz="2000" i="1" dirty="0">
                    <a:solidFill>
                      <a:srgbClr val="C00000"/>
                    </a:solidFill>
                    <a:latin typeface="Segoe UI"/>
                    <a:cs typeface="Segoe UI"/>
                  </a:rPr>
                  <a:t>not estimated </a:t>
                </a:r>
                <a:r>
                  <a:rPr lang="en-GB" sz="2000" dirty="0">
                    <a:solidFill>
                      <a:schemeClr val="tx1"/>
                    </a:solidFill>
                    <a:latin typeface="Segoe UI"/>
                    <a:cs typeface="Segoe UI"/>
                  </a:rPr>
                  <a:t>as in the LM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tx1"/>
                    </a:solidFill>
                    <a:latin typeface="Segoe UI"/>
                    <a:cs typeface="Segoe UI"/>
                  </a:rPr>
                  <a:t>It is not in itself of substantive interest, but </a:t>
                </a:r>
                <a:r>
                  <a:rPr lang="en-GB" sz="2000" i="1" dirty="0">
                    <a:solidFill>
                      <a:schemeClr val="tx1"/>
                    </a:solidFill>
                    <a:latin typeface="Segoe UI"/>
                    <a:cs typeface="Segoe UI"/>
                  </a:rPr>
                  <a:t>allows to estimate the model </a:t>
                </a:r>
              </a:p>
              <a:p>
                <a:pPr marL="342900" indent="-342900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GB" sz="2000" dirty="0">
                    <a:latin typeface="Segoe UI"/>
                    <a:cs typeface="Segoe UI"/>
                  </a:rPr>
                  <a:t>And it </a:t>
                </a:r>
                <a:r>
                  <a:rPr lang="en-GB" sz="2000" i="1" dirty="0">
                    <a:solidFill>
                      <a:schemeClr val="tx1"/>
                    </a:solidFill>
                    <a:latin typeface="Segoe UI"/>
                    <a:cs typeface="Segoe UI"/>
                  </a:rPr>
                  <a:t>dictates the choice of the inverse link function</a:t>
                </a:r>
              </a:p>
              <a:p>
                <a:pPr>
                  <a:spcAft>
                    <a:spcPts val="1200"/>
                  </a:spcAft>
                </a:pPr>
                <a:endParaRPr lang="en-GB" sz="2000" b="1" dirty="0">
                  <a:solidFill>
                    <a:schemeClr val="tx1"/>
                  </a:solidFill>
                  <a:latin typeface="Segoe UI"/>
                  <a:cs typeface="Segoe UI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1A0534-DF54-4754-891D-1086CF183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9" y="1291003"/>
                <a:ext cx="3397713" cy="5437707"/>
              </a:xfrm>
              <a:prstGeom prst="rect">
                <a:avLst/>
              </a:prstGeom>
              <a:blipFill>
                <a:blip r:embed="rId3"/>
                <a:stretch>
                  <a:fillRect l="-1792" t="-561" r="-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laceHolder 1">
            <a:extLst>
              <a:ext uri="{FF2B5EF4-FFF2-40B4-BE49-F238E27FC236}">
                <a16:creationId xmlns:a16="http://schemas.microsoft.com/office/drawing/2014/main" id="{34B6B96D-A63B-4F00-A164-3463F8ACE216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C5EA85-22AD-4711-A6F7-208DA9139AAD}"/>
                  </a:ext>
                </a:extLst>
              </p:cNvPr>
              <p:cNvSpPr txBox="1"/>
              <p:nvPr/>
            </p:nvSpPr>
            <p:spPr>
              <a:xfrm>
                <a:off x="9680171" y="1637152"/>
                <a:ext cx="18866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C5EA85-22AD-4711-A6F7-208DA9139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171" y="1637152"/>
                <a:ext cx="1886607" cy="46166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0E069-14A3-49E9-8532-FFE187012034}"/>
                  </a:ext>
                </a:extLst>
              </p:cNvPr>
              <p:cNvSpPr txBox="1"/>
              <p:nvPr/>
            </p:nvSpPr>
            <p:spPr>
              <a:xfrm>
                <a:off x="9476539" y="2771801"/>
                <a:ext cx="2419445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0E069-14A3-49E9-8532-FFE187012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6539" y="2771801"/>
                <a:ext cx="2419445" cy="461921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289D-58B7-4F72-BB59-6D44488FF4C6}"/>
                  </a:ext>
                </a:extLst>
              </p:cNvPr>
              <p:cNvSpPr txBox="1"/>
              <p:nvPr/>
            </p:nvSpPr>
            <p:spPr>
              <a:xfrm>
                <a:off x="9752206" y="5294237"/>
                <a:ext cx="19157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FB289D-58B7-4F72-BB59-6D44488FF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206" y="5294237"/>
                <a:ext cx="1915731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A3259A-1520-40F3-9792-7DC52FA1A22C}"/>
                  </a:ext>
                </a:extLst>
              </p:cNvPr>
              <p:cNvSpPr txBox="1"/>
              <p:nvPr/>
            </p:nvSpPr>
            <p:spPr>
              <a:xfrm>
                <a:off x="9592743" y="4262970"/>
                <a:ext cx="2096916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A3259A-1520-40F3-9792-7DC52FA1A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743" y="4262970"/>
                <a:ext cx="2096916" cy="46192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DEC239-B149-4C22-92C0-E7545D65DCA3}"/>
                  </a:ext>
                </a:extLst>
              </p:cNvPr>
              <p:cNvSpPr txBox="1"/>
              <p:nvPr/>
            </p:nvSpPr>
            <p:spPr>
              <a:xfrm>
                <a:off x="6803560" y="1759588"/>
                <a:ext cx="26505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DEC239-B149-4C22-92C0-E7545D65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560" y="1759588"/>
                <a:ext cx="2650552" cy="461665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D713EE-A345-417F-9145-86F41CCB33C6}"/>
                  </a:ext>
                </a:extLst>
              </p:cNvPr>
              <p:cNvSpPr txBox="1"/>
              <p:nvPr/>
            </p:nvSpPr>
            <p:spPr>
              <a:xfrm>
                <a:off x="6885099" y="2711944"/>
                <a:ext cx="2990800" cy="102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Sup>
                                <m:sSub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lim>
                              <m:r>
                                <a:rPr lang="en-GB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sSub>
                            <m:sSubPr>
                              <m:ctrlPr>
                                <a:rPr lang="ar-AE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en-GB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ar-AE" sz="24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nor/>
                            </m:rPr>
                            <a:rPr lang="en-GB" sz="2400">
                              <a:solidFill>
                                <a:srgbClr val="C00000"/>
                              </a:solidFill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m:t>N</m:t>
                          </m:r>
                          <m:d>
                            <m:dPr>
                              <m:ctrlPr>
                                <a:rPr lang="ar-AE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ar-AE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ar-AE" sz="240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lim>
                      </m:limLow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FD713EE-A345-417F-9145-86F41CCB3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099" y="2711944"/>
                <a:ext cx="2990800" cy="1021370"/>
              </a:xfrm>
              <a:prstGeom prst="rect">
                <a:avLst/>
              </a:prstGeom>
              <a:blipFill>
                <a:blip r:embed="rId9"/>
                <a:stretch>
                  <a:fillRect b="-2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361E15-2403-445E-84ED-9A1EE6AE2767}"/>
                  </a:ext>
                </a:extLst>
              </p:cNvPr>
              <p:cNvSpPr txBox="1"/>
              <p:nvPr/>
            </p:nvSpPr>
            <p:spPr>
              <a:xfrm>
                <a:off x="7105544" y="4317066"/>
                <a:ext cx="264666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sz="240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id</m:t>
                    </m:r>
                    <m:d>
                      <m:d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ar-AE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361E15-2403-445E-84ED-9A1EE6AE2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544" y="4317066"/>
                <a:ext cx="2646662" cy="461665"/>
              </a:xfrm>
              <a:prstGeom prst="rect">
                <a:avLst/>
              </a:prstGeom>
              <a:blipFill>
                <a:blip r:embed="rId10"/>
                <a:stretch>
                  <a:fillRect l="-691" t="-11842" b="-276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A611E8-0A0A-486E-B043-AF1A61BA7E26}"/>
                  </a:ext>
                </a:extLst>
              </p:cNvPr>
              <p:cNvSpPr txBox="1"/>
              <p:nvPr/>
            </p:nvSpPr>
            <p:spPr>
              <a:xfrm>
                <a:off x="3647665" y="1763633"/>
                <a:ext cx="339771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latin typeface="Cambria Math" panose="02040503050406030204" pitchFamily="18" charset="0"/>
                        </a:rPr>
                        <m:t>Bernoulli</m:t>
                      </m:r>
                      <m:d>
                        <m:d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sz="24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5A611E8-0A0A-486E-B043-AF1A61BA7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665" y="1763633"/>
                <a:ext cx="3397713" cy="461665"/>
              </a:xfrm>
              <a:prstGeom prst="rect">
                <a:avLst/>
              </a:prstGeom>
              <a:blipFill>
                <a:blip r:embed="rId1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BE7DE-38EE-4BD9-BF0B-95B5216E3A6A}"/>
                  </a:ext>
                </a:extLst>
              </p:cNvPr>
              <p:cNvSpPr txBox="1"/>
              <p:nvPr/>
            </p:nvSpPr>
            <p:spPr>
              <a:xfrm>
                <a:off x="3733015" y="2738683"/>
                <a:ext cx="3790813" cy="99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Sup>
                                <m:sSubSup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lim>
                              <m:r>
                                <a:rPr lang="en-GB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sSub>
                            <m:sSubPr>
                              <m:ctrlPr>
                                <a:rPr lang="ar-AE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lim>
                      </m:limLow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limLow>
                            <m:limLow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lim>
                              <m:r>
                                <a:rPr lang="en-GB" sz="24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⏟</m:t>
                              </m:r>
                            </m:lim>
                          </m:limLow>
                        </m:e>
                        <m:lim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m:rPr>
                              <m:sty m:val="p"/>
                            </m:rP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Logistic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76BE7DE-38EE-4BD9-BF0B-95B5216E3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015" y="2738683"/>
                <a:ext cx="3790813" cy="994631"/>
              </a:xfrm>
              <a:prstGeom prst="rect">
                <a:avLst/>
              </a:prstGeom>
              <a:blipFill>
                <a:blip r:embed="rId12"/>
                <a:stretch>
                  <a:fillRect b="-4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87473-8CF7-4E75-85E0-2C8D95D509D6}"/>
                  </a:ext>
                </a:extLst>
              </p:cNvPr>
              <p:cNvSpPr txBox="1"/>
              <p:nvPr/>
            </p:nvSpPr>
            <p:spPr>
              <a:xfrm>
                <a:off x="3394136" y="4131781"/>
                <a:ext cx="3697867" cy="8716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GB" sz="2400"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ar-AE" sz="24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3A87473-8CF7-4E75-85E0-2C8D95D50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136" y="4131781"/>
                <a:ext cx="3697867" cy="8716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B4AA0FF2-B257-43E6-8A40-EED15148C8E3}"/>
              </a:ext>
            </a:extLst>
          </p:cNvPr>
          <p:cNvSpPr txBox="1"/>
          <p:nvPr/>
        </p:nvSpPr>
        <p:spPr>
          <a:xfrm>
            <a:off x="6885099" y="1164259"/>
            <a:ext cx="245647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Segoe UI"/>
                <a:cs typeface="Segoe UI"/>
              </a:rPr>
              <a:t>LM</a:t>
            </a:r>
            <a:endParaRPr lang="en-GB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CFB35A5-316D-4E53-B230-930BBCFD5CF5}"/>
              </a:ext>
            </a:extLst>
          </p:cNvPr>
          <p:cNvSpPr txBox="1"/>
          <p:nvPr/>
        </p:nvSpPr>
        <p:spPr>
          <a:xfrm>
            <a:off x="4118281" y="1166416"/>
            <a:ext cx="245647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Segoe UI"/>
                <a:cs typeface="Segoe UI"/>
              </a:rPr>
              <a:t>logit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643028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34B6B96D-A63B-4F00-A164-3463F8ACE216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55E92-0387-4711-8691-E3E765A1480D}"/>
              </a:ext>
            </a:extLst>
          </p:cNvPr>
          <p:cNvSpPr txBox="1"/>
          <p:nvPr/>
        </p:nvSpPr>
        <p:spPr>
          <a:xfrm>
            <a:off x="398520" y="1291003"/>
            <a:ext cx="4673102" cy="17851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Returning to our previous example:</a:t>
            </a: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  <p:pic>
        <p:nvPicPr>
          <p:cNvPr id="10" name="Picture 1" descr="class_6_slides_files/figure-pptx/unnamed-chunk-9-1.png">
            <a:extLst>
              <a:ext uri="{FF2B5EF4-FFF2-40B4-BE49-F238E27FC236}">
                <a16:creationId xmlns:a16="http://schemas.microsoft.com/office/drawing/2014/main" id="{8B34432D-A2D8-4BAE-97B2-730B7A41D85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71622" y="1195994"/>
            <a:ext cx="6065494" cy="50545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2" name="Picture 1" descr="class_6_slides_files/figure-pptx/unnamed-chunk-12-1.png">
            <a:extLst>
              <a:ext uri="{FF2B5EF4-FFF2-40B4-BE49-F238E27FC236}">
                <a16:creationId xmlns:a16="http://schemas.microsoft.com/office/drawing/2014/main" id="{84E21CD4-53FF-4897-81CA-AD27863A5BB5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71622" y="1195994"/>
            <a:ext cx="6065493" cy="50545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4267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lass_6_slides_files/figure-pptx/unnamed-chunk-12-1.png">
            <a:extLst>
              <a:ext uri="{FF2B5EF4-FFF2-40B4-BE49-F238E27FC236}">
                <a16:creationId xmlns:a16="http://schemas.microsoft.com/office/drawing/2014/main" id="{B5807471-3853-48D4-A2A5-09979515697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71622" y="1175441"/>
            <a:ext cx="6065493" cy="50545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6" name="Picture 1" descr="class_6_slides_files/figure-pptx/unnamed-chunk-13-1.png">
            <a:extLst>
              <a:ext uri="{FF2B5EF4-FFF2-40B4-BE49-F238E27FC236}">
                <a16:creationId xmlns:a16="http://schemas.microsoft.com/office/drawing/2014/main" id="{5FCC5871-42BE-4914-814C-9EFC02771515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71622" y="1175441"/>
            <a:ext cx="6065492" cy="50545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7" name="Picture 1" descr="class_6_slides_files/figure-pptx/unnamed-chunk-14-1.png">
            <a:extLst>
              <a:ext uri="{FF2B5EF4-FFF2-40B4-BE49-F238E27FC236}">
                <a16:creationId xmlns:a16="http://schemas.microsoft.com/office/drawing/2014/main" id="{9EF6FFE3-B93B-4B83-8A3E-8169BBDC0BC6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071622" y="1221262"/>
            <a:ext cx="6065492" cy="50545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8" name="Picture 1" descr="class_6_slides_files/figure-pptx/unnamed-chunk-15-1.png">
            <a:extLst>
              <a:ext uri="{FF2B5EF4-FFF2-40B4-BE49-F238E27FC236}">
                <a16:creationId xmlns:a16="http://schemas.microsoft.com/office/drawing/2014/main" id="{C57AC673-18B6-45D3-BED1-634341F56725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071622" y="1221262"/>
            <a:ext cx="6065492" cy="50545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34B6B96D-A63B-4F00-A164-3463F8ACE216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55E92-0387-4711-8691-E3E765A1480D}"/>
              </a:ext>
            </a:extLst>
          </p:cNvPr>
          <p:cNvSpPr txBox="1"/>
          <p:nvPr/>
        </p:nvSpPr>
        <p:spPr>
          <a:xfrm>
            <a:off x="398520" y="1291003"/>
            <a:ext cx="4673102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Returning to our previous example: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The logit model keeps the estimates of </a:t>
            </a:r>
            <a:r>
              <a:rPr lang="en-GB" sz="2000" dirty="0" err="1">
                <a:latin typeface="Segoe UI"/>
                <a:cs typeface="Segoe UI"/>
              </a:rPr>
              <a:t>Pr</a:t>
            </a:r>
            <a:r>
              <a:rPr lang="en-GB" sz="2000" dirty="0">
                <a:latin typeface="Segoe UI"/>
                <a:cs typeface="Segoe UI"/>
              </a:rPr>
              <a:t>(y=1|x) </a:t>
            </a:r>
            <a:r>
              <a:rPr lang="en-GB" sz="2000" b="1" dirty="0">
                <a:latin typeface="Segoe UI"/>
                <a:cs typeface="Segoe UI"/>
              </a:rPr>
              <a:t>between [0,1]</a:t>
            </a: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747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" descr="class_6_slides_files/figure-pptx/unnamed-chunk-12-1.png">
            <a:extLst>
              <a:ext uri="{FF2B5EF4-FFF2-40B4-BE49-F238E27FC236}">
                <a16:creationId xmlns:a16="http://schemas.microsoft.com/office/drawing/2014/main" id="{B5807471-3853-48D4-A2A5-099795156972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71622" y="1175441"/>
            <a:ext cx="6065493" cy="505457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34B6B96D-A63B-4F00-A164-3463F8ACE216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F55E92-0387-4711-8691-E3E765A1480D}"/>
              </a:ext>
            </a:extLst>
          </p:cNvPr>
          <p:cNvSpPr txBox="1"/>
          <p:nvPr/>
        </p:nvSpPr>
        <p:spPr>
          <a:xfrm>
            <a:off x="398520" y="1291003"/>
            <a:ext cx="4673102" cy="30162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Returning to our previous example: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The logit model keeps the estimates of </a:t>
            </a:r>
            <a:r>
              <a:rPr lang="en-GB" sz="2000" dirty="0" err="1">
                <a:latin typeface="Segoe UI"/>
                <a:cs typeface="Segoe UI"/>
              </a:rPr>
              <a:t>Pr</a:t>
            </a:r>
            <a:r>
              <a:rPr lang="en-GB" sz="2000" dirty="0">
                <a:latin typeface="Segoe UI"/>
                <a:cs typeface="Segoe UI"/>
              </a:rPr>
              <a:t>(y=1|x) </a:t>
            </a:r>
            <a:r>
              <a:rPr lang="en-GB" sz="2000" b="1" dirty="0">
                <a:latin typeface="Segoe UI"/>
                <a:cs typeface="Segoe UI"/>
              </a:rPr>
              <a:t>between [0,1]</a:t>
            </a:r>
          </a:p>
          <a:p>
            <a:pPr>
              <a:spcAft>
                <a:spcPts val="1200"/>
              </a:spcAft>
            </a:pPr>
            <a:r>
              <a:rPr lang="en-GB" sz="2000" dirty="0">
                <a:latin typeface="Segoe UI"/>
                <a:cs typeface="Segoe UI"/>
              </a:rPr>
              <a:t>But this has a “price to pay”… </a:t>
            </a: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  <p:pic>
        <p:nvPicPr>
          <p:cNvPr id="11" name="Picture 1" descr="class_6_slides_files/figure-pptx/unnamed-chunk-16-1.png">
            <a:extLst>
              <a:ext uri="{FF2B5EF4-FFF2-40B4-BE49-F238E27FC236}">
                <a16:creationId xmlns:a16="http://schemas.microsoft.com/office/drawing/2014/main" id="{168501B2-B585-4D67-B642-7694C14E99B1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71622" y="1175441"/>
            <a:ext cx="6065492" cy="50545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5DCCF2-3ED3-44AA-AECB-0BC939F7AAD2}"/>
              </a:ext>
            </a:extLst>
          </p:cNvPr>
          <p:cNvSpPr txBox="1"/>
          <p:nvPr/>
        </p:nvSpPr>
        <p:spPr>
          <a:xfrm>
            <a:off x="398520" y="3709004"/>
            <a:ext cx="4673102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4800" dirty="0">
                <a:latin typeface="Shlop" panose="04010506040000020004" pitchFamily="82" charset="0"/>
                <a:cs typeface="Segoe UI"/>
              </a:rPr>
              <a:t>Non-linearity of (many) estimates</a:t>
            </a:r>
            <a:endParaRPr lang="en-GB" sz="4800" b="1" dirty="0">
              <a:latin typeface="Shlop" panose="04010506040000020004" pitchFamily="82" charset="0"/>
              <a:cs typeface="Segoe UI"/>
            </a:endParaRPr>
          </a:p>
        </p:txBody>
      </p:sp>
      <p:pic>
        <p:nvPicPr>
          <p:cNvPr id="13" name="Picture 1" descr="class_6_slides_files/figure-pptx/unnamed-chunk-17-1.png">
            <a:extLst>
              <a:ext uri="{FF2B5EF4-FFF2-40B4-BE49-F238E27FC236}">
                <a16:creationId xmlns:a16="http://schemas.microsoft.com/office/drawing/2014/main" id="{2DCC97BE-247D-4EE9-A32D-428DE5C3D448}"/>
              </a:ext>
            </a:extLst>
          </p:cNvPr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071621" y="1175442"/>
            <a:ext cx="6065491" cy="505457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4" name="Picture 1" descr="class_6_slides_files/figure-pptx/unnamed-chunk-18-1.png">
            <a:extLst>
              <a:ext uri="{FF2B5EF4-FFF2-40B4-BE49-F238E27FC236}">
                <a16:creationId xmlns:a16="http://schemas.microsoft.com/office/drawing/2014/main" id="{551F9315-D6A0-4E3A-80BE-5DA35B3CD5D2}"/>
              </a:ext>
            </a:extLst>
          </p:cNvPr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071622" y="1175443"/>
            <a:ext cx="6065490" cy="50545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9" name="Picture 1" descr="class_6_slides_files/figure-pptx/unnamed-chunk-19-1.png">
            <a:extLst>
              <a:ext uri="{FF2B5EF4-FFF2-40B4-BE49-F238E27FC236}">
                <a16:creationId xmlns:a16="http://schemas.microsoft.com/office/drawing/2014/main" id="{25C072AC-3DE2-4E78-86F9-0290A304079C}"/>
              </a:ext>
            </a:extLst>
          </p:cNvPr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5071619" y="1175444"/>
            <a:ext cx="6065489" cy="505457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41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19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18.05.2025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Q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uantities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o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f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I</a:t>
            </a: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nterest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18149" y="1367190"/>
            <a:ext cx="7237694" cy="39857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of the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  <a:endParaRPr lang="en-US" sz="32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: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Q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uantities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o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I</a:t>
            </a:r>
            <a:r>
              <a:rPr lang="en-US" sz="32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nterest: </a:t>
            </a:r>
            <a:r>
              <a:rPr lang="en-US" sz="32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  <a:endParaRPr lang="en-US" sz="2400" b="1" dirty="0">
              <a:solidFill>
                <a:srgbClr val="144F85"/>
              </a:solidFill>
              <a:latin typeface="Segoe UI"/>
              <a:ea typeface="Calibri"/>
              <a:cs typeface="Segoe UI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 </a:t>
            </a:r>
            <a:endParaRPr lang="en-US" sz="3200" b="1" dirty="0">
              <a:solidFill>
                <a:srgbClr val="004876"/>
              </a:solidFill>
              <a:latin typeface="Segoe UI"/>
              <a:ea typeface="Calibri"/>
              <a:cs typeface="Segoe UI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saw that with the LM when you estimate the predicted values, the slopes of the curves are not affected by the values that other variables take</a:t>
            </a:r>
          </a:p>
        </p:txBody>
      </p:sp>
      <p:pic>
        <p:nvPicPr>
          <p:cNvPr id="7" name="Picture 1" descr="class_5_slides_files/figure-pptx/unnamed-chunk-3-1.png">
            <a:extLst>
              <a:ext uri="{FF2B5EF4-FFF2-40B4-BE49-F238E27FC236}">
                <a16:creationId xmlns:a16="http://schemas.microsoft.com/office/drawing/2014/main" id="{1C321525-1D2B-4DA4-97E4-74476AEF5B2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76594" y="1183325"/>
            <a:ext cx="5423555" cy="451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FC8B326E-591B-4288-ADE7-5D88303E2461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Expected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/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Predicted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116014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We saw that with the LM when you estimate the predicted values, the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slopes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of the curves </a:t>
            </a:r>
            <a:r>
              <a:rPr lang="en-GB" sz="2000" b="1" i="1" dirty="0">
                <a:latin typeface="Segoe UI" panose="020B0502040204020203" pitchFamily="34" charset="0"/>
                <a:cs typeface="Segoe UI" panose="020B0502040204020203" pitchFamily="34" charset="0"/>
              </a:rPr>
              <a:t>are not affected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by the </a:t>
            </a: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values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that other variables take – what is affected is only the intercept</a:t>
            </a:r>
          </a:p>
          <a:p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Unfortunately, when we deal with logit regression </a:t>
            </a:r>
            <a:r>
              <a:rPr lang="en-GB" b="1" dirty="0"/>
              <a:t>this is not the case. </a:t>
            </a:r>
            <a:r>
              <a:rPr lang="en-GB" dirty="0"/>
              <a:t>The slopes </a:t>
            </a:r>
            <a:r>
              <a:rPr lang="en-GB" b="1" dirty="0"/>
              <a:t>are affected</a:t>
            </a:r>
            <a:r>
              <a:rPr lang="en-GB" dirty="0"/>
              <a:t> by the values of other variables</a:t>
            </a:r>
            <a:endParaRPr lang="en-GB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1" descr="class_5_slides_files/figure-pptx/unnamed-chunk-3-1.png">
            <a:extLst>
              <a:ext uri="{FF2B5EF4-FFF2-40B4-BE49-F238E27FC236}">
                <a16:creationId xmlns:a16="http://schemas.microsoft.com/office/drawing/2014/main" id="{1C321525-1D2B-4DA4-97E4-74476AEF5B25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76594" y="1183325"/>
            <a:ext cx="5423555" cy="451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9" name="PlaceHolder 1">
            <a:extLst>
              <a:ext uri="{FF2B5EF4-FFF2-40B4-BE49-F238E27FC236}">
                <a16:creationId xmlns:a16="http://schemas.microsoft.com/office/drawing/2014/main" id="{FC8B326E-591B-4288-ADE7-5D88303E2461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Expected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/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Predicted </a:t>
            </a: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values</a:t>
            </a:r>
          </a:p>
        </p:txBody>
      </p:sp>
      <p:pic>
        <p:nvPicPr>
          <p:cNvPr id="8" name="Picture 1" descr="class_6_slides_files/figure-pptx/unnamed-chunk-21-1.png">
            <a:extLst>
              <a:ext uri="{FF2B5EF4-FFF2-40B4-BE49-F238E27FC236}">
                <a16:creationId xmlns:a16="http://schemas.microsoft.com/office/drawing/2014/main" id="{1667696F-BC78-44D8-8551-00E140E3F6F1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976593" y="1209711"/>
            <a:ext cx="5423555" cy="451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0540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This is much clearer when considering the AMEs of the variable – that are, more or less, the estimates of the curve slope</a:t>
            </a:r>
          </a:p>
          <a:p>
            <a:pPr marL="0" lvl="0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Do you remember those for the LM? </a:t>
            </a:r>
          </a:p>
          <a:p>
            <a:pPr marL="0" lvl="0" indent="0">
              <a:buNone/>
            </a:pPr>
            <a:endParaRPr lang="ar-A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F0AC93AC-CC9A-4EEF-98D2-1359F733A46D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  <p:pic>
        <p:nvPicPr>
          <p:cNvPr id="8" name="Picture 1" descr="class_5_slides_files/figure-pptx/unnamed-chunk-7-1.png">
            <a:extLst>
              <a:ext uri="{FF2B5EF4-FFF2-40B4-BE49-F238E27FC236}">
                <a16:creationId xmlns:a16="http://schemas.microsoft.com/office/drawing/2014/main" id="{C4CD9CAF-8C3E-4E23-BD59-0D0EE7734B6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56265" y="1443022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144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This is much clearer when considering the AMEs of the variable – that are, more or less, the estimates of the curve slope</a:t>
            </a:r>
          </a:p>
          <a:p>
            <a:pPr marL="0" lvl="0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Do you remember those for the LM? </a:t>
            </a:r>
          </a:p>
          <a:p>
            <a:pPr marL="0" lvl="0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Forget them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marL="0" lvl="0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 this case the estimates are not 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so different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– the differences are not statistically significant at 95% c.i. –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but in other cases they might be!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endParaRPr lang="ar-A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F0AC93AC-CC9A-4EEF-98D2-1359F733A46D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  <p:pic>
        <p:nvPicPr>
          <p:cNvPr id="8" name="Picture 1" descr="class_5_slides_files/figure-pptx/unnamed-chunk-7-1.png">
            <a:extLst>
              <a:ext uri="{FF2B5EF4-FFF2-40B4-BE49-F238E27FC236}">
                <a16:creationId xmlns:a16="http://schemas.microsoft.com/office/drawing/2014/main" id="{C4CD9CAF-8C3E-4E23-BD59-0D0EE7734B6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56265" y="1443022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1" descr="class_6_slides_files/figure-pptx/unnamed-chunk-24-1.png">
            <a:extLst>
              <a:ext uri="{FF2B5EF4-FFF2-40B4-BE49-F238E27FC236}">
                <a16:creationId xmlns:a16="http://schemas.microsoft.com/office/drawing/2014/main" id="{DD8AA782-EA22-49F1-8746-63A422897758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56264" y="1443021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140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398520" y="1443022"/>
            <a:ext cx="557807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This is much clearer when considering the AMEs of the variable – that are, more or less, the estimates of the curve slope</a:t>
            </a:r>
          </a:p>
          <a:p>
            <a:pPr marL="0" lvl="0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Do you remember those for the LM? </a:t>
            </a:r>
          </a:p>
          <a:p>
            <a:pPr marL="0" lvl="0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Forget them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</a:t>
            </a:r>
          </a:p>
          <a:p>
            <a:pPr marL="0" lvl="0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In this case the estimates are not 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so different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– the differences are not statistically significant at 95% c.i. –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but in other cases they might be!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endParaRPr lang="ar-AE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  <a:sym typeface="Wingdings" panose="05000000000000000000" pitchFamily="2" charset="2"/>
            </a:endParaRPr>
          </a:p>
          <a:p>
            <a:pPr marL="0" lvl="0" indent="0">
              <a:buNone/>
            </a:pPr>
            <a:r>
              <a:rPr lang="en-GB" sz="2000" b="1" dirty="0">
                <a:latin typeface="Segoe UI" panose="020B0502040204020203" pitchFamily="34" charset="0"/>
                <a:cs typeface="Segoe UI" panose="020B0502040204020203" pitchFamily="34" charset="0"/>
                <a:sym typeface="Wingdings" panose="05000000000000000000" pitchFamily="2" charset="2"/>
              </a:rPr>
              <a:t>Solutions?</a:t>
            </a:r>
            <a:endParaRPr lang="en-GB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Not really…</a:t>
            </a:r>
            <a:endParaRPr lang="ar-AE" sz="2000" dirty="0">
              <a:latin typeface="Lucida Sans" panose="020B0602030504020204" pitchFamily="34" charset="0"/>
              <a:cs typeface="Segoe UI" panose="020B0502040204020203" pitchFamily="34" charset="0"/>
            </a:endParaRP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F0AC93AC-CC9A-4EEF-98D2-1359F733A46D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  <p:pic>
        <p:nvPicPr>
          <p:cNvPr id="8" name="Picture 1" descr="class_5_slides_files/figure-pptx/unnamed-chunk-7-1.png">
            <a:extLst>
              <a:ext uri="{FF2B5EF4-FFF2-40B4-BE49-F238E27FC236}">
                <a16:creationId xmlns:a16="http://schemas.microsoft.com/office/drawing/2014/main" id="{C4CD9CAF-8C3E-4E23-BD59-0D0EE7734B64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56265" y="1443022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10" name="Picture 1" descr="class_6_slides_files/figure-pptx/unnamed-chunk-24-1.png">
            <a:extLst>
              <a:ext uri="{FF2B5EF4-FFF2-40B4-BE49-F238E27FC236}">
                <a16:creationId xmlns:a16="http://schemas.microsoft.com/office/drawing/2014/main" id="{88A10A46-7171-4F11-9B94-42C8D990994A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856264" y="1443021"/>
            <a:ext cx="5735555" cy="47796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4673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DA2CC-BB4C-45E5-BC60-1A23EF06DDD9}"/>
              </a:ext>
            </a:extLst>
          </p:cNvPr>
          <p:cNvSpPr txBox="1"/>
          <p:nvPr/>
        </p:nvSpPr>
        <p:spPr>
          <a:xfrm>
            <a:off x="219072" y="1410011"/>
            <a:ext cx="87835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as seen in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this post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the </a:t>
            </a:r>
            <a:r>
              <a:rPr lang="en-GB" sz="2000" dirty="0" err="1">
                <a:latin typeface="Lucida Sans" panose="020B0602030504020204" pitchFamily="34" charset="0"/>
                <a:cs typeface="Segoe UI" panose="020B0502040204020203" pitchFamily="34" charset="0"/>
              </a:rPr>
              <a:t>marginaleffects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offers a consistent solution</a:t>
            </a: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E6B4540D-2373-4D5F-A252-2DEE9E459C92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800" b="1" dirty="0">
                <a:solidFill>
                  <a:srgbClr val="C00000"/>
                </a:solidFill>
                <a:latin typeface="Segoe UI"/>
                <a:cs typeface="Segoe UI"/>
              </a:rPr>
              <a:t>Average </a:t>
            </a:r>
            <a:r>
              <a:rPr lang="en-GB" sz="4800" b="1" dirty="0">
                <a:solidFill>
                  <a:srgbClr val="144F85"/>
                </a:solidFill>
                <a:latin typeface="Segoe UI"/>
                <a:cs typeface="Segoe UI"/>
              </a:rPr>
              <a:t>marginal effect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1FB80-EB2E-4928-A6B0-4262971235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0" y="3223659"/>
            <a:ext cx="12169560" cy="29801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371BDD-4925-4EFA-ABEE-7D93EC7A25F7}"/>
              </a:ext>
            </a:extLst>
          </p:cNvPr>
          <p:cNvSpPr txBox="1"/>
          <p:nvPr/>
        </p:nvSpPr>
        <p:spPr>
          <a:xfrm>
            <a:off x="219071" y="1912535"/>
            <a:ext cx="82839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Nonetheless, your AME (but also your coefficient values and statistical significance) will be still inevitably affected by the values of the other variables!</a:t>
            </a:r>
            <a:endParaRPr lang="en-GB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4C184B-8308-41D5-9DD2-C3EF02A1E7C8}"/>
              </a:ext>
            </a:extLst>
          </p:cNvPr>
          <p:cNvSpPr txBox="1"/>
          <p:nvPr/>
        </p:nvSpPr>
        <p:spPr>
          <a:xfrm>
            <a:off x="163500" y="2722835"/>
            <a:ext cx="61132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buNone/>
            </a:pPr>
            <a:endParaRPr lang="en-GB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buNone/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What we will deal with, mostly, are the so-called…</a:t>
            </a:r>
            <a:endParaRPr lang="ar-AE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457CCF-622F-43E6-93DB-0B9509EE9C50}"/>
              </a:ext>
            </a:extLst>
          </p:cNvPr>
          <p:cNvSpPr txBox="1"/>
          <p:nvPr/>
        </p:nvSpPr>
        <p:spPr>
          <a:xfrm>
            <a:off x="6276782" y="6033217"/>
            <a:ext cx="71798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https://www.andrewheiss.com/blog/2022/05/20/marginalia/images/flow-ame@3x.png</a:t>
            </a:r>
          </a:p>
        </p:txBody>
      </p:sp>
    </p:spTree>
    <p:extLst>
      <p:ext uri="{BB962C8B-B14F-4D97-AF65-F5344CB8AC3E}">
        <p14:creationId xmlns:p14="http://schemas.microsoft.com/office/powerpoint/2010/main" val="1976437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18.05.2025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3068298" y="2124211"/>
            <a:ext cx="6055405" cy="10941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/>
                <a:ea typeface="Calibri"/>
                <a:cs typeface="Segoe UI"/>
              </a:rPr>
              <a:t>R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programming</a:t>
            </a:r>
            <a:endParaRPr lang="en-US" sz="4800" b="1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6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Checkpoint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AC91-305D-41CA-9DC5-488F62DEBA8F}"/>
              </a:ext>
            </a:extLst>
          </p:cNvPr>
          <p:cNvSpPr txBox="1"/>
          <p:nvPr/>
        </p:nvSpPr>
        <p:spPr>
          <a:xfrm>
            <a:off x="1625399" y="2967335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Git &amp; </a:t>
            </a:r>
            <a:r>
              <a:rPr lang="en-GB" sz="2400" dirty="0" err="1">
                <a:solidFill>
                  <a:schemeClr val="bg1"/>
                </a:solidFill>
              </a:rPr>
              <a:t>Github</a:t>
            </a:r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AE83-C265-4959-A625-39E61661E49C}"/>
              </a:ext>
            </a:extLst>
          </p:cNvPr>
          <p:cNvSpPr txBox="1"/>
          <p:nvPr/>
        </p:nvSpPr>
        <p:spPr>
          <a:xfrm>
            <a:off x="3549215" y="2998112"/>
            <a:ext cx="6486204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latin typeface="Segoe UI"/>
                <a:cs typeface="Segoe UI"/>
              </a:rPr>
              <a:t>(1)</a:t>
            </a:r>
            <a:r>
              <a:rPr lang="en-GB" sz="2000" b="1" dirty="0">
                <a:latin typeface="Segoe UI"/>
                <a:cs typeface="Segoe UI"/>
              </a:rPr>
              <a:t> Sync </a:t>
            </a:r>
            <a:r>
              <a:rPr lang="en-GB" sz="2000" dirty="0">
                <a:latin typeface="Segoe UI"/>
                <a:cs typeface="Segoe UI"/>
              </a:rPr>
              <a:t>your fork/</a:t>
            </a:r>
            <a:r>
              <a:rPr lang="en-GB" sz="2000" dirty="0" err="1">
                <a:latin typeface="Segoe UI"/>
                <a:cs typeface="Segoe UI"/>
              </a:rPr>
              <a:t>orogin</a:t>
            </a:r>
            <a:r>
              <a:rPr lang="en-GB" sz="2000" dirty="0">
                <a:latin typeface="Segoe UI"/>
                <a:cs typeface="Segoe UI"/>
              </a:rPr>
              <a:t> (2) </a:t>
            </a:r>
            <a:r>
              <a:rPr lang="en-GB" sz="2000" b="1" dirty="0">
                <a:latin typeface="Segoe UI"/>
                <a:cs typeface="Segoe UI"/>
              </a:rPr>
              <a:t>pull</a:t>
            </a:r>
            <a:r>
              <a:rPr lang="en-GB" sz="2000" dirty="0">
                <a:latin typeface="Segoe UI"/>
                <a:cs typeface="Segoe UI"/>
              </a:rPr>
              <a:t> your fork/origin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4B4FA-0BA7-358A-1DF6-A7429CB87128}"/>
              </a:ext>
            </a:extLst>
          </p:cNvPr>
          <p:cNvSpPr txBox="1"/>
          <p:nvPr/>
        </p:nvSpPr>
        <p:spPr>
          <a:xfrm>
            <a:off x="2855599" y="1718342"/>
            <a:ext cx="6486204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2800" dirty="0">
                <a:latin typeface="Segoe UI"/>
                <a:cs typeface="Segoe UI"/>
              </a:rPr>
              <a:t>This is also an hands-on session so...</a:t>
            </a:r>
            <a:endParaRPr lang="en-US" sz="2400">
              <a:latin typeface="Segoe U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1B430C-1175-45B1-1A2E-9A7A7E5EE210}"/>
              </a:ext>
            </a:extLst>
          </p:cNvPr>
          <p:cNvSpPr txBox="1"/>
          <p:nvPr/>
        </p:nvSpPr>
        <p:spPr>
          <a:xfrm>
            <a:off x="1605860" y="3563258"/>
            <a:ext cx="1923815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RStudio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DD918C-89BA-538F-466D-641AD8A2B760}"/>
              </a:ext>
            </a:extLst>
          </p:cNvPr>
          <p:cNvSpPr txBox="1"/>
          <p:nvPr/>
        </p:nvSpPr>
        <p:spPr>
          <a:xfrm>
            <a:off x="3529676" y="3594035"/>
            <a:ext cx="6486204" cy="67710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000" dirty="0">
                <a:latin typeface="Segoe UI"/>
                <a:cs typeface="Segoe UI"/>
              </a:rPr>
              <a:t>Open the script </a:t>
            </a:r>
            <a:r>
              <a:rPr lang="en-GB" dirty="0">
                <a:latin typeface="Arial"/>
                <a:cs typeface="Arial"/>
              </a:rPr>
              <a:t> </a:t>
            </a:r>
            <a:r>
              <a:rPr lang="en-GB" dirty="0">
                <a:latin typeface="Lucida Sans"/>
                <a:cs typeface="Segoe UI"/>
              </a:rPr>
              <a:t>~/scripts/class6/</a:t>
            </a:r>
            <a:r>
              <a:rPr lang="en-GB" b="1" dirty="0">
                <a:latin typeface="Lucida Sans"/>
                <a:cs typeface="Segoe UI"/>
              </a:rPr>
              <a:t>class6_glm_ees.R</a:t>
            </a:r>
            <a:r>
              <a:rPr lang="en-US" dirty="0">
                <a:latin typeface="Lucida Sans"/>
                <a:cs typeface="Segoe UI"/>
              </a:rPr>
              <a:t> </a:t>
            </a:r>
            <a:endParaRPr lang="en-GB" dirty="0">
              <a:latin typeface="Lucida Sans"/>
              <a:cs typeface="Segoe UI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0887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28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18.05.2025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Assignments</a:t>
            </a:r>
          </a:p>
        </p:txBody>
      </p:sp>
    </p:spTree>
    <p:extLst>
      <p:ext uri="{BB962C8B-B14F-4D97-AF65-F5344CB8AC3E}">
        <p14:creationId xmlns:p14="http://schemas.microsoft.com/office/powerpoint/2010/main" val="4868286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Your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536D3-E84D-4BD3-960E-A3FA0CD5E639}"/>
              </a:ext>
            </a:extLst>
          </p:cNvPr>
          <p:cNvSpPr txBox="1"/>
          <p:nvPr/>
        </p:nvSpPr>
        <p:spPr>
          <a:xfrm>
            <a:off x="361734" y="1766611"/>
            <a:ext cx="37788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Now it’s time to get some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substantive conclusions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from your quantities of interest!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BB8D6226-6D6B-4E95-B9BA-C29C8054D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3A97DC-CE4F-4CB0-BB33-F7E6B8CA4CD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061FA-921D-4A40-8AC0-F19C17A7536D}"/>
              </a:ext>
            </a:extLst>
          </p:cNvPr>
          <p:cNvSpPr txBox="1"/>
          <p:nvPr/>
        </p:nvSpPr>
        <p:spPr>
          <a:xfrm>
            <a:off x="2912906" y="4566785"/>
            <a:ext cx="1709122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dirty="0"/>
              <a:t>I</a:t>
            </a:r>
            <a:r>
              <a:rPr lang="en-GB" sz="2000" b="0" dirty="0"/>
              <a:t>ndependent</a:t>
            </a:r>
            <a:r>
              <a:rPr lang="en-GB" b="0" dirty="0"/>
              <a:t> </a:t>
            </a:r>
            <a:br>
              <a:rPr lang="en-GB" b="0" dirty="0"/>
            </a:br>
            <a:r>
              <a:rPr lang="en-GB" dirty="0"/>
              <a:t>V</a:t>
            </a:r>
            <a:r>
              <a:rPr lang="en-GB" sz="2000" b="0" dirty="0"/>
              <a:t>ariable</a:t>
            </a:r>
            <a:endParaRPr lang="en-GB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2DD5A-D0C9-4436-93EE-AF6653CB69BD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4424D-3BA0-4CA6-BD84-0B508FD27CE4}"/>
              </a:ext>
            </a:extLst>
          </p:cNvPr>
          <p:cNvSpPr txBox="1"/>
          <p:nvPr/>
        </p:nvSpPr>
        <p:spPr>
          <a:xfrm>
            <a:off x="8154651" y="2676956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This is not necessarily the one you’ll develop in you term paper… so no worries, but come up with something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907835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18.05.2025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85340" y="1622188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Review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the</a:t>
            </a:r>
            <a:r>
              <a:rPr lang="de-DE" sz="60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19.05.2025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Another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model!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536D3-E84D-4BD3-960E-A3FA0CD5E639}"/>
              </a:ext>
            </a:extLst>
          </p:cNvPr>
          <p:cNvSpPr txBox="1"/>
          <p:nvPr/>
        </p:nvSpPr>
        <p:spPr>
          <a:xfrm>
            <a:off x="361734" y="1766611"/>
            <a:ext cx="3778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time use a logit regression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need to select a DV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It can be either a dichotomous variable or a categorical variable that you then transform in a dichotomous variable 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BB8D6226-6D6B-4E95-B9BA-C29C8054D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3A97DC-CE4F-4CB0-BB33-F7E6B8CA4CD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061FA-921D-4A40-8AC0-F19C17A7536D}"/>
              </a:ext>
            </a:extLst>
          </p:cNvPr>
          <p:cNvSpPr txBox="1"/>
          <p:nvPr/>
        </p:nvSpPr>
        <p:spPr>
          <a:xfrm>
            <a:off x="2912906" y="4566785"/>
            <a:ext cx="1709122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dirty="0"/>
              <a:t>I</a:t>
            </a:r>
            <a:r>
              <a:rPr lang="en-GB" sz="2000" b="0" dirty="0"/>
              <a:t>ndependent</a:t>
            </a:r>
            <a:r>
              <a:rPr lang="en-GB" b="0" dirty="0"/>
              <a:t> </a:t>
            </a:r>
            <a:br>
              <a:rPr lang="en-GB" b="0" dirty="0"/>
            </a:br>
            <a:r>
              <a:rPr lang="en-GB" dirty="0"/>
              <a:t>V</a:t>
            </a:r>
            <a:r>
              <a:rPr lang="en-GB" sz="2000" b="0" dirty="0"/>
              <a:t>ariable</a:t>
            </a:r>
            <a:endParaRPr lang="en-GB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2DD5A-D0C9-4436-93EE-AF6653CB69BD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4424D-3BA0-4CA6-BD84-0B508FD27CE4}"/>
              </a:ext>
            </a:extLst>
          </p:cNvPr>
          <p:cNvSpPr txBox="1"/>
          <p:nvPr/>
        </p:nvSpPr>
        <p:spPr>
          <a:xfrm>
            <a:off x="8154651" y="2676956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This is not necessarily the one you’ll develop in you term paper… so no worries, but come up with something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35065517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 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A518BE-DFE7-446E-B73E-9EF41607C92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C25BC8-5D0A-4969-AD78-DC4CBCD9F7CB}"/>
              </a:ext>
            </a:extLst>
          </p:cNvPr>
          <p:cNvSpPr txBox="1"/>
          <p:nvPr/>
        </p:nvSpPr>
        <p:spPr>
          <a:xfrm>
            <a:off x="226708" y="2704197"/>
            <a:ext cx="3778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What’s the post talking about? </a:t>
            </a:r>
          </a:p>
          <a:p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Why </a:t>
            </a:r>
          </a:p>
          <a:p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link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34416-DD14-4094-BB77-D91D7BD2D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6582" y="2649606"/>
            <a:ext cx="6823759" cy="28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5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AB066-1468-4C34-BFC1-161D3C6544D9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Your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E536D3-E84D-4BD3-960E-A3FA0CD5E639}"/>
              </a:ext>
            </a:extLst>
          </p:cNvPr>
          <p:cNvSpPr txBox="1"/>
          <p:nvPr/>
        </p:nvSpPr>
        <p:spPr>
          <a:xfrm>
            <a:off x="361734" y="1766611"/>
            <a:ext cx="3778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Build your statistical model!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Calculate the quantities of interest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Check how they change if you change other covariates values</a:t>
            </a:r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BB8D6226-6D6B-4E95-B9BA-C29C8054D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93A97DC-CE4F-4CB0-BB33-F7E6B8CA4CD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8061FA-921D-4A40-8AC0-F19C17A7536D}"/>
              </a:ext>
            </a:extLst>
          </p:cNvPr>
          <p:cNvSpPr txBox="1"/>
          <p:nvPr/>
        </p:nvSpPr>
        <p:spPr>
          <a:xfrm>
            <a:off x="2912906" y="4566785"/>
            <a:ext cx="1709122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GB" dirty="0"/>
              <a:t>I</a:t>
            </a:r>
            <a:r>
              <a:rPr lang="en-GB" sz="2000" b="0" dirty="0"/>
              <a:t>ndependent</a:t>
            </a:r>
            <a:r>
              <a:rPr lang="en-GB" b="0" dirty="0"/>
              <a:t> </a:t>
            </a:r>
            <a:br>
              <a:rPr lang="en-GB" b="0" dirty="0"/>
            </a:br>
            <a:r>
              <a:rPr lang="en-GB" dirty="0"/>
              <a:t>V</a:t>
            </a:r>
            <a:r>
              <a:rPr lang="en-GB" sz="2000" b="0" dirty="0"/>
              <a:t>ariable</a:t>
            </a:r>
            <a:endParaRPr lang="en-GB" b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2DD5A-D0C9-4436-93EE-AF6653CB69BD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E4424D-3BA0-4CA6-BD84-0B508FD27CE4}"/>
              </a:ext>
            </a:extLst>
          </p:cNvPr>
          <p:cNvSpPr txBox="1"/>
          <p:nvPr/>
        </p:nvSpPr>
        <p:spPr>
          <a:xfrm>
            <a:off x="8154651" y="2676956"/>
            <a:ext cx="3778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N.B.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: This is not necessarily the one you’ll develop in you term paper… so no worries, but come up with something </a:t>
            </a:r>
            <a:r>
              <a:rPr lang="en-GB" i="1" dirty="0">
                <a:latin typeface="Segoe UI" panose="020B0502040204020203" pitchFamily="34" charset="0"/>
                <a:cs typeface="Segoe UI" panose="020B0502040204020203" pitchFamily="34" charset="0"/>
              </a:rPr>
              <a:t>plausible</a:t>
            </a:r>
          </a:p>
        </p:txBody>
      </p:sp>
    </p:spTree>
    <p:extLst>
      <p:ext uri="{BB962C8B-B14F-4D97-AF65-F5344CB8AC3E}">
        <p14:creationId xmlns:p14="http://schemas.microsoft.com/office/powerpoint/2010/main" val="20980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6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18.05.2025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2882683" y="2094903"/>
            <a:ext cx="6426635" cy="1094117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342900">
              <a:spcAft>
                <a:spcPts val="1800"/>
              </a:spcAft>
              <a:buNone/>
              <a:defRPr/>
            </a:pP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GLMs</a:t>
            </a:r>
            <a:b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</a:br>
            <a:r>
              <a:rPr lang="en-US" sz="4800" b="1" dirty="0">
                <a:solidFill>
                  <a:srgbClr val="144F85"/>
                </a:solidFill>
                <a:latin typeface="Segoe UI"/>
                <a:ea typeface="Calibri"/>
                <a:cs typeface="Segoe UI"/>
              </a:rPr>
              <a:t>from LM to </a:t>
            </a:r>
            <a:r>
              <a:rPr lang="en-US" sz="4800" b="1" dirty="0">
                <a:solidFill>
                  <a:srgbClr val="C00000"/>
                </a:solidFill>
                <a:latin typeface="Segoe UI"/>
                <a:ea typeface="Calibri"/>
                <a:cs typeface="Segoe UI"/>
              </a:rPr>
              <a:t>logit</a:t>
            </a:r>
          </a:p>
        </p:txBody>
      </p:sp>
    </p:spTree>
    <p:extLst>
      <p:ext uri="{BB962C8B-B14F-4D97-AF65-F5344CB8AC3E}">
        <p14:creationId xmlns:p14="http://schemas.microsoft.com/office/powerpoint/2010/main" val="168659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4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  <a:r>
              <a:rPr lang="en-GB" sz="4400" b="1" dirty="0">
                <a:solidFill>
                  <a:schemeClr val="tx2"/>
                </a:solidFill>
                <a:latin typeface="Segoe UI"/>
                <a:cs typeface="Segoe UI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19" y="1291003"/>
            <a:ext cx="5766611" cy="60939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Are a unified methodology for producing parameter estimates (</a:t>
            </a:r>
            <a:r>
              <a:rPr lang="en-GB" sz="2400" dirty="0">
                <a:latin typeface="Segoe UI"/>
                <a:cs typeface="Segoe UI"/>
                <a:hlinkClick r:id="rId3"/>
              </a:rPr>
              <a:t>Gill 2001</a:t>
            </a:r>
            <a:r>
              <a:rPr lang="en-GB" sz="2400" dirty="0">
                <a:latin typeface="Segoe UI"/>
                <a:cs typeface="Segoe UI"/>
              </a:rPr>
              <a:t>, </a:t>
            </a:r>
            <a:r>
              <a:rPr lang="en-GB" sz="2400" dirty="0">
                <a:latin typeface="Segoe UI"/>
                <a:cs typeface="Segoe UI"/>
                <a:hlinkClick r:id="rId4"/>
              </a:rPr>
              <a:t>Gill and Torres 2019</a:t>
            </a:r>
            <a:r>
              <a:rPr lang="en-GB" sz="2400" dirty="0">
                <a:latin typeface="Segoe UI"/>
                <a:cs typeface="Segoe UI"/>
              </a:rPr>
              <a:t>).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All generalized linear models have three characteristic parts: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Family </a:t>
            </a:r>
            <a:r>
              <a:rPr lang="en-GB" sz="2000" dirty="0">
                <a:latin typeface="Segoe UI"/>
                <a:cs typeface="Segoe UI"/>
              </a:rPr>
              <a:t>which stipulates a random process that can plausibly generate an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Linear component</a:t>
            </a:r>
            <a:r>
              <a:rPr lang="en-GB" sz="2000" dirty="0">
                <a:latin typeface="Segoe UI"/>
                <a:cs typeface="Segoe UI"/>
              </a:rPr>
              <a:t>, namely a linear model, from which we derive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systematic component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Inverse link function</a:t>
            </a:r>
            <a:r>
              <a:rPr lang="en-GB" sz="2000" dirty="0">
                <a:latin typeface="Segoe UI"/>
                <a:cs typeface="Segoe UI"/>
              </a:rPr>
              <a:t>, namely a function linking systematic component and the random process that generates the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8995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67534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7564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4511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48604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4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  <a:r>
              <a:rPr lang="en-GB" sz="4400" b="1" dirty="0">
                <a:solidFill>
                  <a:schemeClr val="tx2"/>
                </a:solidFill>
                <a:latin typeface="Segoe UI"/>
                <a:cs typeface="Segoe UI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291003"/>
            <a:ext cx="5755478" cy="60939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Are a unified methodology for producing parameter estimates (</a:t>
            </a:r>
            <a:r>
              <a:rPr lang="en-GB" sz="2400" dirty="0">
                <a:latin typeface="Segoe UI"/>
                <a:cs typeface="Segoe UI"/>
                <a:hlinkClick r:id="rId3"/>
              </a:rPr>
              <a:t>Gill 2001</a:t>
            </a:r>
            <a:r>
              <a:rPr lang="en-GB" sz="2400" dirty="0">
                <a:latin typeface="Segoe UI"/>
                <a:cs typeface="Segoe UI"/>
              </a:rPr>
              <a:t>, </a:t>
            </a:r>
            <a:r>
              <a:rPr lang="en-GB" sz="2400" dirty="0">
                <a:latin typeface="Segoe UI"/>
                <a:cs typeface="Segoe UI"/>
                <a:hlinkClick r:id="rId4"/>
              </a:rPr>
              <a:t>Gill and Torres 2019</a:t>
            </a:r>
            <a:r>
              <a:rPr lang="en-GB" sz="2400" dirty="0">
                <a:latin typeface="Segoe UI"/>
                <a:cs typeface="Segoe UI"/>
              </a:rPr>
              <a:t>).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All generalized linear models have three characteristic parts: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Family </a:t>
            </a:r>
            <a:r>
              <a:rPr lang="en-GB" sz="2000" dirty="0">
                <a:latin typeface="Segoe UI"/>
                <a:cs typeface="Segoe UI"/>
              </a:rPr>
              <a:t>which stipulates a random process that can plausibly generate an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Linear component</a:t>
            </a:r>
            <a:r>
              <a:rPr lang="en-GB" sz="2000" dirty="0">
                <a:latin typeface="Segoe UI"/>
                <a:cs typeface="Segoe UI"/>
              </a:rPr>
              <a:t>, namely a linear model, from which we derive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systematic component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Inverse link function</a:t>
            </a:r>
            <a:r>
              <a:rPr lang="en-GB" sz="2000" dirty="0">
                <a:latin typeface="Segoe UI"/>
                <a:cs typeface="Segoe UI"/>
              </a:rPr>
              <a:t>, namely a function linking systematic component and the random process that generates the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88CECD-1D5B-43F0-9345-5D6CBB1183FC}"/>
                  </a:ext>
                </a:extLst>
              </p:cNvPr>
              <p:cNvSpPr txBox="1"/>
              <p:nvPr/>
            </p:nvSpPr>
            <p:spPr>
              <a:xfrm>
                <a:off x="7256890" y="1291003"/>
                <a:ext cx="3980468" cy="5312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ar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88CECD-1D5B-43F0-9345-5D6CBB11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890" y="1291003"/>
                <a:ext cx="3980468" cy="531236"/>
              </a:xfrm>
              <a:prstGeom prst="rect">
                <a:avLst/>
              </a:prstGeom>
              <a:blipFill>
                <a:blip r:embed="rId5"/>
                <a:stretch>
                  <a:fillRect t="-12644" r="-4747" b="-298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D71DDC-F808-43E2-9C44-F514E6191B98}"/>
                  </a:ext>
                </a:extLst>
              </p:cNvPr>
              <p:cNvSpPr txBox="1"/>
              <p:nvPr/>
            </p:nvSpPr>
            <p:spPr>
              <a:xfrm>
                <a:off x="7112060" y="1894662"/>
                <a:ext cx="18866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D71DDC-F808-43E2-9C44-F514E6191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60" y="1894662"/>
                <a:ext cx="1886607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157D8-5C16-4640-8061-1B37143460FD}"/>
                  </a:ext>
                </a:extLst>
              </p:cNvPr>
              <p:cNvSpPr txBox="1"/>
              <p:nvPr/>
            </p:nvSpPr>
            <p:spPr>
              <a:xfrm>
                <a:off x="9247124" y="1864202"/>
                <a:ext cx="2419445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157D8-5C16-4640-8061-1B3714346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24" y="1864202"/>
                <a:ext cx="2419445" cy="46192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110A0-B1FA-4190-98D6-E419F6357B5B}"/>
                  </a:ext>
                </a:extLst>
              </p:cNvPr>
              <p:cNvSpPr txBox="1"/>
              <p:nvPr/>
            </p:nvSpPr>
            <p:spPr>
              <a:xfrm>
                <a:off x="7112060" y="2585584"/>
                <a:ext cx="19157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110A0-B1FA-4190-98D6-E419F635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60" y="2585584"/>
                <a:ext cx="1915731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47391A-C687-4422-8E1C-A7E34DA26E54}"/>
                  </a:ext>
                </a:extLst>
              </p:cNvPr>
              <p:cNvSpPr txBox="1"/>
              <p:nvPr/>
            </p:nvSpPr>
            <p:spPr>
              <a:xfrm>
                <a:off x="9357299" y="2545512"/>
                <a:ext cx="2096916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47391A-C687-4422-8E1C-A7E34DA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299" y="2545512"/>
                <a:ext cx="2096916" cy="461921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17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67534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7564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4511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18.05.2025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48604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numCol="1" spc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4400" b="1" dirty="0">
                <a:solidFill>
                  <a:srgbClr val="C00000"/>
                </a:solidFill>
                <a:latin typeface="Segoe UI"/>
                <a:cs typeface="Segoe UI"/>
              </a:rPr>
              <a:t>GLM</a:t>
            </a:r>
            <a:r>
              <a:rPr lang="en-GB" sz="4400" b="1" dirty="0">
                <a:solidFill>
                  <a:schemeClr val="tx2"/>
                </a:solidFill>
                <a:latin typeface="Segoe UI"/>
                <a:cs typeface="Segoe UI"/>
              </a:rPr>
              <a:t>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1A0534-DF54-4754-891D-1086CF183B5D}"/>
              </a:ext>
            </a:extLst>
          </p:cNvPr>
          <p:cNvSpPr txBox="1"/>
          <p:nvPr/>
        </p:nvSpPr>
        <p:spPr>
          <a:xfrm>
            <a:off x="398520" y="1291003"/>
            <a:ext cx="5755478" cy="609397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Are a unified methodology for producing parameter estimates (</a:t>
            </a:r>
            <a:r>
              <a:rPr lang="en-GB" sz="2400" dirty="0">
                <a:latin typeface="Segoe UI"/>
                <a:cs typeface="Segoe UI"/>
                <a:hlinkClick r:id="rId3"/>
              </a:rPr>
              <a:t>Gill 2001</a:t>
            </a:r>
            <a:r>
              <a:rPr lang="en-GB" sz="2400" dirty="0">
                <a:latin typeface="Segoe UI"/>
                <a:cs typeface="Segoe UI"/>
              </a:rPr>
              <a:t>, </a:t>
            </a:r>
            <a:r>
              <a:rPr lang="en-GB" sz="2400" dirty="0">
                <a:latin typeface="Segoe UI"/>
                <a:cs typeface="Segoe UI"/>
                <a:hlinkClick r:id="rId4"/>
              </a:rPr>
              <a:t>Gill and Torres 2019</a:t>
            </a:r>
            <a:r>
              <a:rPr lang="en-GB" sz="2400" dirty="0">
                <a:latin typeface="Segoe UI"/>
                <a:cs typeface="Segoe UI"/>
              </a:rPr>
              <a:t>). </a:t>
            </a:r>
          </a:p>
          <a:p>
            <a:pPr>
              <a:spcAft>
                <a:spcPts val="1200"/>
              </a:spcAft>
            </a:pPr>
            <a:r>
              <a:rPr lang="en-GB" sz="2400" dirty="0">
                <a:latin typeface="Segoe UI"/>
                <a:cs typeface="Segoe UI"/>
              </a:rPr>
              <a:t>All generalized linear models have three characteristic parts: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Family </a:t>
            </a:r>
            <a:r>
              <a:rPr lang="en-GB" sz="2000" dirty="0">
                <a:latin typeface="Segoe UI"/>
                <a:cs typeface="Segoe UI"/>
              </a:rPr>
              <a:t>which stipulates a random process that can plausibly generate an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Linear component</a:t>
            </a:r>
            <a:r>
              <a:rPr lang="en-GB" sz="2000" dirty="0">
                <a:latin typeface="Segoe UI"/>
                <a:cs typeface="Segoe UI"/>
              </a:rPr>
              <a:t>, namely a linear model, from which we derive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systematic component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1" dirty="0">
                <a:latin typeface="Segoe UI"/>
                <a:cs typeface="Segoe UI"/>
              </a:rPr>
              <a:t>Inverse link function</a:t>
            </a:r>
            <a:r>
              <a:rPr lang="en-GB" sz="2000" dirty="0">
                <a:latin typeface="Segoe UI"/>
                <a:cs typeface="Segoe UI"/>
              </a:rPr>
              <a:t>, namely a function linking systematic component and the random process that generates the outcome (𝑦)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dirty="0">
              <a:latin typeface="Segoe UI"/>
              <a:cs typeface="Segoe UI"/>
            </a:endParaRPr>
          </a:p>
          <a:p>
            <a:pPr>
              <a:spcAft>
                <a:spcPts val="1200"/>
              </a:spcAft>
            </a:pPr>
            <a:endParaRPr lang="en-GB" sz="2000" b="1" dirty="0">
              <a:latin typeface="Segoe UI"/>
              <a:cs typeface="Segoe U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88CECD-1D5B-43F0-9345-5D6CBB1183FC}"/>
                  </a:ext>
                </a:extLst>
              </p:cNvPr>
              <p:cNvSpPr txBox="1"/>
              <p:nvPr/>
            </p:nvSpPr>
            <p:spPr>
              <a:xfrm>
                <a:off x="7256890" y="1291003"/>
                <a:ext cx="3980468" cy="5312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ar-AE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ar-AE" sz="280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ar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88CECD-1D5B-43F0-9345-5D6CBB118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890" y="1291003"/>
                <a:ext cx="3980468" cy="531236"/>
              </a:xfrm>
              <a:prstGeom prst="rect">
                <a:avLst/>
              </a:prstGeom>
              <a:blipFill>
                <a:blip r:embed="rId5"/>
                <a:stretch>
                  <a:fillRect t="-12644" r="-4747" b="-298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D71DDC-F808-43E2-9C44-F514E6191B98}"/>
                  </a:ext>
                </a:extLst>
              </p:cNvPr>
              <p:cNvSpPr txBox="1"/>
              <p:nvPr/>
            </p:nvSpPr>
            <p:spPr>
              <a:xfrm>
                <a:off x="7112060" y="1894662"/>
                <a:ext cx="18866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m:t>f</m:t>
                      </m:r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40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D71DDC-F808-43E2-9C44-F514E6191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60" y="1894662"/>
                <a:ext cx="1886607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157D8-5C16-4640-8061-1B37143460FD}"/>
                  </a:ext>
                </a:extLst>
              </p:cNvPr>
              <p:cNvSpPr txBox="1"/>
              <p:nvPr/>
            </p:nvSpPr>
            <p:spPr>
              <a:xfrm>
                <a:off x="9247124" y="1864202"/>
                <a:ext cx="2419445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157D8-5C16-4640-8061-1B3714346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124" y="1864202"/>
                <a:ext cx="2419445" cy="461921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110A0-B1FA-4190-98D6-E419F6357B5B}"/>
                  </a:ext>
                </a:extLst>
              </p:cNvPr>
              <p:cNvSpPr txBox="1"/>
              <p:nvPr/>
            </p:nvSpPr>
            <p:spPr>
              <a:xfrm>
                <a:off x="7112060" y="2585584"/>
                <a:ext cx="19157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ar-AE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2E110A0-B1FA-4190-98D6-E419F6357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60" y="2585584"/>
                <a:ext cx="1915731" cy="461665"/>
              </a:xfrm>
              <a:prstGeom prst="rect">
                <a:avLst/>
              </a:prstGeom>
              <a:blipFill>
                <a:blip r:embed="rId8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47391A-C687-4422-8E1C-A7E34DA26E54}"/>
                  </a:ext>
                </a:extLst>
              </p:cNvPr>
              <p:cNvSpPr txBox="1"/>
              <p:nvPr/>
            </p:nvSpPr>
            <p:spPr>
              <a:xfrm>
                <a:off x="9357299" y="2545512"/>
                <a:ext cx="2096916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47391A-C687-4422-8E1C-A7E34DA2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7299" y="2545512"/>
                <a:ext cx="2096916" cy="461921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BC591B-0999-47FA-8D1F-9D69D0DBE2D8}"/>
                  </a:ext>
                </a:extLst>
              </p:cNvPr>
              <p:cNvSpPr txBox="1"/>
              <p:nvPr/>
            </p:nvSpPr>
            <p:spPr>
              <a:xfrm>
                <a:off x="7890235" y="4235607"/>
                <a:ext cx="3101645" cy="532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800"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ar-AE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ar-AE" sz="280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BC591B-0999-47FA-8D1F-9D69D0DBE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235" y="4235607"/>
                <a:ext cx="3101645" cy="5321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26A8-B164-4F94-9E59-EE94B0173A22}"/>
                  </a:ext>
                </a:extLst>
              </p:cNvPr>
              <p:cNvSpPr txBox="1"/>
              <p:nvPr/>
            </p:nvSpPr>
            <p:spPr>
              <a:xfrm>
                <a:off x="6247669" y="5343462"/>
                <a:ext cx="36978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lvl="0"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GB" i="0"/>
                      <m:t>id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4226A8-B164-4F94-9E59-EE94B0173A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669" y="5343462"/>
                <a:ext cx="3697867" cy="461665"/>
              </a:xfrm>
              <a:prstGeom prst="rect">
                <a:avLst/>
              </a:prstGeom>
              <a:blipFill>
                <a:blip r:embed="rId11"/>
                <a:stretch>
                  <a:fillRect t="-12000" b="-29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32CDEC-B0BD-4CB0-A990-6C595D9CFEF8}"/>
                  </a:ext>
                </a:extLst>
              </p:cNvPr>
              <p:cNvSpPr txBox="1"/>
              <p:nvPr/>
            </p:nvSpPr>
            <p:spPr>
              <a:xfrm>
                <a:off x="9496751" y="5379826"/>
                <a:ext cx="200267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nor/>
                        </m:rPr>
                        <a:rPr lang="en-GB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232CDEC-B0BD-4CB0-A990-6C595D9CF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6751" y="5379826"/>
                <a:ext cx="2002671" cy="461665"/>
              </a:xfrm>
              <a:prstGeom prst="rect">
                <a:avLst/>
              </a:prstGeom>
              <a:blipFill>
                <a:blip r:embed="rId1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E069BA-099A-463B-AE70-75C936D6C735}"/>
                  </a:ext>
                </a:extLst>
              </p:cNvPr>
              <p:cNvSpPr txBox="1"/>
              <p:nvPr/>
            </p:nvSpPr>
            <p:spPr>
              <a:xfrm>
                <a:off x="9288364" y="4886754"/>
                <a:ext cx="2419445" cy="4619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2400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E069BA-099A-463B-AE70-75C936D6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64" y="4886754"/>
                <a:ext cx="2419445" cy="461921"/>
              </a:xfrm>
              <a:prstGeom prst="rect">
                <a:avLst/>
              </a:prstGeom>
              <a:blipFill>
                <a:blip r:embed="rId1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01AB8F-C57E-4B13-867E-BA7048C14604}"/>
                  </a:ext>
                </a:extLst>
              </p:cNvPr>
              <p:cNvSpPr txBox="1"/>
              <p:nvPr/>
            </p:nvSpPr>
            <p:spPr>
              <a:xfrm>
                <a:off x="6501944" y="4856940"/>
                <a:ext cx="3101645" cy="469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400" i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m:rPr>
                          <m:nor/>
                        </m:rPr>
                        <a:rPr lang="en-GB" sz="24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d>
                        <m:dPr>
                          <m:ctrlP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ar-AE" sz="240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400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400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01AB8F-C57E-4B13-867E-BA7048C14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944" y="4856940"/>
                <a:ext cx="3101645" cy="469359"/>
              </a:xfrm>
              <a:prstGeom prst="rect">
                <a:avLst/>
              </a:prstGeom>
              <a:blipFill>
                <a:blip r:embed="rId14"/>
                <a:stretch>
                  <a:fillRect b="-103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F94DFD46-02E5-422B-A0CA-17D09E5CE7CD}"/>
              </a:ext>
            </a:extLst>
          </p:cNvPr>
          <p:cNvSpPr txBox="1"/>
          <p:nvPr/>
        </p:nvSpPr>
        <p:spPr>
          <a:xfrm>
            <a:off x="8212817" y="3734126"/>
            <a:ext cx="245647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latin typeface="Segoe UI"/>
                <a:cs typeface="Segoe UI"/>
              </a:rPr>
              <a:t>The linear model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871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2007</Words>
  <Application>Microsoft Office PowerPoint</Application>
  <PresentationFormat>Widescreen</PresentationFormat>
  <Paragraphs>320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43" baseType="lpstr">
      <vt:lpstr>Arial</vt:lpstr>
      <vt:lpstr>Calibri</vt:lpstr>
      <vt:lpstr>Cambria Math</vt:lpstr>
      <vt:lpstr>Lucida Sans</vt:lpstr>
      <vt:lpstr>Segoe UI</vt:lpstr>
      <vt:lpstr>Shlop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1224</cp:revision>
  <dcterms:created xsi:type="dcterms:W3CDTF">2022-08-22T14:53:08Z</dcterms:created>
  <dcterms:modified xsi:type="dcterms:W3CDTF">2025-05-19T09:47:14Z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