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6"/>
  </p:notesMasterIdLst>
  <p:sldIdLst>
    <p:sldId id="256" r:id="rId5"/>
    <p:sldId id="257" r:id="rId6"/>
    <p:sldId id="263" r:id="rId7"/>
    <p:sldId id="280" r:id="rId8"/>
    <p:sldId id="278" r:id="rId9"/>
    <p:sldId id="276" r:id="rId10"/>
    <p:sldId id="282" r:id="rId11"/>
    <p:sldId id="284" r:id="rId12"/>
    <p:sldId id="283" r:id="rId13"/>
    <p:sldId id="28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5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6"/>
    <a:srgbClr val="CC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69B58-B52E-C79B-5A15-FD044C36A379}" v="3550" dt="2025-04-02T17:48:14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Hartland" userId="S::alha016@uni-saarland.de::9fde6627-572b-4024-96e5-dd43067571a9" providerId="AD" clId="Web-{D5569B58-B52E-C79B-5A15-FD044C36A379}"/>
    <pc:docChg chg="addSld delSld modSld sldOrd">
      <pc:chgData name="Alexander Hartland" userId="S::alha016@uni-saarland.de::9fde6627-572b-4024-96e5-dd43067571a9" providerId="AD" clId="Web-{D5569B58-B52E-C79B-5A15-FD044C36A379}" dt="2025-04-02T17:48:14.133" v="1943"/>
      <pc:docMkLst>
        <pc:docMk/>
      </pc:docMkLst>
      <pc:sldChg chg="delSp modSp">
        <pc:chgData name="Alexander Hartland" userId="S::alha016@uni-saarland.de::9fde6627-572b-4024-96e5-dd43067571a9" providerId="AD" clId="Web-{D5569B58-B52E-C79B-5A15-FD044C36A379}" dt="2025-04-02T15:18:25.019" v="1914" actId="20577"/>
        <pc:sldMkLst>
          <pc:docMk/>
          <pc:sldMk cId="0" sldId="256"/>
        </pc:sldMkLst>
        <pc:spChg chg="mod">
          <ac:chgData name="Alexander Hartland" userId="S::alha016@uni-saarland.de::9fde6627-572b-4024-96e5-dd43067571a9" providerId="AD" clId="Web-{D5569B58-B52E-C79B-5A15-FD044C36A379}" dt="2025-04-02T13:53:19.138" v="22" actId="20577"/>
          <ac:spMkLst>
            <pc:docMk/>
            <pc:sldMk cId="0" sldId="256"/>
            <ac:spMk id="190" creationId="{00000000-0000-0000-0000-000000000000}"/>
          </ac:spMkLst>
        </pc:spChg>
        <pc:spChg chg="del">
          <ac:chgData name="Alexander Hartland" userId="S::alha016@uni-saarland.de::9fde6627-572b-4024-96e5-dd43067571a9" providerId="AD" clId="Web-{D5569B58-B52E-C79B-5A15-FD044C36A379}" dt="2025-04-02T15:17:51.799" v="1910"/>
          <ac:spMkLst>
            <pc:docMk/>
            <pc:sldMk cId="0" sldId="256"/>
            <ac:spMk id="191" creationId="{00000000-0000-0000-0000-000000000000}"/>
          </ac:spMkLst>
        </pc:spChg>
        <pc:spChg chg="mod">
          <ac:chgData name="Alexander Hartland" userId="S::alha016@uni-saarland.de::9fde6627-572b-4024-96e5-dd43067571a9" providerId="AD" clId="Web-{D5569B58-B52E-C79B-5A15-FD044C36A379}" dt="2025-04-02T15:18:25.019" v="1914" actId="20577"/>
          <ac:spMkLst>
            <pc:docMk/>
            <pc:sldMk cId="0" sldId="256"/>
            <ac:spMk id="192" creationId="{00000000-0000-0000-0000-000000000000}"/>
          </ac:spMkLst>
        </pc:spChg>
      </pc:sldChg>
      <pc:sldChg chg="addSp delSp modSp addAnim delAnim modAnim">
        <pc:chgData name="Alexander Hartland" userId="S::alha016@uni-saarland.de::9fde6627-572b-4024-96e5-dd43067571a9" providerId="AD" clId="Web-{D5569B58-B52E-C79B-5A15-FD044C36A379}" dt="2025-04-02T15:11:00.006" v="1876"/>
        <pc:sldMkLst>
          <pc:docMk/>
          <pc:sldMk cId="0" sldId="257"/>
        </pc:sldMkLst>
        <pc:spChg chg="mod">
          <ac:chgData name="Alexander Hartland" userId="S::alha016@uni-saarland.de::9fde6627-572b-4024-96e5-dd43067571a9" providerId="AD" clId="Web-{D5569B58-B52E-C79B-5A15-FD044C36A379}" dt="2025-04-02T14:06:37.396" v="434" actId="20577"/>
          <ac:spMkLst>
            <pc:docMk/>
            <pc:sldMk cId="0" sldId="257"/>
            <ac:spMk id="5" creationId="{E1B676F7-2869-4AC4-876C-A9293A9CD05A}"/>
          </ac:spMkLst>
        </pc:spChg>
        <pc:picChg chg="add mod">
          <ac:chgData name="Alexander Hartland" userId="S::alha016@uni-saarland.de::9fde6627-572b-4024-96e5-dd43067571a9" providerId="AD" clId="Web-{D5569B58-B52E-C79B-5A15-FD044C36A379}" dt="2025-04-02T14:05:10.986" v="385" actId="1076"/>
          <ac:picMkLst>
            <pc:docMk/>
            <pc:sldMk cId="0" sldId="257"/>
            <ac:picMk id="2" creationId="{1B98D1CA-F8E4-7DE0-0FA6-617F80172333}"/>
          </ac:picMkLst>
        </pc:picChg>
        <pc:picChg chg="del">
          <ac:chgData name="Alexander Hartland" userId="S::alha016@uni-saarland.de::9fde6627-572b-4024-96e5-dd43067571a9" providerId="AD" clId="Web-{D5569B58-B52E-C79B-5A15-FD044C36A379}" dt="2025-04-02T13:54:47.062" v="26"/>
          <ac:picMkLst>
            <pc:docMk/>
            <pc:sldMk cId="0" sldId="257"/>
            <ac:picMk id="3" creationId="{A79F5180-072E-4992-B56B-9EC27A898880}"/>
          </ac:picMkLst>
        </pc:picChg>
      </pc:sldChg>
      <pc:sldChg chg="delSp modSp">
        <pc:chgData name="Alexander Hartland" userId="S::alha016@uni-saarland.de::9fde6627-572b-4024-96e5-dd43067571a9" providerId="AD" clId="Web-{D5569B58-B52E-C79B-5A15-FD044C36A379}" dt="2025-04-02T14:10:32.793" v="489" actId="20577"/>
        <pc:sldMkLst>
          <pc:docMk/>
          <pc:sldMk cId="3868684940" sldId="263"/>
        </pc:sldMkLst>
        <pc:spChg chg="del mod">
          <ac:chgData name="Alexander Hartland" userId="S::alha016@uni-saarland.de::9fde6627-572b-4024-96e5-dd43067571a9" providerId="AD" clId="Web-{D5569B58-B52E-C79B-5A15-FD044C36A379}" dt="2025-04-02T14:07:34.850" v="461"/>
          <ac:spMkLst>
            <pc:docMk/>
            <pc:sldMk cId="3868684940" sldId="263"/>
            <ac:spMk id="4" creationId="{500B0F34-2742-41F0-BD1B-21F549B9B920}"/>
          </ac:spMkLst>
        </pc:spChg>
        <pc:spChg chg="mod">
          <ac:chgData name="Alexander Hartland" userId="S::alha016@uni-saarland.de::9fde6627-572b-4024-96e5-dd43067571a9" providerId="AD" clId="Web-{D5569B58-B52E-C79B-5A15-FD044C36A379}" dt="2025-04-02T14:10:32.793" v="489" actId="20577"/>
          <ac:spMkLst>
            <pc:docMk/>
            <pc:sldMk cId="3868684940" sldId="263"/>
            <ac:spMk id="6" creationId="{142086AB-B89D-455C-90DA-7B90554362D5}"/>
          </ac:spMkLst>
        </pc:spChg>
      </pc:sldChg>
      <pc:sldChg chg="delSp modSp">
        <pc:chgData name="Alexander Hartland" userId="S::alha016@uni-saarland.de::9fde6627-572b-4024-96e5-dd43067571a9" providerId="AD" clId="Web-{D5569B58-B52E-C79B-5A15-FD044C36A379}" dt="2025-04-02T15:08:16.033" v="1851" actId="20577"/>
        <pc:sldMkLst>
          <pc:docMk/>
          <pc:sldMk cId="1475743693" sldId="276"/>
        </pc:sldMkLst>
        <pc:spChg chg="mod">
          <ac:chgData name="Alexander Hartland" userId="S::alha016@uni-saarland.de::9fde6627-572b-4024-96e5-dd43067571a9" providerId="AD" clId="Web-{D5569B58-B52E-C79B-5A15-FD044C36A379}" dt="2025-04-02T15:08:16.033" v="1851" actId="20577"/>
          <ac:spMkLst>
            <pc:docMk/>
            <pc:sldMk cId="1475743693" sldId="276"/>
            <ac:spMk id="4" creationId="{500B0F34-2742-41F0-BD1B-21F549B9B920}"/>
          </ac:spMkLst>
        </pc:spChg>
        <pc:spChg chg="mod">
          <ac:chgData name="Alexander Hartland" userId="S::alha016@uni-saarland.de::9fde6627-572b-4024-96e5-dd43067571a9" providerId="AD" clId="Web-{D5569B58-B52E-C79B-5A15-FD044C36A379}" dt="2025-04-02T15:00:17.910" v="1666" actId="20577"/>
          <ac:spMkLst>
            <pc:docMk/>
            <pc:sldMk cId="1475743693" sldId="276"/>
            <ac:spMk id="6" creationId="{142086AB-B89D-455C-90DA-7B90554362D5}"/>
          </ac:spMkLst>
        </pc:spChg>
        <pc:spChg chg="del">
          <ac:chgData name="Alexander Hartland" userId="S::alha016@uni-saarland.de::9fde6627-572b-4024-96e5-dd43067571a9" providerId="AD" clId="Web-{D5569B58-B52E-C79B-5A15-FD044C36A379}" dt="2025-04-02T15:04:28.276" v="1762"/>
          <ac:spMkLst>
            <pc:docMk/>
            <pc:sldMk cId="1475743693" sldId="276"/>
            <ac:spMk id="10" creationId="{46DB2B8D-101A-4561-99C8-4AF35D0E9206}"/>
          </ac:spMkLst>
        </pc:spChg>
        <pc:picChg chg="del">
          <ac:chgData name="Alexander Hartland" userId="S::alha016@uni-saarland.de::9fde6627-572b-4024-96e5-dd43067571a9" providerId="AD" clId="Web-{D5569B58-B52E-C79B-5A15-FD044C36A379}" dt="2025-04-02T15:03:01.024" v="1676"/>
          <ac:picMkLst>
            <pc:docMk/>
            <pc:sldMk cId="1475743693" sldId="276"/>
            <ac:picMk id="3" creationId="{1D2BD591-ED9C-42EA-9336-4C5C687765AC}"/>
          </ac:picMkLst>
        </pc:picChg>
      </pc:sldChg>
      <pc:sldChg chg="del">
        <pc:chgData name="Alexander Hartland" userId="S::alha016@uni-saarland.de::9fde6627-572b-4024-96e5-dd43067571a9" providerId="AD" clId="Web-{D5569B58-B52E-C79B-5A15-FD044C36A379}" dt="2025-04-02T15:00:36.051" v="1667"/>
        <pc:sldMkLst>
          <pc:docMk/>
          <pc:sldMk cId="419818612" sldId="277"/>
        </pc:sldMkLst>
      </pc:sldChg>
      <pc:sldChg chg="modSp ord addAnim modAnim">
        <pc:chgData name="Alexander Hartland" userId="S::alha016@uni-saarland.de::9fde6627-572b-4024-96e5-dd43067571a9" providerId="AD" clId="Web-{D5569B58-B52E-C79B-5A15-FD044C36A379}" dt="2025-04-02T15:11:57.305" v="1880"/>
        <pc:sldMkLst>
          <pc:docMk/>
          <pc:sldMk cId="2600837040" sldId="278"/>
        </pc:sldMkLst>
        <pc:spChg chg="mod">
          <ac:chgData name="Alexander Hartland" userId="S::alha016@uni-saarland.de::9fde6627-572b-4024-96e5-dd43067571a9" providerId="AD" clId="Web-{D5569B58-B52E-C79B-5A15-FD044C36A379}" dt="2025-04-02T15:00:04.175" v="1663" actId="20577"/>
          <ac:spMkLst>
            <pc:docMk/>
            <pc:sldMk cId="2600837040" sldId="278"/>
            <ac:spMk id="7" creationId="{16483AF4-32F7-46E3-969F-11812D80E404}"/>
          </ac:spMkLst>
        </pc:spChg>
      </pc:sldChg>
      <pc:sldChg chg="del">
        <pc:chgData name="Alexander Hartland" userId="S::alha016@uni-saarland.de::9fde6627-572b-4024-96e5-dd43067571a9" providerId="AD" clId="Web-{D5569B58-B52E-C79B-5A15-FD044C36A379}" dt="2025-04-02T15:00:37.629" v="1668"/>
        <pc:sldMkLst>
          <pc:docMk/>
          <pc:sldMk cId="827326329" sldId="279"/>
        </pc:sldMkLst>
      </pc:sldChg>
      <pc:sldChg chg="modSp add replId addAnim modAnim">
        <pc:chgData name="Alexander Hartland" userId="S::alha016@uni-saarland.de::9fde6627-572b-4024-96e5-dd43067571a9" providerId="AD" clId="Web-{D5569B58-B52E-C79B-5A15-FD044C36A379}" dt="2025-04-02T15:11:43.976" v="1878"/>
        <pc:sldMkLst>
          <pc:docMk/>
          <pc:sldMk cId="2831651299" sldId="280"/>
        </pc:sldMkLst>
        <pc:spChg chg="mod">
          <ac:chgData name="Alexander Hartland" userId="S::alha016@uni-saarland.de::9fde6627-572b-4024-96e5-dd43067571a9" providerId="AD" clId="Web-{D5569B58-B52E-C79B-5A15-FD044C36A379}" dt="2025-04-02T15:01:25.474" v="1675" actId="20577"/>
          <ac:spMkLst>
            <pc:docMk/>
            <pc:sldMk cId="2831651299" sldId="280"/>
            <ac:spMk id="4" creationId="{6F92768C-2F1F-F076-50C5-FBA7BB595D5C}"/>
          </ac:spMkLst>
        </pc:spChg>
        <pc:spChg chg="mod">
          <ac:chgData name="Alexander Hartland" userId="S::alha016@uni-saarland.de::9fde6627-572b-4024-96e5-dd43067571a9" providerId="AD" clId="Web-{D5569B58-B52E-C79B-5A15-FD044C36A379}" dt="2025-04-02T14:35:45.727" v="1163" actId="14100"/>
          <ac:spMkLst>
            <pc:docMk/>
            <pc:sldMk cId="2831651299" sldId="280"/>
            <ac:spMk id="6" creationId="{E4811696-4C3B-4BF5-72F6-F1442C1792E9}"/>
          </ac:spMkLst>
        </pc:spChg>
      </pc:sldChg>
      <pc:sldChg chg="addSp modSp add replId addAnim delAnim modAnim">
        <pc:chgData name="Alexander Hartland" userId="S::alha016@uni-saarland.de::9fde6627-572b-4024-96e5-dd43067571a9" providerId="AD" clId="Web-{D5569B58-B52E-C79B-5A15-FD044C36A379}" dt="2025-04-02T17:47:43.818" v="1942"/>
        <pc:sldMkLst>
          <pc:docMk/>
          <pc:sldMk cId="3283163143" sldId="281"/>
        </pc:sldMkLst>
        <pc:spChg chg="mod">
          <ac:chgData name="Alexander Hartland" userId="S::alha016@uni-saarland.de::9fde6627-572b-4024-96e5-dd43067571a9" providerId="AD" clId="Web-{D5569B58-B52E-C79B-5A15-FD044C36A379}" dt="2025-04-02T17:47:10.737" v="1938" actId="14100"/>
          <ac:spMkLst>
            <pc:docMk/>
            <pc:sldMk cId="3283163143" sldId="281"/>
            <ac:spMk id="4" creationId="{446407E8-B7D5-B83C-E67E-2FF35713D38E}"/>
          </ac:spMkLst>
        </pc:spChg>
        <pc:picChg chg="add mod">
          <ac:chgData name="Alexander Hartland" userId="S::alha016@uni-saarland.de::9fde6627-572b-4024-96e5-dd43067571a9" providerId="AD" clId="Web-{D5569B58-B52E-C79B-5A15-FD044C36A379}" dt="2025-04-02T15:15:06.326" v="1903" actId="1076"/>
          <ac:picMkLst>
            <pc:docMk/>
            <pc:sldMk cId="3283163143" sldId="281"/>
            <ac:picMk id="2" creationId="{D7D543D4-2620-D2B3-3A90-AE1925EA31CD}"/>
          </ac:picMkLst>
        </pc:picChg>
      </pc:sldChg>
      <pc:sldChg chg="addSp modSp add replId">
        <pc:chgData name="Alexander Hartland" userId="S::alha016@uni-saarland.de::9fde6627-572b-4024-96e5-dd43067571a9" providerId="AD" clId="Web-{D5569B58-B52E-C79B-5A15-FD044C36A379}" dt="2025-04-02T15:14:56.466" v="1902" actId="1076"/>
        <pc:sldMkLst>
          <pc:docMk/>
          <pc:sldMk cId="2786480992" sldId="282"/>
        </pc:sldMkLst>
        <pc:picChg chg="add mod">
          <ac:chgData name="Alexander Hartland" userId="S::alha016@uni-saarland.de::9fde6627-572b-4024-96e5-dd43067571a9" providerId="AD" clId="Web-{D5569B58-B52E-C79B-5A15-FD044C36A379}" dt="2025-04-02T15:14:56.466" v="1902" actId="1076"/>
          <ac:picMkLst>
            <pc:docMk/>
            <pc:sldMk cId="2786480992" sldId="282"/>
            <ac:picMk id="2" creationId="{51431E1F-747C-D27D-95B3-BC20DB39FF41}"/>
          </ac:picMkLst>
        </pc:picChg>
      </pc:sldChg>
      <pc:sldChg chg="delSp modSp add replId">
        <pc:chgData name="Alexander Hartland" userId="S::alha016@uni-saarland.de::9fde6627-572b-4024-96e5-dd43067571a9" providerId="AD" clId="Web-{D5569B58-B52E-C79B-5A15-FD044C36A379}" dt="2025-04-02T15:12:32.493" v="1893" actId="20577"/>
        <pc:sldMkLst>
          <pc:docMk/>
          <pc:sldMk cId="3905488570" sldId="283"/>
        </pc:sldMkLst>
        <pc:spChg chg="mod">
          <ac:chgData name="Alexander Hartland" userId="S::alha016@uni-saarland.de::9fde6627-572b-4024-96e5-dd43067571a9" providerId="AD" clId="Web-{D5569B58-B52E-C79B-5A15-FD044C36A379}" dt="2025-04-02T15:12:32.493" v="1893" actId="20577"/>
          <ac:spMkLst>
            <pc:docMk/>
            <pc:sldMk cId="3905488570" sldId="283"/>
            <ac:spMk id="4" creationId="{5C356F3A-509E-6433-2029-B4816CF74504}"/>
          </ac:spMkLst>
        </pc:spChg>
        <pc:picChg chg="del">
          <ac:chgData name="Alexander Hartland" userId="S::alha016@uni-saarland.de::9fde6627-572b-4024-96e5-dd43067571a9" providerId="AD" clId="Web-{D5569B58-B52E-C79B-5A15-FD044C36A379}" dt="2025-04-02T15:12:27.509" v="1882"/>
          <ac:picMkLst>
            <pc:docMk/>
            <pc:sldMk cId="3905488570" sldId="283"/>
            <ac:picMk id="2" creationId="{83CA9490-1A6C-28DF-92CA-8FFC1F7A1805}"/>
          </ac:picMkLst>
        </pc:picChg>
      </pc:sldChg>
      <pc:sldChg chg="addSp modSp add ord replId">
        <pc:chgData name="Alexander Hartland" userId="S::alha016@uni-saarland.de::9fde6627-572b-4024-96e5-dd43067571a9" providerId="AD" clId="Web-{D5569B58-B52E-C79B-5A15-FD044C36A379}" dt="2025-04-02T17:48:14.133" v="1943"/>
        <pc:sldMkLst>
          <pc:docMk/>
          <pc:sldMk cId="1929667717" sldId="284"/>
        </pc:sldMkLst>
        <pc:picChg chg="add mod">
          <ac:chgData name="Alexander Hartland" userId="S::alha016@uni-saarland.de::9fde6627-572b-4024-96e5-dd43067571a9" providerId="AD" clId="Web-{D5569B58-B52E-C79B-5A15-FD044C36A379}" dt="2025-04-02T15:14:36.247" v="1901" actId="1076"/>
          <ac:picMkLst>
            <pc:docMk/>
            <pc:sldMk cId="1929667717" sldId="284"/>
            <ac:picMk id="2" creationId="{FBE19C9F-1AF5-06D8-205A-E860DD54A67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88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0692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922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D7E6D-BE0C-F099-3FD5-B30096B0F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F35250E4-D1EB-F5E0-E359-B3A984321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67FFE19E-6B9F-8539-B4BF-5BA5DDE94AF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91F510EB-7DF4-5E88-D797-5A3E3DA3BA33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3827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9DFBC-36CF-3E4A-1413-39D084D9B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19834C17-17FC-CA27-8B4F-08BC9730B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3814782-F55F-AA81-5D10-506F2235334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6D10A815-A03E-975A-C5AD-C06C24189264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355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169F1-44E9-D10F-D39B-F21CFF5A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087C8C27-FA94-893C-D1D1-5ACF33A47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870554F1-446C-3753-AA93-D95877E8D71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32670BD2-0401-F518-8E33-F0B88A296679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479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08251-C18C-B498-4351-CC08DC78A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45BC0BED-F6EC-6551-A3DD-F2E19C3A2D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374B6DBE-6607-24D8-4B0F-67937D66C2C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6120EB52-DCD2-CCAF-F7CD-FF77DAF94E11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682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E281C0F-64BC-478A-8C92-6A665E36C7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05BD0B4-362A-438E-B3CA-FD8E555C7B0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F2EA356-BCC3-4931-8366-EC1FD5FB408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04C1296-6766-402F-8130-ACE2CC7339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6FECDB1-3F7C-411F-BD86-5DE7A8B5C1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478C609-22E0-47B6-A725-DF3F796619B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CDF1FFA-FA6E-49AD-ABD3-122647774F7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4531084-A238-487A-9F11-F3E654F5C3C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D4EE34E-D058-48B3-B334-F2D382A8B92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045B571-32AF-4949-9328-CCC842AF035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1BCD825-35FB-499B-B971-3BECB9A4247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9611326-9AB2-4746-9A3B-58EAC3D25B8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7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8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1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004877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004877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ftr" idx="7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45" name="PlaceHolder 4"/>
          <p:cNvSpPr>
            <a:spLocks noGrp="1"/>
          </p:cNvSpPr>
          <p:nvPr>
            <p:ph type="sldNum" idx="8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9B574944-A099-4C7F-A704-B9BB87FBE983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dt" idx="9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de-DE" sz="900" b="0" strike="noStrike" spc="-1">
                <a:solidFill>
                  <a:srgbClr val="FFFFFF"/>
                </a:solidFill>
                <a:latin typeface="Segoe UI"/>
              </a:rPr>
              <a:t>&lt;date/time&gt;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247560" y="1269720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/>
                <a:cs typeface="Segoe UI"/>
              </a:rPr>
              <a:t>Quantitative Research in Political Science</a:t>
            </a:r>
            <a:br>
              <a:rPr lang="en-GB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/>
                <a:cs typeface="Segoe UI"/>
              </a:rPr>
              <a:t>How to </a:t>
            </a:r>
            <a:r>
              <a:rPr lang="en-GB" sz="3200" dirty="0">
                <a:solidFill>
                  <a:srgbClr val="004876"/>
                </a:solidFill>
                <a:latin typeface="Segoe UI"/>
                <a:cs typeface="Segoe UI"/>
              </a:rPr>
              <a:t>Analyse Digital Content for</a:t>
            </a:r>
            <a:br>
              <a:rPr lang="en-GB" sz="3200" dirty="0">
                <a:solidFill>
                  <a:srgbClr val="004876"/>
                </a:solidFill>
                <a:latin typeface="Segoe UI"/>
                <a:cs typeface="Segoe UI"/>
              </a:rPr>
            </a:br>
            <a:r>
              <a:rPr lang="en-GB" sz="3200" dirty="0">
                <a:solidFill>
                  <a:srgbClr val="004876"/>
                </a:solidFill>
                <a:latin typeface="Segoe UI"/>
                <a:cs typeface="Segoe UI"/>
              </a:rPr>
              <a:t>Political Science Research</a:t>
            </a:r>
            <a:br>
              <a:rPr lang="en-GB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3590879" y="3702817"/>
            <a:ext cx="6118595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2400" spc="-1" dirty="0">
                <a:solidFill>
                  <a:srgbClr val="004877"/>
                </a:solidFill>
                <a:latin typeface="Segoe UI"/>
              </a:rPr>
              <a:t>Alex </a:t>
            </a:r>
            <a:r>
              <a:rPr lang="de-DE" sz="2400" spc="-1" err="1">
                <a:solidFill>
                  <a:srgbClr val="004877"/>
                </a:solidFill>
                <a:latin typeface="Segoe UI"/>
              </a:rPr>
              <a:t>Hartland</a:t>
            </a:r>
            <a:endParaRPr lang="de-DE" sz="2400" spc="-1">
              <a:solidFill>
                <a:srgbClr val="004877"/>
              </a:solidFill>
              <a:latin typeface="Segoe UI"/>
            </a:endParaRPr>
          </a:p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2400" spc="-1" err="1">
                <a:solidFill>
                  <a:srgbClr val="004877"/>
                </a:solidFill>
                <a:latin typeface="Segoe UI"/>
              </a:rPr>
              <a:t>Postdoctoral</a:t>
            </a:r>
            <a:r>
              <a:rPr lang="de-DE" sz="2400" spc="-1" dirty="0">
                <a:solidFill>
                  <a:srgbClr val="004877"/>
                </a:solidFill>
                <a:latin typeface="Segoe UI"/>
              </a:rPr>
              <a:t> Researcher</a:t>
            </a:r>
          </a:p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2400" spc="-1" dirty="0">
                <a:solidFill>
                  <a:srgbClr val="004877"/>
                </a:solidFill>
                <a:latin typeface="Segoe UI"/>
              </a:rPr>
              <a:t>Department </a:t>
            </a:r>
            <a:r>
              <a:rPr lang="de-DE" sz="2400" spc="-1" err="1">
                <a:solidFill>
                  <a:srgbClr val="004877"/>
                </a:solidFill>
                <a:latin typeface="Segoe UI"/>
              </a:rPr>
              <a:t>of</a:t>
            </a:r>
            <a:r>
              <a:rPr lang="de-DE" sz="2400" spc="-1" dirty="0">
                <a:solidFill>
                  <a:srgbClr val="004877"/>
                </a:solidFill>
                <a:latin typeface="Segoe UI"/>
              </a:rPr>
              <a:t> European </a:t>
            </a:r>
            <a:r>
              <a:rPr lang="de-DE" sz="2400" spc="-1" err="1">
                <a:solidFill>
                  <a:srgbClr val="004877"/>
                </a:solidFill>
                <a:latin typeface="Segoe UI"/>
              </a:rPr>
              <a:t>Social</a:t>
            </a:r>
            <a:r>
              <a:rPr lang="de-DE" sz="2400" spc="-1" dirty="0">
                <a:solidFill>
                  <a:srgbClr val="004877"/>
                </a:solidFill>
                <a:latin typeface="Segoe UI"/>
              </a:rPr>
              <a:t> Research</a:t>
            </a:r>
          </a:p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2400" spc="-1" dirty="0">
                <a:solidFill>
                  <a:srgbClr val="004877"/>
                </a:solidFill>
                <a:latin typeface="Segoe UI"/>
              </a:rPr>
              <a:t>University </a:t>
            </a:r>
            <a:r>
              <a:rPr lang="de-DE" sz="2400" spc="-1" err="1">
                <a:solidFill>
                  <a:srgbClr val="004877"/>
                </a:solidFill>
                <a:latin typeface="Segoe UI"/>
              </a:rPr>
              <a:t>of</a:t>
            </a:r>
            <a:r>
              <a:rPr lang="de-DE" sz="2400" spc="-1" dirty="0">
                <a:solidFill>
                  <a:srgbClr val="004877"/>
                </a:solidFill>
                <a:latin typeface="Segoe UI"/>
              </a:rPr>
              <a:t> Saarland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99B98-8C8C-5849-D30C-67A23DE1F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4CF09F0F-806D-98D4-8E46-5D27A2F144F1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43805624-8D89-03CF-2B43-2B684B1CCE71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CB14C348-CCEE-F09C-0D61-ABCE24F46D91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useful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407E8-B7D5-B83C-E67E-2FF35713D38E}"/>
              </a:ext>
            </a:extLst>
          </p:cNvPr>
          <p:cNvSpPr txBox="1"/>
          <p:nvPr/>
        </p:nvSpPr>
        <p:spPr>
          <a:xfrm>
            <a:off x="668740" y="1433015"/>
            <a:ext cx="5400063" cy="54341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Do you want to become a political scientist?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GB" dirty="0"/>
              <a:t>No problem!</a:t>
            </a:r>
          </a:p>
          <a:p>
            <a:pPr>
              <a:lnSpc>
                <a:spcPct val="150000"/>
              </a:lnSpc>
            </a:pPr>
            <a:r>
              <a:rPr lang="en-GB" dirty="0"/>
              <a:t>The course teaches you foundational skills for:</a:t>
            </a:r>
          </a:p>
          <a:p>
            <a:pPr>
              <a:lnSpc>
                <a:spcPct val="150000"/>
              </a:lnSpc>
            </a:pPr>
            <a:r>
              <a:rPr lang="en-GB" dirty="0"/>
              <a:t>Data science</a:t>
            </a:r>
          </a:p>
          <a:p>
            <a:pPr>
              <a:lnSpc>
                <a:spcPct val="150000"/>
              </a:lnSpc>
            </a:pPr>
            <a:r>
              <a:rPr lang="en-GB" dirty="0"/>
              <a:t>Machine learning</a:t>
            </a:r>
          </a:p>
          <a:p>
            <a:pPr>
              <a:lnSpc>
                <a:spcPct val="150000"/>
              </a:lnSpc>
            </a:pPr>
            <a:r>
              <a:rPr lang="en-GB" dirty="0"/>
              <a:t>Market research</a:t>
            </a:r>
          </a:p>
          <a:p>
            <a:pPr>
              <a:lnSpc>
                <a:spcPct val="150000"/>
              </a:lnSpc>
            </a:pPr>
            <a:r>
              <a:rPr lang="en-GB" dirty="0"/>
              <a:t>Brand management</a:t>
            </a:r>
          </a:p>
          <a:p>
            <a:pPr>
              <a:lnSpc>
                <a:spcPct val="150000"/>
              </a:lnSpc>
            </a:pPr>
            <a:r>
              <a:rPr lang="en-GB" dirty="0"/>
              <a:t>Digital journalism</a:t>
            </a:r>
          </a:p>
          <a:p>
            <a:pPr>
              <a:lnSpc>
                <a:spcPct val="150000"/>
              </a:lnSpc>
            </a:pPr>
            <a:r>
              <a:rPr lang="en-GB" dirty="0"/>
              <a:t>Cyber security</a:t>
            </a:r>
          </a:p>
          <a:p>
            <a:pPr>
              <a:lnSpc>
                <a:spcPct val="150000"/>
              </a:lnSpc>
            </a:pPr>
            <a:r>
              <a:rPr lang="en-GB" dirty="0"/>
              <a:t>Legal analysis</a:t>
            </a:r>
          </a:p>
          <a:p>
            <a:pPr>
              <a:lnSpc>
                <a:spcPct val="150000"/>
              </a:lnSpc>
            </a:pPr>
            <a:r>
              <a:rPr lang="en-GB" dirty="0"/>
              <a:t>Financial planning and more...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2" name="Picture 1" descr="Einstein Smart GIF - Einstein Smart Think - Discover &amp; Share ...">
            <a:extLst>
              <a:ext uri="{FF2B5EF4-FFF2-40B4-BE49-F238E27FC236}">
                <a16:creationId xmlns:a16="http://schemas.microsoft.com/office/drawing/2014/main" id="{D7D543D4-2620-D2B3-3A90-AE1925EA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714724"/>
            <a:ext cx="4160744" cy="429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6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30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30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12C1513-A0CE-4ADA-BA5C-E7F491D6A710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080247" y="1314575"/>
            <a:ext cx="6468036" cy="41180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Bef>
                <a:spcPct val="20000"/>
              </a:spcBef>
              <a:defRPr/>
            </a:pPr>
            <a:r>
              <a:rPr lang="en-GB" sz="2400" dirty="0">
                <a:latin typeface="Calibri"/>
              </a:rPr>
              <a:t> Dr. Alex Hartland</a:t>
            </a:r>
            <a:endParaRPr lang="en-US" dirty="0"/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Calibri"/>
                <a:ea typeface="Calibri"/>
                <a:cs typeface="Times New Roman"/>
              </a:rPr>
              <a:t>I have been a postdoctoral researcher (</a:t>
            </a:r>
            <a:r>
              <a:rPr lang="en-US" dirty="0" err="1">
                <a:latin typeface="Calibri"/>
                <a:ea typeface="Calibri"/>
                <a:cs typeface="Times New Roman"/>
              </a:rPr>
              <a:t>Wissenschaftlicher</a:t>
            </a:r>
            <a:r>
              <a:rPr lang="en-US" dirty="0">
                <a:latin typeface="Calibri"/>
                <a:ea typeface="Calibri"/>
                <a:cs typeface="Times New Roman"/>
              </a:rPr>
              <a:t> Mitarbeiter) at the chair of Prof. Dr. Daniela Braun since 2023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Calibri"/>
                <a:ea typeface="Calibri"/>
                <a:cs typeface="Times New Roman"/>
              </a:rPr>
              <a:t>I studied psychology at the University of Warwick and politics at the University of Manchester, UK</a:t>
            </a: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Calibri"/>
                <a:ea typeface="Calibri"/>
                <a:cs typeface="Times New Roman"/>
              </a:rPr>
              <a:t>I research political trust and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polarisation</a:t>
            </a:r>
            <a:r>
              <a:rPr lang="en-US" dirty="0">
                <a:latin typeface="Calibri"/>
                <a:ea typeface="Calibri"/>
                <a:cs typeface="Times New Roman"/>
              </a:rPr>
              <a:t> in European politics as part of the ActEU project</a:t>
            </a:r>
            <a:endParaRPr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Calibri"/>
                <a:ea typeface="Calibri"/>
                <a:cs typeface="Times New Roman"/>
              </a:rPr>
              <a:t>I use surveys and online content to answer questions about current political developments</a:t>
            </a: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Calibri"/>
                <a:ea typeface="Calibri"/>
                <a:cs typeface="Times New Roman"/>
              </a:rPr>
              <a:t>For our project, we collected content from Twitter/ X, Telegram, and news sites in 10 countries</a:t>
            </a:r>
          </a:p>
          <a:p>
            <a:pPr marL="342900" indent="-342900" defTabSz="34290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Calibri"/>
                <a:ea typeface="Calibri"/>
                <a:cs typeface="Times New Roman"/>
              </a:rPr>
              <a:t>How can we </a:t>
            </a:r>
            <a:r>
              <a:rPr lang="en-US" dirty="0" err="1">
                <a:latin typeface="Calibri"/>
                <a:ea typeface="Calibri"/>
                <a:cs typeface="Times New Roman"/>
              </a:rPr>
              <a:t>analyse</a:t>
            </a:r>
            <a:r>
              <a:rPr lang="en-US" dirty="0">
                <a:latin typeface="Calibri"/>
                <a:ea typeface="Calibri"/>
                <a:cs typeface="Times New Roman"/>
              </a:rPr>
              <a:t> this and similar content to better understand what is happening online?</a:t>
            </a:r>
          </a:p>
        </p:txBody>
      </p:sp>
      <p:pic>
        <p:nvPicPr>
          <p:cNvPr id="2" name="Picture 1" descr="Porträt Alex Hartland">
            <a:extLst>
              <a:ext uri="{FF2B5EF4-FFF2-40B4-BE49-F238E27FC236}">
                <a16:creationId xmlns:a16="http://schemas.microsoft.com/office/drawing/2014/main" id="{1B98D1CA-F8E4-7DE0-0FA6-617F8017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724" y="1808630"/>
            <a:ext cx="3684494" cy="2445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846755" y="1301700"/>
            <a:ext cx="10501778" cy="203574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spc="-1" dirty="0">
                <a:solidFill>
                  <a:schemeClr val="tx2"/>
                </a:solidFill>
                <a:latin typeface="Segoe UI"/>
              </a:rPr>
              <a:t>...</a:t>
            </a:r>
            <a:r>
              <a:rPr lang="de-DE" sz="4000" spc="-1" dirty="0" err="1">
                <a:solidFill>
                  <a:schemeClr val="tx2"/>
                </a:solidFill>
                <a:latin typeface="Segoe UI"/>
              </a:rPr>
              <a:t>study</a:t>
            </a:r>
            <a:r>
              <a:rPr lang="de-DE" sz="4000" spc="-1" dirty="0">
                <a:solidFill>
                  <a:schemeClr val="tx2"/>
                </a:solidFill>
                <a:latin typeface="Segoe UI"/>
              </a:rPr>
              <a:t> </a:t>
            </a:r>
            <a:endParaRPr lang="de-DE" sz="4000" spc="-1">
              <a:solidFill>
                <a:schemeClr val="tx2"/>
              </a:solidFill>
              <a:latin typeface="Segoe UI"/>
              <a:cs typeface="Segoe UI"/>
            </a:endParaRPr>
          </a:p>
          <a:p>
            <a:pPr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000" b="1" i="1" spc="-1" dirty="0">
                <a:solidFill>
                  <a:srgbClr val="004876"/>
                </a:solidFill>
                <a:latin typeface="Segoe UI"/>
                <a:cs typeface="Segoe UI"/>
              </a:rPr>
              <a:t>How to Analyse Digital Content for Political Science Research</a:t>
            </a:r>
            <a:r>
              <a:rPr lang="en-GB" sz="4000" i="1" spc="-1" dirty="0">
                <a:solidFill>
                  <a:srgbClr val="004876"/>
                </a:solidFill>
                <a:latin typeface="Segoe UI"/>
                <a:cs typeface="Segoe UI"/>
              </a:rPr>
              <a:t>!</a:t>
            </a:r>
            <a:br>
              <a:rPr lang="en-GB" sz="4000" i="1" spc="-1" dirty="0">
                <a:latin typeface="Segoe UI"/>
                <a:cs typeface="Segoe UI"/>
              </a:rPr>
            </a:br>
            <a:endParaRPr lang="de-DE" sz="4000" spc="-1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6868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E4811696-4C3B-4BF5-72F6-F1442C1792E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042338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pc="-1" dirty="0">
                <a:solidFill>
                  <a:srgbClr val="004876"/>
                </a:solidFill>
                <a:latin typeface="Segoe UI"/>
                <a:cs typeface="Segoe UI"/>
              </a:rPr>
              <a:t>How to Analyse Digital Content for Political Science Research</a:t>
            </a:r>
            <a:br>
              <a:rPr lang="en-GB" spc="-1" dirty="0">
                <a:latin typeface="Segoe UI"/>
                <a:cs typeface="Segoe UI"/>
              </a:rPr>
            </a:br>
            <a:endParaRPr lang="de-DE" spc="-1">
              <a:solidFill>
                <a:srgbClr val="000000"/>
              </a:solidFill>
              <a:latin typeface="Segoe UI"/>
              <a:cs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2768C-2F1F-F076-50C5-FBA7BB595D5C}"/>
              </a:ext>
            </a:extLst>
          </p:cNvPr>
          <p:cNvSpPr txBox="1"/>
          <p:nvPr/>
        </p:nvSpPr>
        <p:spPr>
          <a:xfrm>
            <a:off x="483843" y="1091236"/>
            <a:ext cx="9685495" cy="49244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indent="571500"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Learning Aims</a:t>
            </a:r>
            <a:endParaRPr lang="en-US" b="1"/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 sz="1600" dirty="0"/>
              <a:t>How to collect text, images, and related information online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 sz="1600" dirty="0">
                <a:cs typeface="Arial"/>
              </a:rPr>
              <a:t>How to use this information to measure:</a:t>
            </a:r>
          </a:p>
          <a:p>
            <a:pPr indent="571500"/>
            <a:r>
              <a:rPr lang="en-GB" sz="1600" dirty="0">
                <a:cs typeface="Arial"/>
              </a:rPr>
              <a:t>- salience - which topics are getting the most attention?</a:t>
            </a:r>
            <a:endParaRPr lang="en-US" sz="1600" dirty="0">
              <a:cs typeface="Arial"/>
            </a:endParaRPr>
          </a:p>
          <a:p>
            <a:pPr marL="685800" indent="-114300"/>
            <a:r>
              <a:rPr lang="en-GB" sz="1600" dirty="0">
                <a:cs typeface="Arial"/>
              </a:rPr>
              <a:t>- political attitudes - positive or negative expressions, support or opposition, polarisation, trust, democratic values</a:t>
            </a:r>
            <a:endParaRPr lang="en-US" sz="1600" dirty="0">
              <a:cs typeface="Arial"/>
            </a:endParaRPr>
          </a:p>
          <a:p>
            <a:pPr indent="571500"/>
            <a:r>
              <a:rPr lang="en-GB" sz="1600" dirty="0">
                <a:cs typeface="Arial"/>
              </a:rPr>
              <a:t>- political behaviour - likes, reposts, follows, participation, protest, radicalisation</a:t>
            </a:r>
            <a:endParaRPr lang="en-GB" dirty="0"/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 sz="1600" dirty="0"/>
              <a:t>How to compare results across political actors, parties, platforms, and countries to address research questions</a:t>
            </a:r>
          </a:p>
          <a:p>
            <a:pPr indent="571500">
              <a:spcBef>
                <a:spcPts val="1800"/>
              </a:spcBef>
              <a:spcAft>
                <a:spcPts val="600"/>
              </a:spcAft>
            </a:pPr>
            <a:r>
              <a:rPr lang="en-GB" sz="1600" dirty="0"/>
              <a:t>For example: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 sz="1600" dirty="0"/>
              <a:t>Which parties focus on which topics?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 sz="1600" dirty="0"/>
              <a:t>Are parties becoming more polarised over time? 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 sz="1600" dirty="0"/>
              <a:t>How do we know our results are accurate?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GB" sz="1600" dirty="0">
                <a:cs typeface="Arial"/>
              </a:rPr>
              <a:t>Can we use this information to predict future events? (spoiler: yes, but not reliably!)</a:t>
            </a:r>
            <a:endParaRPr lang="en-US" sz="16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16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Structure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3AF4-32F7-46E3-969F-11812D80E404}"/>
              </a:ext>
            </a:extLst>
          </p:cNvPr>
          <p:cNvSpPr txBox="1"/>
          <p:nvPr/>
        </p:nvSpPr>
        <p:spPr>
          <a:xfrm>
            <a:off x="668739" y="1433015"/>
            <a:ext cx="992192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b="1" dirty="0"/>
              <a:t>Class 7 – </a:t>
            </a:r>
            <a:r>
              <a:rPr lang="en-GB" dirty="0"/>
              <a:t>Introduction: course overview, technical set up, where to find content</a:t>
            </a:r>
            <a:endParaRPr lang="en-US" dirty="0"/>
          </a:p>
          <a:p>
            <a:endParaRPr lang="en-GB" dirty="0"/>
          </a:p>
          <a:p>
            <a:r>
              <a:rPr lang="en-GB" b="1" dirty="0"/>
              <a:t>Class 8 – </a:t>
            </a:r>
            <a:r>
              <a:rPr lang="en-GB" dirty="0"/>
              <a:t>Getting an Overview: import, clean, and measure quantities at scale</a:t>
            </a:r>
          </a:p>
          <a:p>
            <a:endParaRPr lang="en-GB" b="1" dirty="0"/>
          </a:p>
          <a:p>
            <a:r>
              <a:rPr lang="en-GB" b="1" dirty="0"/>
              <a:t>Class 9 – </a:t>
            </a:r>
            <a:r>
              <a:rPr lang="en-GB" dirty="0"/>
              <a:t>Going Deeper: using word embeddings to measure attitudes</a:t>
            </a:r>
          </a:p>
          <a:p>
            <a:endParaRPr lang="en-GB" b="1" dirty="0"/>
          </a:p>
          <a:p>
            <a:r>
              <a:rPr lang="en-GB" b="1" dirty="0"/>
              <a:t>Class 10 –</a:t>
            </a:r>
            <a:r>
              <a:rPr lang="en-GB" dirty="0"/>
              <a:t> New Developments: analysing text with Large Language Models</a:t>
            </a:r>
          </a:p>
          <a:p>
            <a:endParaRPr lang="en-GB"/>
          </a:p>
          <a:p>
            <a:r>
              <a:rPr lang="en-GB" b="1" dirty="0"/>
              <a:t>Class 11</a:t>
            </a:r>
            <a:r>
              <a:rPr lang="en-GB" dirty="0"/>
              <a:t> </a:t>
            </a:r>
            <a:r>
              <a:rPr lang="en-GB" b="1" dirty="0"/>
              <a:t>–</a:t>
            </a:r>
            <a:r>
              <a:rPr lang="en-GB" dirty="0"/>
              <a:t> Other content: images, video, and the future of online content analysis</a:t>
            </a:r>
          </a:p>
          <a:p>
            <a:endParaRPr lang="en-GB" dirty="0"/>
          </a:p>
          <a:p>
            <a:r>
              <a:rPr lang="en-GB" b="1" dirty="0"/>
              <a:t>Class 12</a:t>
            </a:r>
            <a:r>
              <a:rPr lang="en-GB" dirty="0"/>
              <a:t> </a:t>
            </a:r>
            <a:r>
              <a:rPr lang="en-GB" b="1" dirty="0"/>
              <a:t>–</a:t>
            </a:r>
            <a:r>
              <a:rPr lang="en-GB" dirty="0"/>
              <a:t>  Review/ Applying Text Analysis to your own research question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08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useful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668740" y="1433015"/>
            <a:ext cx="7920524" cy="456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Do you want to become a political scientist?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74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DF389-0C65-3F33-782E-3A76D0832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07C16F3C-9F22-0115-0E82-25EA2E93E8F8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D43BBD7E-B464-5D8D-1B67-8EEB33080F10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781A123F-0FEC-DF38-8F3F-B5E0C14A290F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useful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D60F6-F250-DBB0-DD5C-B470413DA69D}"/>
              </a:ext>
            </a:extLst>
          </p:cNvPr>
          <p:cNvSpPr txBox="1"/>
          <p:nvPr/>
        </p:nvSpPr>
        <p:spPr>
          <a:xfrm>
            <a:off x="668740" y="1433015"/>
            <a:ext cx="7920524" cy="456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Do you want to become a political scientist?</a:t>
            </a:r>
            <a:endParaRPr lang="en-US" dirty="0"/>
          </a:p>
        </p:txBody>
      </p:sp>
      <p:pic>
        <p:nvPicPr>
          <p:cNvPr id="2" name="Picture 1" descr="Awkward Girl GIFs | Tenor">
            <a:extLst>
              <a:ext uri="{FF2B5EF4-FFF2-40B4-BE49-F238E27FC236}">
                <a16:creationId xmlns:a16="http://schemas.microsoft.com/office/drawing/2014/main" id="{51431E1F-747C-D27D-95B3-BC20DB39F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544" y="2136401"/>
            <a:ext cx="3260911" cy="35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8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9617B-463B-6A17-220D-EFFF090B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81360846-84E0-C30F-E385-3EC4751E7A5E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E2823089-508C-2107-8778-BA3124455485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350E397A-A1D2-C8B1-13B5-57DE4E48AD27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useful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BBB6F-6BFD-94FA-7046-6962E1FB399C}"/>
              </a:ext>
            </a:extLst>
          </p:cNvPr>
          <p:cNvSpPr txBox="1"/>
          <p:nvPr/>
        </p:nvSpPr>
        <p:spPr>
          <a:xfrm>
            <a:off x="668740" y="1433015"/>
            <a:ext cx="7920524" cy="456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Do you want to become a political scientist?</a:t>
            </a:r>
            <a:endParaRPr lang="en-US" dirty="0"/>
          </a:p>
        </p:txBody>
      </p:sp>
      <p:pic>
        <p:nvPicPr>
          <p:cNvPr id="2" name="Picture 1" descr="The Tumbleweed. my favorite email conversation-saving… | by ...">
            <a:extLst>
              <a:ext uri="{FF2B5EF4-FFF2-40B4-BE49-F238E27FC236}">
                <a16:creationId xmlns:a16="http://schemas.microsoft.com/office/drawing/2014/main" id="{FBE19C9F-1AF5-06D8-205A-E860DD54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386" y="2405858"/>
            <a:ext cx="6469155" cy="29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6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C8D57-93D2-6BE2-A7F6-E4B11C90A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85857189-C01B-7F33-BC99-2C854EA96132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A3446DF4-AE61-1556-7300-A2E839C3D15A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2979DF-2308-4041-9EF1-723599C28634}" type="datetime1">
              <a:rPr lang="de-DE" sz="900" b="0" strike="noStrike" spc="-1">
                <a:solidFill>
                  <a:srgbClr val="FFFFFF"/>
                </a:solidFill>
                <a:latin typeface="Segoe UI"/>
                <a:ea typeface="Verdana"/>
              </a:rPr>
              <a:t>02.04.2025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EEC37292-9BD5-3E83-70B8-40374F6A96D6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useful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56F3A-509E-6433-2029-B4816CF74504}"/>
              </a:ext>
            </a:extLst>
          </p:cNvPr>
          <p:cNvSpPr txBox="1"/>
          <p:nvPr/>
        </p:nvSpPr>
        <p:spPr>
          <a:xfrm>
            <a:off x="668740" y="1433015"/>
            <a:ext cx="7920524" cy="8720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Do you want to become a political scientist?</a:t>
            </a:r>
          </a:p>
          <a:p>
            <a:pPr>
              <a:lnSpc>
                <a:spcPct val="150000"/>
              </a:lnSpc>
            </a:pPr>
            <a:r>
              <a:rPr lang="en-GB" dirty="0"/>
              <a:t>No problem!</a:t>
            </a:r>
          </a:p>
        </p:txBody>
      </p:sp>
    </p:spTree>
    <p:extLst>
      <p:ext uri="{BB962C8B-B14F-4D97-AF65-F5344CB8AC3E}">
        <p14:creationId xmlns:p14="http://schemas.microsoft.com/office/powerpoint/2010/main" val="3905488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398</Words>
  <Application>Microsoft Office PowerPoint</Application>
  <PresentationFormat>Widescreen</PresentationFormat>
  <Paragraphs>64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Office Theme</vt:lpstr>
      <vt:lpstr>Office Theme</vt:lpstr>
      <vt:lpstr>Office Theme</vt:lpstr>
      <vt:lpstr>Office Theme</vt:lpstr>
      <vt:lpstr>Quantitative Research in Political Science How to Analyse Digital Content for Political Science Research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771</cp:revision>
  <dcterms:created xsi:type="dcterms:W3CDTF">2022-08-22T14:53:08Z</dcterms:created>
  <dcterms:modified xsi:type="dcterms:W3CDTF">2025-04-02T18:46:12Z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