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8" r:id="rId3"/>
    <p:sldId id="262" r:id="rId4"/>
    <p:sldId id="265" r:id="rId5"/>
    <p:sldId id="266" r:id="rId6"/>
    <p:sldId id="267" r:id="rId7"/>
    <p:sldId id="268" r:id="rId8"/>
    <p:sldId id="269" r:id="rId9"/>
    <p:sldId id="260" r:id="rId10"/>
    <p:sldId id="263" r:id="rId11"/>
    <p:sldId id="264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5239" userDrawn="1">
          <p15:clr>
            <a:srgbClr val="A4A3A4"/>
          </p15:clr>
        </p15:guide>
        <p15:guide id="2" orient="horz" pos="3974" userDrawn="1">
          <p15:clr>
            <a:srgbClr val="A4A3A4"/>
          </p15:clr>
        </p15:guide>
        <p15:guide id="3" pos="8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DADADA"/>
    <a:srgbClr val="C00000"/>
    <a:srgbClr val="CA0013"/>
    <a:srgbClr val="D944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8B1032C-EA38-4F05-BA0D-38AFFFC7BED3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EC20E35-A176-4012-BC5E-935CFFF8708E}" styleName="Средний стиль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Светлый стиль 2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Светлый стиль 3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Светлый стиль 1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Светлый стиль 3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412" autoAdjust="0"/>
    <p:restoredTop sz="95179" autoAdjust="0"/>
  </p:normalViewPr>
  <p:slideViewPr>
    <p:cSldViewPr>
      <p:cViewPr varScale="1">
        <p:scale>
          <a:sx n="118" d="100"/>
          <a:sy n="118" d="100"/>
        </p:scale>
        <p:origin x="400" y="84"/>
      </p:cViewPr>
      <p:guideLst>
        <p:guide pos="5239"/>
        <p:guide orient="horz" pos="3974"/>
        <p:guide pos="8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2832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3BC3F9-9C5B-4717-9F59-36DC790402FE}" type="datetimeFigureOut">
              <a:rPr lang="ru-RU" smtClean="0"/>
              <a:t>16.12.2018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E14A10-66C2-4A61-B0C2-25BAE495FC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02427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0A133F-8031-4831-8F3E-50C91F823C86}" type="datetimeFigureOut">
              <a:rPr lang="ru-RU" smtClean="0"/>
              <a:t>16.12.2018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7B005B-06D2-48E8-9D1D-814134C676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5138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 hasCustomPrompt="1"/>
          </p:nvPr>
        </p:nvSpPr>
        <p:spPr>
          <a:xfrm>
            <a:off x="953693" y="1773243"/>
            <a:ext cx="7236619" cy="1648749"/>
          </a:xfrm>
        </p:spPr>
        <p:txBody>
          <a:bodyPr>
            <a:normAutofit/>
          </a:bodyPr>
          <a:lstStyle>
            <a:lvl1pPr algn="ctr">
              <a:defRPr sz="5400" baseline="0"/>
            </a:lvl1pPr>
          </a:lstStyle>
          <a:p>
            <a:r>
              <a:rPr lang="ru-RU" dirty="0"/>
              <a:t>Заголовок презентации</a:t>
            </a:r>
            <a:endParaRPr lang="en-US" dirty="0"/>
          </a:p>
        </p:txBody>
      </p:sp>
      <p:sp>
        <p:nvSpPr>
          <p:cNvPr id="17" name="Текст 11"/>
          <p:cNvSpPr>
            <a:spLocks noGrp="1"/>
          </p:cNvSpPr>
          <p:nvPr>
            <p:ph type="body" sz="quarter" idx="14" hasCustomPrompt="1"/>
          </p:nvPr>
        </p:nvSpPr>
        <p:spPr>
          <a:xfrm>
            <a:off x="954000" y="3421988"/>
            <a:ext cx="7236000" cy="72709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800" cap="none" baseline="0"/>
            </a:lvl1pPr>
          </a:lstStyle>
          <a:p>
            <a:pPr lvl="0"/>
            <a:r>
              <a:rPr lang="ru-RU" dirty="0"/>
              <a:t>Образец подзаголовка</a:t>
            </a:r>
          </a:p>
        </p:txBody>
      </p:sp>
      <p:sp>
        <p:nvSpPr>
          <p:cNvPr id="19" name="Текст 18"/>
          <p:cNvSpPr>
            <a:spLocks noGrp="1"/>
          </p:cNvSpPr>
          <p:nvPr>
            <p:ph type="body" sz="quarter" idx="15" hasCustomPrompt="1"/>
          </p:nvPr>
        </p:nvSpPr>
        <p:spPr>
          <a:xfrm>
            <a:off x="954002" y="5157789"/>
            <a:ext cx="7236308" cy="461665"/>
          </a:xfrm>
        </p:spPr>
        <p:txBody>
          <a:bodyPr wrap="square">
            <a:spAutoFit/>
          </a:bodyPr>
          <a:lstStyle>
            <a:lvl1pPr marL="0" indent="0" algn="r">
              <a:buNone/>
              <a:defRPr sz="3000">
                <a:latin typeface="+mj-lt"/>
              </a:defRPr>
            </a:lvl1pPr>
          </a:lstStyle>
          <a:p>
            <a:pPr lvl="0"/>
            <a:r>
              <a:rPr lang="ru-RU" dirty="0"/>
              <a:t>Имя Фамилия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873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ез подчеркив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Без подчеркивания</a:t>
            </a:r>
          </a:p>
        </p:txBody>
      </p:sp>
      <p:sp>
        <p:nvSpPr>
          <p:cNvPr id="3" name="Объект 5"/>
          <p:cNvSpPr>
            <a:spLocks noGrp="1"/>
          </p:cNvSpPr>
          <p:nvPr>
            <p:ph sz="quarter" idx="13" hasCustomPrompt="1"/>
          </p:nvPr>
        </p:nvSpPr>
        <p:spPr>
          <a:xfrm>
            <a:off x="971550" y="1773241"/>
            <a:ext cx="7200850" cy="4751387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949465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в центр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953693" y="1773242"/>
            <a:ext cx="7236619" cy="3384551"/>
          </a:xfrm>
        </p:spPr>
        <p:txBody>
          <a:bodyPr anchor="ctr" anchorCtr="1">
            <a:normAutofit/>
          </a:bodyPr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Тезис</a:t>
            </a:r>
          </a:p>
        </p:txBody>
      </p:sp>
    </p:spTree>
    <p:extLst>
      <p:ext uri="{BB962C8B-B14F-4D97-AF65-F5344CB8AC3E}">
        <p14:creationId xmlns:p14="http://schemas.microsoft.com/office/powerpoint/2010/main" val="36379939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исунок с текстовым блок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6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9144000" cy="6858000"/>
          </a:xfrm>
        </p:spPr>
        <p:txBody>
          <a:bodyPr lIns="360000" tIns="360000" rIns="360000" bIns="360000" anchor="ctr" anchorCtr="1">
            <a:norm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r>
              <a:rPr lang="ru-RU" dirty="0"/>
              <a:t>Рисунок</a:t>
            </a:r>
          </a:p>
        </p:txBody>
      </p:sp>
      <p:sp>
        <p:nvSpPr>
          <p:cNvPr id="7" name="Рисунок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304"/>
            <a:ext cx="9144000" cy="6858000"/>
          </a:xfrm>
        </p:spPr>
        <p:txBody>
          <a:bodyPr lIns="360000" tIns="360000" rIns="360000" bIns="360000" anchor="ctr" anchorCtr="1">
            <a:norm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r>
              <a:rPr lang="ru-RU" dirty="0"/>
              <a:t>Рисунок</a:t>
            </a:r>
          </a:p>
        </p:txBody>
      </p:sp>
      <p:sp>
        <p:nvSpPr>
          <p:cNvPr id="5" name="Текст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5157792"/>
            <a:ext cx="9144000" cy="1366837"/>
          </a:xfrm>
          <a:solidFill>
            <a:schemeClr val="accent1">
              <a:alpha val="80000"/>
            </a:schemeClr>
          </a:solidFill>
        </p:spPr>
        <p:txBody>
          <a:bodyPr lIns="1260000" rIns="1260000" anchor="ctr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Arial" panose="020B0604020202020204" pitchFamily="34" charset="0"/>
              <a:buNone/>
              <a:tabLst/>
              <a:defRPr sz="2400" baseline="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800" dirty="0"/>
              <a:t>Образец текста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23897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вверху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9144000" cy="6858000"/>
          </a:xfrm>
        </p:spPr>
        <p:txBody>
          <a:bodyPr anchor="ctr" anchorCtr="1">
            <a:normAutofit/>
          </a:bodyPr>
          <a:lstStyle>
            <a:lvl1pPr marL="0" indent="0">
              <a:buNone/>
              <a:defRPr sz="2400"/>
            </a:lvl1pPr>
          </a:lstStyle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971550" y="333380"/>
            <a:ext cx="8172450" cy="1439863"/>
          </a:xfrm>
          <a:solidFill>
            <a:schemeClr val="accent1">
              <a:alpha val="80000"/>
            </a:schemeClr>
          </a:solidFill>
        </p:spPr>
        <p:txBody>
          <a:bodyPr lIns="0" tIns="46800" rIns="0" anchor="ctr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Тезис или заголовок</a:t>
            </a:r>
          </a:p>
        </p:txBody>
      </p:sp>
      <p:sp>
        <p:nvSpPr>
          <p:cNvPr id="13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333380"/>
            <a:ext cx="971550" cy="1439863"/>
          </a:xfrm>
          <a:solidFill>
            <a:schemeClr val="accent1">
              <a:alpha val="8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4099176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внизу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9144000" cy="6858000"/>
          </a:xfrm>
        </p:spPr>
        <p:txBody>
          <a:bodyPr anchor="ctr" anchorCtr="1">
            <a:normAutofit/>
          </a:bodyPr>
          <a:lstStyle>
            <a:lvl1pPr marL="0" indent="0">
              <a:buNone/>
              <a:defRPr sz="2400"/>
            </a:lvl1pPr>
          </a:lstStyle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971550" y="5157789"/>
            <a:ext cx="8172450" cy="1366836"/>
          </a:xfrm>
          <a:solidFill>
            <a:schemeClr val="accent1">
              <a:alpha val="80000"/>
            </a:schemeClr>
          </a:solidFill>
        </p:spPr>
        <p:txBody>
          <a:bodyPr lIns="0" tIns="46800" rIns="0" anchor="ctr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Тезис или заголовок</a:t>
            </a:r>
          </a:p>
        </p:txBody>
      </p:sp>
      <p:sp>
        <p:nvSpPr>
          <p:cNvPr id="7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5157789"/>
            <a:ext cx="971550" cy="1366836"/>
          </a:xfrm>
          <a:solidFill>
            <a:schemeClr val="accent1">
              <a:alpha val="8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2828101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зис сле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3"/>
          <p:cNvSpPr>
            <a:spLocks noGrp="1"/>
          </p:cNvSpPr>
          <p:nvPr>
            <p:ph type="pic" sz="quarter" idx="10"/>
          </p:nvPr>
        </p:nvSpPr>
        <p:spPr>
          <a:xfrm>
            <a:off x="4572000" y="-1304"/>
            <a:ext cx="4572000" cy="6858000"/>
          </a:xfrm>
        </p:spPr>
        <p:txBody>
          <a:bodyPr anchor="ctr" anchorCtr="1">
            <a:normAutofit/>
          </a:bodyPr>
          <a:lstStyle>
            <a:lvl1pPr marL="0" indent="0">
              <a:buNone/>
              <a:defRPr sz="2400"/>
            </a:lvl1pPr>
          </a:lstStyle>
          <a:p>
            <a:endParaRPr lang="ru-RU" dirty="0"/>
          </a:p>
        </p:txBody>
      </p:sp>
      <p:sp>
        <p:nvSpPr>
          <p:cNvPr id="5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-1304"/>
            <a:ext cx="4572000" cy="6859303"/>
          </a:xfrm>
          <a:solidFill>
            <a:schemeClr val="accent1"/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953693" y="333375"/>
            <a:ext cx="3348279" cy="6191250"/>
          </a:xfrm>
          <a:noFill/>
        </p:spPr>
        <p:txBody>
          <a:bodyPr lIns="0" tIns="46800" rIns="0" anchor="ctr" anchorCtr="0">
            <a:normAutofit/>
          </a:bodyPr>
          <a:lstStyle>
            <a:lvl1pPr>
              <a:defRPr sz="3600"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Тезис </a:t>
            </a:r>
            <a:br>
              <a:rPr lang="ru-RU" dirty="0"/>
            </a:br>
            <a:r>
              <a:rPr lang="ru-RU" dirty="0"/>
              <a:t>или 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20908641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зис спра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572000" cy="6858000"/>
          </a:xfrm>
        </p:spPr>
        <p:txBody>
          <a:bodyPr anchor="ctr" anchorCtr="1">
            <a:normAutofit/>
          </a:bodyPr>
          <a:lstStyle>
            <a:lvl1pPr marL="0" indent="0">
              <a:buNone/>
              <a:defRPr sz="2400"/>
            </a:lvl1pPr>
          </a:lstStyle>
          <a:p>
            <a:endParaRPr lang="ru-RU" dirty="0"/>
          </a:p>
        </p:txBody>
      </p:sp>
      <p:sp>
        <p:nvSpPr>
          <p:cNvPr id="4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0" y="1"/>
            <a:ext cx="4572000" cy="6859303"/>
          </a:xfrm>
          <a:solidFill>
            <a:schemeClr val="accent1"/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  <p:sp>
        <p:nvSpPr>
          <p:cNvPr id="5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4859890" y="333375"/>
            <a:ext cx="3330420" cy="6191250"/>
          </a:xfrm>
          <a:noFill/>
        </p:spPr>
        <p:txBody>
          <a:bodyPr lIns="0" tIns="46800" rIns="0" anchor="ctr" anchorCtr="0">
            <a:normAutofit/>
          </a:bodyPr>
          <a:lstStyle>
            <a:lvl1pPr>
              <a:defRPr sz="3600"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Тезис </a:t>
            </a:r>
            <a:br>
              <a:rPr lang="ru-RU" dirty="0"/>
            </a:br>
            <a:r>
              <a:rPr lang="ru-RU" dirty="0"/>
              <a:t>или 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3239863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опрос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953693" y="2420894"/>
            <a:ext cx="72366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dirty="0">
                <a:solidFill>
                  <a:schemeClr val="accent1"/>
                </a:solidFill>
                <a:latin typeface="+mj-lt"/>
              </a:rPr>
              <a:t>Вопросы?</a:t>
            </a:r>
          </a:p>
        </p:txBody>
      </p:sp>
      <p:sp>
        <p:nvSpPr>
          <p:cNvPr id="9" name="Текст 18"/>
          <p:cNvSpPr>
            <a:spLocks noGrp="1"/>
          </p:cNvSpPr>
          <p:nvPr>
            <p:ph type="body" sz="quarter" idx="15" hasCustomPrompt="1"/>
          </p:nvPr>
        </p:nvSpPr>
        <p:spPr>
          <a:xfrm>
            <a:off x="954002" y="5157789"/>
            <a:ext cx="7236308" cy="461665"/>
          </a:xfrm>
        </p:spPr>
        <p:txBody>
          <a:bodyPr wrap="square">
            <a:spAutoFit/>
          </a:bodyPr>
          <a:lstStyle>
            <a:lvl1pPr marL="0" indent="0" algn="r">
              <a:buNone/>
              <a:defRPr sz="3000">
                <a:latin typeface="+mj-lt"/>
              </a:defRPr>
            </a:lvl1pPr>
          </a:lstStyle>
          <a:p>
            <a:pPr lvl="0"/>
            <a:r>
              <a:rPr lang="ru-RU" dirty="0"/>
              <a:t>Имя Фамилия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7735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8200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 hasCustomPrompt="1"/>
          </p:nvPr>
        </p:nvSpPr>
        <p:spPr>
          <a:xfrm>
            <a:off x="953665" y="1773241"/>
            <a:ext cx="7236644" cy="475138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53667" y="333376"/>
            <a:ext cx="7236619" cy="1079501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cxnSp>
        <p:nvCxnSpPr>
          <p:cNvPr id="11" name="Прямая соединительная линия 10"/>
          <p:cNvCxnSpPr/>
          <p:nvPr userDrawn="1"/>
        </p:nvCxnSpPr>
        <p:spPr>
          <a:xfrm>
            <a:off x="954000" y="1419648"/>
            <a:ext cx="7236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2139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 hasCustomPrompt="1"/>
          </p:nvPr>
        </p:nvSpPr>
        <p:spPr>
          <a:xfrm>
            <a:off x="953693" y="2708920"/>
            <a:ext cx="7236619" cy="1080442"/>
          </a:xfrm>
        </p:spPr>
        <p:txBody>
          <a:bodyPr anchor="b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раздела</a:t>
            </a:r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3" hasCustomPrompt="1"/>
          </p:nvPr>
        </p:nvSpPr>
        <p:spPr>
          <a:xfrm>
            <a:off x="953693" y="3933825"/>
            <a:ext cx="7236000" cy="504428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 cap="none" baseline="0"/>
            </a:lvl1pPr>
          </a:lstStyle>
          <a:p>
            <a:pPr lvl="0"/>
            <a:r>
              <a:rPr lang="ru-RU" dirty="0"/>
              <a:t>Подзаголовок раздела</a:t>
            </a:r>
          </a:p>
        </p:txBody>
      </p:sp>
      <p:cxnSp>
        <p:nvCxnSpPr>
          <p:cNvPr id="4" name="Прямая соединительная линия 3"/>
          <p:cNvCxnSpPr/>
          <p:nvPr userDrawn="1"/>
        </p:nvCxnSpPr>
        <p:spPr>
          <a:xfrm>
            <a:off x="954088" y="3793652"/>
            <a:ext cx="7236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386853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387" userDrawn="1">
          <p15:clr>
            <a:srgbClr val="FBAE40"/>
          </p15:clr>
        </p15:guide>
        <p15:guide id="2" orient="horz" pos="247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10"/>
          </p:nvPr>
        </p:nvSpPr>
        <p:spPr>
          <a:xfrm>
            <a:off x="953693" y="1773239"/>
            <a:ext cx="3510297" cy="4751390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800" baseline="0"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</p:txBody>
      </p:sp>
      <p:sp>
        <p:nvSpPr>
          <p:cNvPr id="9" name="Объект 8"/>
          <p:cNvSpPr>
            <a:spLocks noGrp="1"/>
          </p:cNvSpPr>
          <p:nvPr>
            <p:ph sz="quarter" idx="11"/>
          </p:nvPr>
        </p:nvSpPr>
        <p:spPr>
          <a:xfrm>
            <a:off x="4680012" y="1773239"/>
            <a:ext cx="3492388" cy="4751386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800"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</p:txBody>
      </p:sp>
      <p:cxnSp>
        <p:nvCxnSpPr>
          <p:cNvPr id="8" name="Прямая соединительная линия 10"/>
          <p:cNvCxnSpPr/>
          <p:nvPr userDrawn="1"/>
        </p:nvCxnSpPr>
        <p:spPr>
          <a:xfrm>
            <a:off x="954000" y="1419648"/>
            <a:ext cx="7236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935720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12" userDrawn="1">
          <p15:clr>
            <a:srgbClr val="FBAE40"/>
          </p15:clr>
        </p15:guide>
        <p15:guide id="2" pos="294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7" name="Объект 6"/>
          <p:cNvSpPr>
            <a:spLocks noGrp="1"/>
          </p:cNvSpPr>
          <p:nvPr>
            <p:ph sz="quarter" idx="11"/>
          </p:nvPr>
        </p:nvSpPr>
        <p:spPr>
          <a:xfrm>
            <a:off x="971551" y="2774531"/>
            <a:ext cx="3492104" cy="3750099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800"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</p:txBody>
      </p:sp>
      <p:sp>
        <p:nvSpPr>
          <p:cNvPr id="8" name="Объект 6"/>
          <p:cNvSpPr>
            <a:spLocks noGrp="1"/>
          </p:cNvSpPr>
          <p:nvPr>
            <p:ph sz="quarter" idx="12"/>
          </p:nvPr>
        </p:nvSpPr>
        <p:spPr>
          <a:xfrm>
            <a:off x="4680349" y="2774530"/>
            <a:ext cx="3492103" cy="3750099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800"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3"/>
          </p:nvPr>
        </p:nvSpPr>
        <p:spPr>
          <a:xfrm>
            <a:off x="971551" y="1773238"/>
            <a:ext cx="3492104" cy="647700"/>
          </a:xfrm>
        </p:spPr>
        <p:txBody>
          <a:bodyPr anchor="b" anchorCtr="0"/>
          <a:lstStyle>
            <a:lvl1pPr marL="0" indent="0">
              <a:buNone/>
              <a:defRPr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ru-RU" dirty="0"/>
              <a:t>Образец текста</a:t>
            </a:r>
            <a:endParaRPr lang="en-US" dirty="0"/>
          </a:p>
        </p:txBody>
      </p:sp>
      <p:sp>
        <p:nvSpPr>
          <p:cNvPr id="10" name="Текст 8"/>
          <p:cNvSpPr>
            <a:spLocks noGrp="1"/>
          </p:cNvSpPr>
          <p:nvPr>
            <p:ph type="body" sz="quarter" idx="14"/>
          </p:nvPr>
        </p:nvSpPr>
        <p:spPr>
          <a:xfrm>
            <a:off x="4680349" y="1773237"/>
            <a:ext cx="3492053" cy="647700"/>
          </a:xfrm>
        </p:spPr>
        <p:txBody>
          <a:bodyPr anchor="b" anchorCtr="0"/>
          <a:lstStyle>
            <a:lvl1pPr marL="0" indent="0">
              <a:buNone/>
              <a:defRPr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ru-RU" dirty="0"/>
              <a:t>Образец текста</a:t>
            </a:r>
            <a:endParaRPr lang="en-US" dirty="0"/>
          </a:p>
        </p:txBody>
      </p:sp>
      <p:cxnSp>
        <p:nvCxnSpPr>
          <p:cNvPr id="12" name="Прямая соединительная линия 10"/>
          <p:cNvCxnSpPr/>
          <p:nvPr userDrawn="1"/>
        </p:nvCxnSpPr>
        <p:spPr>
          <a:xfrm>
            <a:off x="954000" y="1419648"/>
            <a:ext cx="7236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48798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525" userDrawn="1">
          <p15:clr>
            <a:srgbClr val="FBAE40"/>
          </p15:clr>
        </p15:guide>
        <p15:guide id="2" pos="2812" userDrawn="1">
          <p15:clr>
            <a:srgbClr val="FBAE40"/>
          </p15:clr>
        </p15:guide>
        <p15:guide id="3" pos="2948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53667" y="333376"/>
            <a:ext cx="7236619" cy="1079501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cxnSp>
        <p:nvCxnSpPr>
          <p:cNvPr id="4" name="Прямая соединительная линия 10"/>
          <p:cNvCxnSpPr/>
          <p:nvPr userDrawn="1"/>
        </p:nvCxnSpPr>
        <p:spPr>
          <a:xfrm>
            <a:off x="954000" y="1419648"/>
            <a:ext cx="7236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9819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дпись под объект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953693" y="5157793"/>
            <a:ext cx="7236619" cy="56673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800" b="0" cap="none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8" name="Текст 3"/>
          <p:cNvSpPr>
            <a:spLocks noGrp="1"/>
          </p:cNvSpPr>
          <p:nvPr>
            <p:ph type="body" sz="half" idx="2"/>
          </p:nvPr>
        </p:nvSpPr>
        <p:spPr>
          <a:xfrm>
            <a:off x="953693" y="5724528"/>
            <a:ext cx="7236619" cy="80009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0" hasCustomPrompt="1"/>
          </p:nvPr>
        </p:nvSpPr>
        <p:spPr>
          <a:xfrm>
            <a:off x="953692" y="333379"/>
            <a:ext cx="7236618" cy="4824413"/>
          </a:xfr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 baseline="0"/>
            </a:lvl1pPr>
            <a:lvl2pPr>
              <a:defRPr sz="2000"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522720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дпись под рисунк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953693" y="5157793"/>
            <a:ext cx="7236619" cy="56673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800" b="0" cap="none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7" name="Рисунок 2"/>
          <p:cNvSpPr>
            <a:spLocks noGrp="1"/>
          </p:cNvSpPr>
          <p:nvPr>
            <p:ph type="pic" idx="1"/>
          </p:nvPr>
        </p:nvSpPr>
        <p:spPr>
          <a:xfrm>
            <a:off x="953693" y="333380"/>
            <a:ext cx="7236619" cy="4824411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8" name="Текст 3"/>
          <p:cNvSpPr>
            <a:spLocks noGrp="1"/>
          </p:cNvSpPr>
          <p:nvPr>
            <p:ph type="body" sz="half" idx="2"/>
          </p:nvPr>
        </p:nvSpPr>
        <p:spPr>
          <a:xfrm>
            <a:off x="953692" y="5724528"/>
            <a:ext cx="7236618" cy="80009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114345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исун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9144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6765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53693" y="1773238"/>
            <a:ext cx="7236619" cy="475138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953693" y="333376"/>
            <a:ext cx="7236619" cy="1079501"/>
          </a:xfrm>
          <a:prstGeom prst="rect">
            <a:avLst/>
          </a:prstGeom>
        </p:spPr>
        <p:txBody>
          <a:bodyPr vert="horz" wrap="square" lIns="0" tIns="45720" rIns="0" bIns="144000" rtlCol="0" anchor="b" anchorCtr="0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72660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54" r:id="rId2"/>
    <p:sldLayoutId id="2147483664" r:id="rId3"/>
    <p:sldLayoutId id="2147483668" r:id="rId4"/>
    <p:sldLayoutId id="2147483669" r:id="rId5"/>
    <p:sldLayoutId id="2147483670" r:id="rId6"/>
    <p:sldLayoutId id="2147483678" r:id="rId7"/>
    <p:sldLayoutId id="2147483679" r:id="rId8"/>
    <p:sldLayoutId id="2147483677" r:id="rId9"/>
    <p:sldLayoutId id="2147483673" r:id="rId10"/>
    <p:sldLayoutId id="2147483674" r:id="rId11"/>
    <p:sldLayoutId id="2147483661" r:id="rId12"/>
    <p:sldLayoutId id="2147483675" r:id="rId13"/>
    <p:sldLayoutId id="2147483676" r:id="rId14"/>
    <p:sldLayoutId id="2147483680" r:id="rId15"/>
    <p:sldLayoutId id="2147483681" r:id="rId16"/>
    <p:sldLayoutId id="2147483667" r:id="rId17"/>
    <p:sldLayoutId id="2147483655" r:id="rId18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 cap="none" baseline="0">
          <a:solidFill>
            <a:schemeClr val="accent1"/>
          </a:solidFill>
          <a:latin typeface="Segoe UI Light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</p:titleStyle>
    <p:bodyStyle>
      <a:lvl1pPr marL="342900" indent="-342900" algn="l" defTabSz="914400" rtl="0" eaLnBrk="1" latinLnBrk="0" hangingPunct="1">
        <a:spcBef>
          <a:spcPts val="0"/>
        </a:spcBef>
        <a:spcAft>
          <a:spcPts val="1500"/>
        </a:spcAft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  <a:lvl2pPr marL="742950" indent="-285750" algn="l" defTabSz="914400" rtl="0" eaLnBrk="1" latinLnBrk="0" hangingPunct="1">
        <a:spcBef>
          <a:spcPts val="0"/>
        </a:spcBef>
        <a:spcAft>
          <a:spcPts val="15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spcBef>
          <a:spcPts val="0"/>
        </a:spcBef>
        <a:spcAft>
          <a:spcPts val="1500"/>
        </a:spcAft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1600200" indent="-228600" algn="l" defTabSz="914400" rtl="0" eaLnBrk="1" latinLnBrk="0" hangingPunct="1">
        <a:spcBef>
          <a:spcPts val="0"/>
        </a:spcBef>
        <a:spcAft>
          <a:spcPts val="15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2057400" indent="-228600" algn="l" defTabSz="914400" rtl="0" eaLnBrk="1" latinLnBrk="0" hangingPunct="1">
        <a:spcBef>
          <a:spcPts val="0"/>
        </a:spcBef>
        <a:spcAft>
          <a:spcPts val="15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01" userDrawn="1">
          <p15:clr>
            <a:srgbClr val="F26B43"/>
          </p15:clr>
        </p15:guide>
        <p15:guide id="2" pos="5159" userDrawn="1">
          <p15:clr>
            <a:srgbClr val="F26B43"/>
          </p15:clr>
        </p15:guide>
        <p15:guide id="4" orient="horz" pos="3249" userDrawn="1">
          <p15:clr>
            <a:srgbClr val="F26B43"/>
          </p15:clr>
        </p15:guide>
        <p15:guide id="5" orient="horz" pos="1117" userDrawn="1">
          <p15:clr>
            <a:srgbClr val="F26B43"/>
          </p15:clr>
        </p15:guide>
        <p15:guide id="6" orient="horz" pos="210" userDrawn="1">
          <p15:clr>
            <a:srgbClr val="F26B43"/>
          </p15:clr>
        </p15:guide>
        <p15:guide id="7" orient="horz" pos="4110" userDrawn="1">
          <p15:clr>
            <a:srgbClr val="F26B43"/>
          </p15:clr>
        </p15:guide>
        <p15:guide id="8" orient="horz" pos="890" userDrawn="1">
          <p15:clr>
            <a:srgbClr val="A4A3A4"/>
          </p15:clr>
        </p15:guide>
        <p15:guide id="9" orient="horz" pos="2160" userDrawn="1">
          <p15:clr>
            <a:srgbClr val="A4A3A4"/>
          </p15:clr>
        </p15:guide>
        <p15:guide id="10" pos="2880" userDrawn="1">
          <p15:clr>
            <a:srgbClr val="A4A3A4"/>
          </p15:clr>
        </p15:guide>
        <p15:guide id="11" orient="horz" pos="3475" userDrawn="1">
          <p15:clr>
            <a:srgbClr val="A4A3A4"/>
          </p15:clr>
        </p15:guide>
        <p15:guide id="12" pos="5375" userDrawn="1">
          <p15:clr>
            <a:srgbClr val="A4A3A4"/>
          </p15:clr>
        </p15:guide>
        <p15:guide id="13" pos="385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11188" y="333375"/>
            <a:ext cx="2160000" cy="7200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state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08809" y="5804625"/>
            <a:ext cx="2160000" cy="7200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render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6372813" y="5804625"/>
            <a:ext cx="2160000" cy="7200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onChange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492000" y="5444624"/>
            <a:ext cx="216000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2400" i="1" dirty="0" smtClean="0">
                <a:solidFill>
                  <a:schemeClr val="tx1"/>
                </a:solidFill>
              </a:rPr>
              <a:t>interaction with</a:t>
            </a:r>
            <a:r>
              <a:rPr lang="ru-RU" sz="2400" i="1" dirty="0" smtClean="0">
                <a:solidFill>
                  <a:schemeClr val="tx1"/>
                </a:solidFill>
              </a:rPr>
              <a:t> </a:t>
            </a:r>
            <a:r>
              <a:rPr lang="en-US" sz="2400" i="1" dirty="0" smtClean="0">
                <a:solidFill>
                  <a:schemeClr val="tx1"/>
                </a:solidFill>
              </a:rPr>
              <a:t>the user</a:t>
            </a:r>
            <a:endParaRPr lang="ru-RU" sz="2400" i="1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5269310" y="3069000"/>
            <a:ext cx="216000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2400" i="1" dirty="0" smtClean="0">
                <a:solidFill>
                  <a:schemeClr val="tx1"/>
                </a:solidFill>
              </a:rPr>
              <a:t>handling with actions</a:t>
            </a:r>
            <a:endParaRPr lang="ru-RU" sz="2400" i="1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484610" y="712417"/>
            <a:ext cx="216000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2400" i="1" dirty="0" smtClean="0">
                <a:solidFill>
                  <a:schemeClr val="tx1"/>
                </a:solidFill>
              </a:rPr>
              <a:t>reducing into</a:t>
            </a:r>
            <a:endParaRPr lang="ru-RU" sz="2400" i="1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6372813" y="333375"/>
            <a:ext cx="2160000" cy="7200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setState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688809" y="3059479"/>
            <a:ext cx="216000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2400" i="1" dirty="0" smtClean="0">
                <a:solidFill>
                  <a:schemeClr val="tx1"/>
                </a:solidFill>
              </a:rPr>
              <a:t>subscription for changes</a:t>
            </a:r>
            <a:endParaRPr lang="ru-RU" sz="2400" i="1" dirty="0">
              <a:solidFill>
                <a:schemeClr val="tx1"/>
              </a:solidFill>
            </a:endParaRPr>
          </a:p>
        </p:txBody>
      </p:sp>
      <p:cxnSp>
        <p:nvCxnSpPr>
          <p:cNvPr id="10" name="Прямая со стрелкой 9"/>
          <p:cNvCxnSpPr>
            <a:stCxn id="3" idx="3"/>
            <a:endCxn id="4" idx="1"/>
          </p:cNvCxnSpPr>
          <p:nvPr/>
        </p:nvCxnSpPr>
        <p:spPr>
          <a:xfrm>
            <a:off x="2768809" y="6164625"/>
            <a:ext cx="3604004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/>
          <p:nvPr/>
        </p:nvCxnSpPr>
        <p:spPr>
          <a:xfrm flipH="1">
            <a:off x="2771187" y="693375"/>
            <a:ext cx="3601625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>
            <a:stCxn id="4" idx="0"/>
            <a:endCxn id="8" idx="2"/>
          </p:cNvCxnSpPr>
          <p:nvPr/>
        </p:nvCxnSpPr>
        <p:spPr>
          <a:xfrm flipV="1">
            <a:off x="7452813" y="1053375"/>
            <a:ext cx="0" cy="4751250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>
            <a:stCxn id="2" idx="2"/>
            <a:endCxn id="3" idx="0"/>
          </p:cNvCxnSpPr>
          <p:nvPr/>
        </p:nvCxnSpPr>
        <p:spPr>
          <a:xfrm flipH="1">
            <a:off x="1688809" y="1053375"/>
            <a:ext cx="2379" cy="4751250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809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050753" y="2564625"/>
            <a:ext cx="6480000" cy="3960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400" b="1" dirty="0">
                <a:solidFill>
                  <a:schemeClr val="tx1"/>
                </a:solidFill>
              </a:rPr>
              <a:t>middleware 1</a:t>
            </a:r>
            <a:endParaRPr lang="ru-RU" sz="2400" b="1" dirty="0">
              <a:solidFill>
                <a:schemeClr val="tx1"/>
              </a:solidFill>
            </a:endParaRPr>
          </a:p>
          <a:p>
            <a:endParaRPr lang="ru-RU" sz="2400" b="1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132813" y="3464625"/>
            <a:ext cx="5400000" cy="3060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400" b="1" dirty="0">
                <a:solidFill>
                  <a:schemeClr val="tx1"/>
                </a:solidFill>
              </a:rPr>
              <a:t>m</a:t>
            </a:r>
            <a:r>
              <a:rPr lang="en-US" sz="2400" b="1" dirty="0" smtClean="0">
                <a:solidFill>
                  <a:schemeClr val="tx1"/>
                </a:solidFill>
              </a:rPr>
              <a:t>iddleware 2</a:t>
            </a:r>
            <a:endParaRPr lang="ru-RU" sz="2400" b="1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210753" y="4364625"/>
            <a:ext cx="4320000" cy="2160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400" b="1" dirty="0">
                <a:solidFill>
                  <a:schemeClr val="tx1"/>
                </a:solidFill>
              </a:rPr>
              <a:t>m</a:t>
            </a:r>
            <a:r>
              <a:rPr lang="en-US" sz="2400" b="1" dirty="0" smtClean="0">
                <a:solidFill>
                  <a:schemeClr val="tx1"/>
                </a:solidFill>
              </a:rPr>
              <a:t>iddleware 3</a:t>
            </a:r>
            <a:endParaRPr lang="ru-RU" sz="2400" b="1" dirty="0">
              <a:solidFill>
                <a:schemeClr val="tx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293843" y="5267383"/>
            <a:ext cx="3240000" cy="1260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400" b="1" dirty="0" smtClean="0">
                <a:solidFill>
                  <a:schemeClr val="tx1"/>
                </a:solidFill>
              </a:rPr>
              <a:t>dispatch</a:t>
            </a:r>
          </a:p>
          <a:p>
            <a:r>
              <a:rPr lang="en-US" sz="1600" b="1" dirty="0" smtClean="0">
                <a:solidFill>
                  <a:schemeClr val="tx1"/>
                </a:solidFill>
              </a:rPr>
              <a:t>state = reducer(state, action)</a:t>
            </a:r>
          </a:p>
          <a:p>
            <a:r>
              <a:rPr lang="en-US" sz="1600" b="1" dirty="0" err="1" smtClean="0">
                <a:solidFill>
                  <a:schemeClr val="tx1"/>
                </a:solidFill>
              </a:rPr>
              <a:t>notifyListeners</a:t>
            </a:r>
            <a:r>
              <a:rPr lang="en-US" sz="1600" b="1" dirty="0" smtClean="0">
                <a:solidFill>
                  <a:schemeClr val="tx1"/>
                </a:solidFill>
              </a:rPr>
              <a:t>()</a:t>
            </a:r>
            <a:endParaRPr lang="ru-RU" sz="1600" b="1" dirty="0">
              <a:solidFill>
                <a:schemeClr val="tx1"/>
              </a:solidFill>
            </a:endParaRPr>
          </a:p>
        </p:txBody>
      </p:sp>
      <p:cxnSp>
        <p:nvCxnSpPr>
          <p:cNvPr id="4" name="Прямая со стрелкой 3"/>
          <p:cNvCxnSpPr/>
          <p:nvPr/>
        </p:nvCxnSpPr>
        <p:spPr>
          <a:xfrm flipH="1">
            <a:off x="8316913" y="2355843"/>
            <a:ext cx="2" cy="900000"/>
          </a:xfrm>
          <a:prstGeom prst="straightConnector1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Прямоугольник 15"/>
          <p:cNvSpPr/>
          <p:nvPr/>
        </p:nvSpPr>
        <p:spPr>
          <a:xfrm>
            <a:off x="7794854" y="1893413"/>
            <a:ext cx="1044117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sz="2400" i="1" dirty="0" smtClean="0"/>
              <a:t>action</a:t>
            </a:r>
            <a:endParaRPr lang="ru-RU" sz="2400" i="1" dirty="0"/>
          </a:p>
        </p:txBody>
      </p:sp>
      <p:cxnSp>
        <p:nvCxnSpPr>
          <p:cNvPr id="20" name="Прямая со стрелкой 19"/>
          <p:cNvCxnSpPr/>
          <p:nvPr/>
        </p:nvCxnSpPr>
        <p:spPr>
          <a:xfrm>
            <a:off x="8316913" y="5050347"/>
            <a:ext cx="498" cy="1265496"/>
          </a:xfrm>
          <a:prstGeom prst="straightConnector1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/>
          <p:nvPr/>
        </p:nvCxnSpPr>
        <p:spPr>
          <a:xfrm flipH="1">
            <a:off x="8316913" y="3255843"/>
            <a:ext cx="2" cy="900000"/>
          </a:xfrm>
          <a:prstGeom prst="straightConnector1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/>
          <p:nvPr/>
        </p:nvCxnSpPr>
        <p:spPr>
          <a:xfrm flipH="1">
            <a:off x="8316913" y="4150347"/>
            <a:ext cx="2" cy="900000"/>
          </a:xfrm>
          <a:prstGeom prst="straightConnector1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/>
          <p:nvPr/>
        </p:nvCxnSpPr>
        <p:spPr>
          <a:xfrm flipH="1">
            <a:off x="5077943" y="6315077"/>
            <a:ext cx="3238970" cy="0"/>
          </a:xfrm>
          <a:prstGeom prst="straightConnector1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/>
          <p:cNvCxnSpPr/>
          <p:nvPr/>
        </p:nvCxnSpPr>
        <p:spPr>
          <a:xfrm flipH="1">
            <a:off x="3998973" y="6314311"/>
            <a:ext cx="1078970" cy="0"/>
          </a:xfrm>
          <a:prstGeom prst="straightConnector1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 стрелкой 42"/>
          <p:cNvCxnSpPr/>
          <p:nvPr/>
        </p:nvCxnSpPr>
        <p:spPr>
          <a:xfrm flipH="1">
            <a:off x="2920003" y="6313545"/>
            <a:ext cx="1078970" cy="0"/>
          </a:xfrm>
          <a:prstGeom prst="straightConnector1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 стрелкой 43"/>
          <p:cNvCxnSpPr/>
          <p:nvPr/>
        </p:nvCxnSpPr>
        <p:spPr>
          <a:xfrm flipH="1">
            <a:off x="1841033" y="6313545"/>
            <a:ext cx="1078970" cy="0"/>
          </a:xfrm>
          <a:prstGeom prst="straightConnector1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Прямоугольник 16"/>
          <p:cNvSpPr/>
          <p:nvPr/>
        </p:nvSpPr>
        <p:spPr>
          <a:xfrm>
            <a:off x="3686332" y="4125302"/>
            <a:ext cx="1044117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sz="2400" i="1" dirty="0" smtClean="0"/>
              <a:t>next</a:t>
            </a:r>
            <a:endParaRPr lang="ru-RU" sz="2400" i="1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4768694" y="5027634"/>
            <a:ext cx="1044117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sz="2400" i="1" dirty="0" smtClean="0"/>
              <a:t>next</a:t>
            </a:r>
            <a:endParaRPr lang="ru-RU" sz="2400" i="1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2609724" y="3231034"/>
            <a:ext cx="1044117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sz="2400" i="1" dirty="0" smtClean="0"/>
              <a:t>next</a:t>
            </a:r>
            <a:endParaRPr lang="ru-RU" sz="2400" i="1" dirty="0"/>
          </a:p>
        </p:txBody>
      </p:sp>
      <p:sp>
        <p:nvSpPr>
          <p:cNvPr id="26" name="Прямоугольник 25"/>
          <p:cNvSpPr/>
          <p:nvPr/>
        </p:nvSpPr>
        <p:spPr>
          <a:xfrm>
            <a:off x="0" y="-27384"/>
            <a:ext cx="9144000" cy="180062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 26"/>
          <p:cNvSpPr/>
          <p:nvPr/>
        </p:nvSpPr>
        <p:spPr>
          <a:xfrm>
            <a:off x="-1" y="1788396"/>
            <a:ext cx="1440000" cy="506960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4809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050753" y="2564625"/>
            <a:ext cx="6480000" cy="3960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400" b="1" dirty="0">
                <a:solidFill>
                  <a:schemeClr val="tx1"/>
                </a:solidFill>
              </a:rPr>
              <a:t>middleware </a:t>
            </a:r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r>
              <a:rPr lang="en-US" sz="2400" dirty="0" smtClean="0">
                <a:solidFill>
                  <a:schemeClr val="tx1"/>
                </a:solidFill>
              </a:rPr>
              <a:t/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1600" i="1" dirty="0" smtClean="0">
                <a:solidFill>
                  <a:schemeClr val="accent1"/>
                </a:solidFill>
              </a:rPr>
              <a:t>{ </a:t>
            </a:r>
            <a:r>
              <a:rPr lang="en-US" sz="1600" i="1" dirty="0" err="1" smtClean="0">
                <a:solidFill>
                  <a:schemeClr val="accent1"/>
                </a:solidFill>
              </a:rPr>
              <a:t>getState</a:t>
            </a:r>
            <a:r>
              <a:rPr lang="en-US" sz="1600" i="1" dirty="0" smtClean="0">
                <a:solidFill>
                  <a:schemeClr val="accent1"/>
                </a:solidFill>
              </a:rPr>
              <a:t>, dispatch }</a:t>
            </a:r>
            <a:endParaRPr lang="ru-RU" b="1" i="1" dirty="0">
              <a:solidFill>
                <a:schemeClr val="accent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132813" y="3464625"/>
            <a:ext cx="5400000" cy="3060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400" b="1" dirty="0">
                <a:solidFill>
                  <a:schemeClr val="tx1"/>
                </a:solidFill>
              </a:rPr>
              <a:t>m</a:t>
            </a:r>
            <a:r>
              <a:rPr lang="en-US" sz="2400" b="1" dirty="0" smtClean="0">
                <a:solidFill>
                  <a:schemeClr val="tx1"/>
                </a:solidFill>
              </a:rPr>
              <a:t>iddleware 2</a:t>
            </a:r>
            <a:br>
              <a:rPr lang="en-US" sz="2400" b="1" dirty="0" smtClean="0">
                <a:solidFill>
                  <a:schemeClr val="tx1"/>
                </a:solidFill>
              </a:rPr>
            </a:br>
            <a:r>
              <a:rPr lang="en-US" sz="1600" i="1" dirty="0" smtClean="0">
                <a:solidFill>
                  <a:schemeClr val="accent1"/>
                </a:solidFill>
              </a:rPr>
              <a:t>{ </a:t>
            </a:r>
            <a:r>
              <a:rPr lang="en-US" sz="1600" i="1" dirty="0" err="1">
                <a:solidFill>
                  <a:schemeClr val="accent1"/>
                </a:solidFill>
              </a:rPr>
              <a:t>getState</a:t>
            </a:r>
            <a:r>
              <a:rPr lang="en-US" sz="1600" i="1" dirty="0">
                <a:solidFill>
                  <a:schemeClr val="accent1"/>
                </a:solidFill>
              </a:rPr>
              <a:t>, dispatch }</a:t>
            </a:r>
            <a:endParaRPr lang="ru-RU" sz="2000" b="1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210753" y="4364625"/>
            <a:ext cx="4320000" cy="2160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400" b="1" dirty="0">
                <a:solidFill>
                  <a:schemeClr val="tx1"/>
                </a:solidFill>
              </a:rPr>
              <a:t>m</a:t>
            </a:r>
            <a:r>
              <a:rPr lang="en-US" sz="2400" b="1" dirty="0" smtClean="0">
                <a:solidFill>
                  <a:schemeClr val="tx1"/>
                </a:solidFill>
              </a:rPr>
              <a:t>iddleware 3</a:t>
            </a:r>
            <a:br>
              <a:rPr lang="en-US" sz="2400" b="1" dirty="0" smtClean="0">
                <a:solidFill>
                  <a:schemeClr val="tx1"/>
                </a:solidFill>
              </a:rPr>
            </a:br>
            <a:r>
              <a:rPr lang="en-US" sz="1600" i="1" dirty="0" smtClean="0">
                <a:solidFill>
                  <a:schemeClr val="accent1"/>
                </a:solidFill>
              </a:rPr>
              <a:t>{ </a:t>
            </a:r>
            <a:r>
              <a:rPr lang="en-US" sz="1600" i="1" dirty="0" err="1">
                <a:solidFill>
                  <a:schemeClr val="accent1"/>
                </a:solidFill>
              </a:rPr>
              <a:t>getState</a:t>
            </a:r>
            <a:r>
              <a:rPr lang="en-US" sz="1600" i="1" dirty="0">
                <a:solidFill>
                  <a:schemeClr val="accent1"/>
                </a:solidFill>
              </a:rPr>
              <a:t>, dispatch }</a:t>
            </a:r>
            <a:endParaRPr lang="ru-RU" sz="2400" b="1" dirty="0">
              <a:solidFill>
                <a:schemeClr val="tx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293843" y="5267383"/>
            <a:ext cx="3240000" cy="1260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400" b="1" dirty="0" smtClean="0">
                <a:solidFill>
                  <a:schemeClr val="tx1"/>
                </a:solidFill>
              </a:rPr>
              <a:t>dispatch</a:t>
            </a:r>
          </a:p>
          <a:p>
            <a:r>
              <a:rPr lang="en-US" sz="1600" b="1" dirty="0" smtClean="0">
                <a:solidFill>
                  <a:schemeClr val="tx1"/>
                </a:solidFill>
              </a:rPr>
              <a:t>state = reducer(state, action)</a:t>
            </a:r>
          </a:p>
          <a:p>
            <a:r>
              <a:rPr lang="en-US" sz="1600" b="1" dirty="0" err="1" smtClean="0">
                <a:solidFill>
                  <a:schemeClr val="tx1"/>
                </a:solidFill>
              </a:rPr>
              <a:t>notifyListeners</a:t>
            </a:r>
            <a:r>
              <a:rPr lang="en-US" sz="1600" b="1" dirty="0" smtClean="0">
                <a:solidFill>
                  <a:schemeClr val="tx1"/>
                </a:solidFill>
              </a:rPr>
              <a:t>()</a:t>
            </a:r>
            <a:endParaRPr lang="ru-RU" sz="1600" b="1" dirty="0">
              <a:solidFill>
                <a:schemeClr val="tx1"/>
              </a:solidFill>
            </a:endParaRPr>
          </a:p>
        </p:txBody>
      </p:sp>
      <p:cxnSp>
        <p:nvCxnSpPr>
          <p:cNvPr id="4" name="Прямая со стрелкой 3"/>
          <p:cNvCxnSpPr/>
          <p:nvPr/>
        </p:nvCxnSpPr>
        <p:spPr>
          <a:xfrm flipH="1">
            <a:off x="8316913" y="2355843"/>
            <a:ext cx="2" cy="900000"/>
          </a:xfrm>
          <a:prstGeom prst="straightConnector1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Прямоугольник 15"/>
          <p:cNvSpPr/>
          <p:nvPr/>
        </p:nvSpPr>
        <p:spPr>
          <a:xfrm>
            <a:off x="7794854" y="1893413"/>
            <a:ext cx="1044117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sz="2400" i="1" dirty="0" smtClean="0"/>
              <a:t>action</a:t>
            </a:r>
            <a:endParaRPr lang="ru-RU" sz="2400" i="1" dirty="0"/>
          </a:p>
        </p:txBody>
      </p:sp>
      <p:cxnSp>
        <p:nvCxnSpPr>
          <p:cNvPr id="20" name="Прямая со стрелкой 19"/>
          <p:cNvCxnSpPr/>
          <p:nvPr/>
        </p:nvCxnSpPr>
        <p:spPr>
          <a:xfrm>
            <a:off x="8316913" y="5050347"/>
            <a:ext cx="498" cy="1265496"/>
          </a:xfrm>
          <a:prstGeom prst="straightConnector1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/>
          <p:nvPr/>
        </p:nvCxnSpPr>
        <p:spPr>
          <a:xfrm flipH="1">
            <a:off x="8316913" y="3255843"/>
            <a:ext cx="2" cy="900000"/>
          </a:xfrm>
          <a:prstGeom prst="straightConnector1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/>
          <p:nvPr/>
        </p:nvCxnSpPr>
        <p:spPr>
          <a:xfrm flipH="1">
            <a:off x="8316913" y="4150347"/>
            <a:ext cx="2" cy="900000"/>
          </a:xfrm>
          <a:prstGeom prst="straightConnector1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/>
          <p:nvPr/>
        </p:nvCxnSpPr>
        <p:spPr>
          <a:xfrm flipH="1">
            <a:off x="5077943" y="6315077"/>
            <a:ext cx="3238970" cy="0"/>
          </a:xfrm>
          <a:prstGeom prst="straightConnector1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/>
          <p:cNvCxnSpPr/>
          <p:nvPr/>
        </p:nvCxnSpPr>
        <p:spPr>
          <a:xfrm flipH="1">
            <a:off x="3998973" y="6314311"/>
            <a:ext cx="1078970" cy="0"/>
          </a:xfrm>
          <a:prstGeom prst="straightConnector1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 стрелкой 42"/>
          <p:cNvCxnSpPr/>
          <p:nvPr/>
        </p:nvCxnSpPr>
        <p:spPr>
          <a:xfrm flipH="1">
            <a:off x="2920003" y="6313545"/>
            <a:ext cx="1078970" cy="0"/>
          </a:xfrm>
          <a:prstGeom prst="straightConnector1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 стрелкой 43"/>
          <p:cNvCxnSpPr/>
          <p:nvPr/>
        </p:nvCxnSpPr>
        <p:spPr>
          <a:xfrm flipH="1">
            <a:off x="1841033" y="6313545"/>
            <a:ext cx="1078970" cy="0"/>
          </a:xfrm>
          <a:prstGeom prst="straightConnector1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Прямоугольник 16"/>
          <p:cNvSpPr/>
          <p:nvPr/>
        </p:nvSpPr>
        <p:spPr>
          <a:xfrm>
            <a:off x="3686332" y="4125302"/>
            <a:ext cx="1044117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sz="2400" i="1" dirty="0" smtClean="0"/>
              <a:t>next</a:t>
            </a:r>
            <a:endParaRPr lang="ru-RU" sz="2400" i="1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4768694" y="5027634"/>
            <a:ext cx="1044117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sz="2400" i="1" dirty="0" smtClean="0"/>
              <a:t>next</a:t>
            </a:r>
            <a:endParaRPr lang="ru-RU" sz="2400" i="1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2609724" y="3231034"/>
            <a:ext cx="1044117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sz="2400" i="1" dirty="0" smtClean="0"/>
              <a:t>next</a:t>
            </a:r>
            <a:endParaRPr lang="ru-RU" sz="2400" i="1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0" y="-27384"/>
            <a:ext cx="9144000" cy="180062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/>
          <p:cNvSpPr/>
          <p:nvPr/>
        </p:nvSpPr>
        <p:spPr>
          <a:xfrm>
            <a:off x="-1" y="1788396"/>
            <a:ext cx="1440000" cy="506960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710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11188" y="333375"/>
            <a:ext cx="2160000" cy="720000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state</a:t>
            </a:r>
            <a:endParaRPr lang="ru-RU" sz="2400" b="1" dirty="0">
              <a:solidFill>
                <a:schemeClr val="tx1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11188" y="5804624"/>
            <a:ext cx="2160000" cy="7200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render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6372813" y="5804625"/>
            <a:ext cx="2160000" cy="7200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onChange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492000" y="5444624"/>
            <a:ext cx="216000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2400" i="1" dirty="0" smtClean="0">
                <a:solidFill>
                  <a:schemeClr val="tx1"/>
                </a:solidFill>
              </a:rPr>
              <a:t>interaction with the user</a:t>
            </a:r>
            <a:endParaRPr lang="ru-RU" sz="2400" i="1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6372813" y="333375"/>
            <a:ext cx="2160000" cy="720000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dispatch</a:t>
            </a:r>
            <a:endParaRPr lang="ru-RU" sz="2400" b="1" dirty="0">
              <a:solidFill>
                <a:schemeClr val="tx1"/>
              </a:solidFill>
            </a:endParaRPr>
          </a:p>
        </p:txBody>
      </p:sp>
      <p:cxnSp>
        <p:nvCxnSpPr>
          <p:cNvPr id="10" name="Прямая со стрелкой 9"/>
          <p:cNvCxnSpPr>
            <a:stCxn id="3" idx="3"/>
            <a:endCxn id="4" idx="1"/>
          </p:cNvCxnSpPr>
          <p:nvPr/>
        </p:nvCxnSpPr>
        <p:spPr>
          <a:xfrm>
            <a:off x="2771188" y="6164624"/>
            <a:ext cx="3601625" cy="1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>
            <a:stCxn id="8" idx="1"/>
            <a:endCxn id="2" idx="3"/>
          </p:cNvCxnSpPr>
          <p:nvPr/>
        </p:nvCxnSpPr>
        <p:spPr>
          <a:xfrm flipH="1">
            <a:off x="2771188" y="693375"/>
            <a:ext cx="3601625" cy="0"/>
          </a:xfrm>
          <a:prstGeom prst="straightConnector1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>
            <a:stCxn id="4" idx="0"/>
            <a:endCxn id="8" idx="2"/>
          </p:cNvCxnSpPr>
          <p:nvPr/>
        </p:nvCxnSpPr>
        <p:spPr>
          <a:xfrm flipV="1">
            <a:off x="7452813" y="1053375"/>
            <a:ext cx="0" cy="4751250"/>
          </a:xfrm>
          <a:prstGeom prst="straightConnector1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>
            <a:stCxn id="2" idx="2"/>
            <a:endCxn id="3" idx="0"/>
          </p:cNvCxnSpPr>
          <p:nvPr/>
        </p:nvCxnSpPr>
        <p:spPr>
          <a:xfrm>
            <a:off x="1691188" y="1053375"/>
            <a:ext cx="0" cy="4751249"/>
          </a:xfrm>
          <a:prstGeom prst="straightConnector1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Прямоугольник 5"/>
          <p:cNvSpPr/>
          <p:nvPr/>
        </p:nvSpPr>
        <p:spPr>
          <a:xfrm>
            <a:off x="6372813" y="3069000"/>
            <a:ext cx="216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action creators</a:t>
            </a:r>
            <a:endParaRPr lang="ru-RU" sz="2400" b="1" dirty="0">
              <a:solidFill>
                <a:schemeClr val="tx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611188" y="3069000"/>
            <a:ext cx="216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subscribe</a:t>
            </a:r>
            <a:endParaRPr lang="ru-RU" sz="2400" b="1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492000" y="333375"/>
            <a:ext cx="216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reducer</a:t>
            </a:r>
            <a:endParaRPr lang="ru-RU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4294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5293843" y="5267383"/>
            <a:ext cx="3240000" cy="1260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400" b="1" dirty="0" smtClean="0">
                <a:solidFill>
                  <a:schemeClr val="tx1"/>
                </a:solidFill>
              </a:rPr>
              <a:t>dispatch</a:t>
            </a:r>
          </a:p>
          <a:p>
            <a:r>
              <a:rPr lang="en-US" sz="1600" b="1" dirty="0" smtClean="0">
                <a:solidFill>
                  <a:schemeClr val="tx1"/>
                </a:solidFill>
              </a:rPr>
              <a:t>state = reducer(state, action)</a:t>
            </a:r>
          </a:p>
          <a:p>
            <a:r>
              <a:rPr lang="en-US" sz="1600" b="1" dirty="0" err="1" smtClean="0">
                <a:solidFill>
                  <a:schemeClr val="tx1"/>
                </a:solidFill>
              </a:rPr>
              <a:t>notifyListeners</a:t>
            </a:r>
            <a:r>
              <a:rPr lang="en-US" sz="1600" b="1" dirty="0" smtClean="0">
                <a:solidFill>
                  <a:schemeClr val="tx1"/>
                </a:solidFill>
              </a:rPr>
              <a:t>()</a:t>
            </a:r>
            <a:endParaRPr lang="ru-RU" sz="1600" b="1" dirty="0">
              <a:solidFill>
                <a:schemeClr val="tx1"/>
              </a:solidFill>
            </a:endParaRPr>
          </a:p>
        </p:txBody>
      </p:sp>
      <p:cxnSp>
        <p:nvCxnSpPr>
          <p:cNvPr id="4" name="Прямая со стрелкой 3"/>
          <p:cNvCxnSpPr/>
          <p:nvPr/>
        </p:nvCxnSpPr>
        <p:spPr>
          <a:xfrm flipH="1">
            <a:off x="8316416" y="2355843"/>
            <a:ext cx="497" cy="3953477"/>
          </a:xfrm>
          <a:prstGeom prst="straightConnector1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 flipH="1">
            <a:off x="1746174" y="6309320"/>
            <a:ext cx="6570242" cy="0"/>
          </a:xfrm>
          <a:prstGeom prst="straightConnector1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7794854" y="1893413"/>
            <a:ext cx="1044117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sz="2400" i="1" dirty="0" smtClean="0"/>
              <a:t>action</a:t>
            </a:r>
            <a:endParaRPr lang="ru-RU" sz="2400" i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0" y="-27384"/>
            <a:ext cx="9144000" cy="180062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-1" y="1788396"/>
            <a:ext cx="1440000" cy="506960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1726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4210753" y="4364625"/>
            <a:ext cx="4320000" cy="2160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400" b="1" dirty="0" smtClean="0">
                <a:solidFill>
                  <a:schemeClr val="tx1"/>
                </a:solidFill>
              </a:rPr>
              <a:t>m</a:t>
            </a:r>
            <a:r>
              <a:rPr lang="en-US" sz="2400" b="1" dirty="0" smtClean="0">
                <a:solidFill>
                  <a:schemeClr val="tx1"/>
                </a:solidFill>
              </a:rPr>
              <a:t>iddleware</a:t>
            </a:r>
            <a:endParaRPr lang="ru-RU" sz="2400" b="1" dirty="0">
              <a:solidFill>
                <a:schemeClr val="tx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293843" y="5267383"/>
            <a:ext cx="3240000" cy="1260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400" b="1" dirty="0" smtClean="0">
                <a:solidFill>
                  <a:schemeClr val="tx1"/>
                </a:solidFill>
              </a:rPr>
              <a:t>dispatch</a:t>
            </a:r>
          </a:p>
          <a:p>
            <a:r>
              <a:rPr lang="en-US" sz="1600" b="1" dirty="0" smtClean="0">
                <a:solidFill>
                  <a:schemeClr val="tx1"/>
                </a:solidFill>
              </a:rPr>
              <a:t>state = reducer(state, action)</a:t>
            </a:r>
          </a:p>
          <a:p>
            <a:r>
              <a:rPr lang="en-US" sz="1600" b="1" dirty="0" err="1" smtClean="0">
                <a:solidFill>
                  <a:schemeClr val="tx1"/>
                </a:solidFill>
              </a:rPr>
              <a:t>notifyListeners</a:t>
            </a:r>
            <a:r>
              <a:rPr lang="en-US" sz="1600" b="1" dirty="0" smtClean="0">
                <a:solidFill>
                  <a:schemeClr val="tx1"/>
                </a:solidFill>
              </a:rPr>
              <a:t>()</a:t>
            </a:r>
            <a:endParaRPr lang="ru-RU" sz="1600" b="1" dirty="0">
              <a:solidFill>
                <a:schemeClr val="tx1"/>
              </a:solidFill>
            </a:endParaRPr>
          </a:p>
        </p:txBody>
      </p:sp>
      <p:cxnSp>
        <p:nvCxnSpPr>
          <p:cNvPr id="4" name="Прямая со стрелкой 3"/>
          <p:cNvCxnSpPr/>
          <p:nvPr/>
        </p:nvCxnSpPr>
        <p:spPr>
          <a:xfrm flipH="1">
            <a:off x="8316913" y="2355843"/>
            <a:ext cx="2" cy="2694504"/>
          </a:xfrm>
          <a:prstGeom prst="straightConnector1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Прямоугольник 15"/>
          <p:cNvSpPr/>
          <p:nvPr/>
        </p:nvSpPr>
        <p:spPr>
          <a:xfrm>
            <a:off x="7794854" y="1893413"/>
            <a:ext cx="1044117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sz="2400" i="1" dirty="0" smtClean="0"/>
              <a:t>action</a:t>
            </a:r>
            <a:endParaRPr lang="ru-RU" sz="2400" i="1" dirty="0"/>
          </a:p>
        </p:txBody>
      </p:sp>
      <p:cxnSp>
        <p:nvCxnSpPr>
          <p:cNvPr id="20" name="Прямая со стрелкой 19"/>
          <p:cNvCxnSpPr/>
          <p:nvPr/>
        </p:nvCxnSpPr>
        <p:spPr>
          <a:xfrm>
            <a:off x="8316913" y="5050347"/>
            <a:ext cx="498" cy="1265496"/>
          </a:xfrm>
          <a:prstGeom prst="straightConnector1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/>
          <p:nvPr/>
        </p:nvCxnSpPr>
        <p:spPr>
          <a:xfrm flipH="1">
            <a:off x="5077943" y="6315077"/>
            <a:ext cx="3238970" cy="0"/>
          </a:xfrm>
          <a:prstGeom prst="straightConnector1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 стрелкой 43"/>
          <p:cNvCxnSpPr/>
          <p:nvPr/>
        </p:nvCxnSpPr>
        <p:spPr>
          <a:xfrm flipH="1" flipV="1">
            <a:off x="1841033" y="6313545"/>
            <a:ext cx="3236910" cy="1532"/>
          </a:xfrm>
          <a:prstGeom prst="straightConnector1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Прямоугольник 20"/>
          <p:cNvSpPr/>
          <p:nvPr/>
        </p:nvSpPr>
        <p:spPr>
          <a:xfrm>
            <a:off x="0" y="-27384"/>
            <a:ext cx="9144000" cy="180062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/>
          <p:cNvSpPr/>
          <p:nvPr/>
        </p:nvSpPr>
        <p:spPr>
          <a:xfrm>
            <a:off x="-1" y="1788396"/>
            <a:ext cx="1440000" cy="506960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963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4210753" y="4364625"/>
            <a:ext cx="4320000" cy="2160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400" b="1" dirty="0" smtClean="0">
                <a:solidFill>
                  <a:schemeClr val="tx1"/>
                </a:solidFill>
              </a:rPr>
              <a:t>m</a:t>
            </a:r>
            <a:r>
              <a:rPr lang="en-US" sz="2400" b="1" dirty="0" smtClean="0">
                <a:solidFill>
                  <a:schemeClr val="tx1"/>
                </a:solidFill>
              </a:rPr>
              <a:t>iddleware</a:t>
            </a:r>
            <a:endParaRPr lang="ru-RU" sz="2400" b="1" dirty="0">
              <a:solidFill>
                <a:schemeClr val="tx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293843" y="5267383"/>
            <a:ext cx="3240000" cy="1260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400" b="1" dirty="0" smtClean="0">
                <a:solidFill>
                  <a:schemeClr val="tx1"/>
                </a:solidFill>
              </a:rPr>
              <a:t>dispatch</a:t>
            </a:r>
          </a:p>
          <a:p>
            <a:r>
              <a:rPr lang="en-US" sz="1600" b="1" dirty="0" smtClean="0">
                <a:solidFill>
                  <a:schemeClr val="tx1"/>
                </a:solidFill>
              </a:rPr>
              <a:t>state = reducer(state, action)</a:t>
            </a:r>
          </a:p>
          <a:p>
            <a:r>
              <a:rPr lang="en-US" sz="1600" b="1" dirty="0" err="1" smtClean="0">
                <a:solidFill>
                  <a:schemeClr val="tx1"/>
                </a:solidFill>
              </a:rPr>
              <a:t>notifyListeners</a:t>
            </a:r>
            <a:r>
              <a:rPr lang="en-US" sz="1600" b="1" dirty="0" smtClean="0">
                <a:solidFill>
                  <a:schemeClr val="tx1"/>
                </a:solidFill>
              </a:rPr>
              <a:t>()</a:t>
            </a:r>
            <a:endParaRPr lang="ru-RU" sz="1600" b="1" dirty="0">
              <a:solidFill>
                <a:schemeClr val="tx1"/>
              </a:solidFill>
            </a:endParaRPr>
          </a:p>
        </p:txBody>
      </p:sp>
      <p:cxnSp>
        <p:nvCxnSpPr>
          <p:cNvPr id="4" name="Прямая со стрелкой 3"/>
          <p:cNvCxnSpPr/>
          <p:nvPr/>
        </p:nvCxnSpPr>
        <p:spPr>
          <a:xfrm flipH="1">
            <a:off x="8316913" y="2355843"/>
            <a:ext cx="2" cy="2694504"/>
          </a:xfrm>
          <a:prstGeom prst="straightConnector1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Прямоугольник 15"/>
          <p:cNvSpPr/>
          <p:nvPr/>
        </p:nvSpPr>
        <p:spPr>
          <a:xfrm>
            <a:off x="7794854" y="1893413"/>
            <a:ext cx="1044117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sz="2400" i="1" dirty="0" smtClean="0"/>
              <a:t>action</a:t>
            </a:r>
            <a:endParaRPr lang="ru-RU" sz="2400" i="1" dirty="0"/>
          </a:p>
        </p:txBody>
      </p:sp>
      <p:cxnSp>
        <p:nvCxnSpPr>
          <p:cNvPr id="20" name="Прямая со стрелкой 19"/>
          <p:cNvCxnSpPr/>
          <p:nvPr/>
        </p:nvCxnSpPr>
        <p:spPr>
          <a:xfrm>
            <a:off x="8316913" y="5050347"/>
            <a:ext cx="498" cy="1265496"/>
          </a:xfrm>
          <a:prstGeom prst="straightConnector1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/>
          <p:nvPr/>
        </p:nvCxnSpPr>
        <p:spPr>
          <a:xfrm flipH="1">
            <a:off x="5077943" y="6315077"/>
            <a:ext cx="3238970" cy="0"/>
          </a:xfrm>
          <a:prstGeom prst="straightConnector1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 стрелкой 43"/>
          <p:cNvCxnSpPr/>
          <p:nvPr/>
        </p:nvCxnSpPr>
        <p:spPr>
          <a:xfrm flipH="1" flipV="1">
            <a:off x="1841033" y="6313545"/>
            <a:ext cx="3236910" cy="1532"/>
          </a:xfrm>
          <a:prstGeom prst="straightConnector1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7092777" y="4888559"/>
            <a:ext cx="1224136" cy="33855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600" i="1" dirty="0"/>
              <a:t>l</a:t>
            </a:r>
            <a:r>
              <a:rPr lang="en-US" sz="1600" i="1" dirty="0" smtClean="0"/>
              <a:t>og actions</a:t>
            </a:r>
            <a:endParaRPr lang="ru-RU" sz="1600" i="1" dirty="0"/>
          </a:p>
        </p:txBody>
      </p:sp>
      <p:sp>
        <p:nvSpPr>
          <p:cNvPr id="2" name="Блок-схема: несколько документов 1"/>
          <p:cNvSpPr/>
          <p:nvPr/>
        </p:nvSpPr>
        <p:spPr>
          <a:xfrm>
            <a:off x="6660232" y="4907803"/>
            <a:ext cx="432048" cy="288032"/>
          </a:xfrm>
          <a:prstGeom prst="flowChartMultidocumen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0" y="-27384"/>
            <a:ext cx="9144000" cy="180062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-1" y="1788396"/>
            <a:ext cx="1440000" cy="506960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0798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4210753" y="4364625"/>
            <a:ext cx="4320000" cy="2160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400" b="1" dirty="0" smtClean="0">
                <a:solidFill>
                  <a:schemeClr val="tx1"/>
                </a:solidFill>
              </a:rPr>
              <a:t>m</a:t>
            </a:r>
            <a:r>
              <a:rPr lang="en-US" sz="2400" b="1" dirty="0" smtClean="0">
                <a:solidFill>
                  <a:schemeClr val="tx1"/>
                </a:solidFill>
              </a:rPr>
              <a:t>iddleware</a:t>
            </a:r>
            <a:endParaRPr lang="ru-RU" sz="2400" b="1" dirty="0">
              <a:solidFill>
                <a:schemeClr val="tx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293843" y="5267383"/>
            <a:ext cx="3240000" cy="1260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400" b="1" dirty="0" smtClean="0">
                <a:solidFill>
                  <a:schemeClr val="tx1"/>
                </a:solidFill>
              </a:rPr>
              <a:t>dispatch</a:t>
            </a:r>
          </a:p>
          <a:p>
            <a:r>
              <a:rPr lang="en-US" sz="1600" b="1" dirty="0" smtClean="0">
                <a:solidFill>
                  <a:schemeClr val="tx1"/>
                </a:solidFill>
              </a:rPr>
              <a:t>state = reducer(state, action)</a:t>
            </a:r>
          </a:p>
          <a:p>
            <a:r>
              <a:rPr lang="en-US" sz="1600" b="1" dirty="0" err="1" smtClean="0">
                <a:solidFill>
                  <a:schemeClr val="tx1"/>
                </a:solidFill>
              </a:rPr>
              <a:t>notifyListeners</a:t>
            </a:r>
            <a:r>
              <a:rPr lang="en-US" sz="1600" b="1" dirty="0" smtClean="0">
                <a:solidFill>
                  <a:schemeClr val="tx1"/>
                </a:solidFill>
              </a:rPr>
              <a:t>()</a:t>
            </a:r>
            <a:endParaRPr lang="ru-RU" sz="1600" b="1" dirty="0">
              <a:solidFill>
                <a:schemeClr val="tx1"/>
              </a:solidFill>
            </a:endParaRPr>
          </a:p>
        </p:txBody>
      </p:sp>
      <p:cxnSp>
        <p:nvCxnSpPr>
          <p:cNvPr id="4" name="Прямая со стрелкой 3"/>
          <p:cNvCxnSpPr/>
          <p:nvPr/>
        </p:nvCxnSpPr>
        <p:spPr>
          <a:xfrm flipH="1">
            <a:off x="8316913" y="2355843"/>
            <a:ext cx="2" cy="2694504"/>
          </a:xfrm>
          <a:prstGeom prst="straightConnector1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Прямоугольник 15"/>
          <p:cNvSpPr/>
          <p:nvPr/>
        </p:nvSpPr>
        <p:spPr>
          <a:xfrm>
            <a:off x="7794854" y="1893413"/>
            <a:ext cx="1044117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sz="2400" i="1" dirty="0" smtClean="0"/>
              <a:t>action</a:t>
            </a:r>
            <a:endParaRPr lang="ru-RU" sz="2400" i="1" dirty="0"/>
          </a:p>
        </p:txBody>
      </p:sp>
      <p:cxnSp>
        <p:nvCxnSpPr>
          <p:cNvPr id="20" name="Прямая со стрелкой 19"/>
          <p:cNvCxnSpPr/>
          <p:nvPr/>
        </p:nvCxnSpPr>
        <p:spPr>
          <a:xfrm>
            <a:off x="8316913" y="5050347"/>
            <a:ext cx="498" cy="1265496"/>
          </a:xfrm>
          <a:prstGeom prst="straightConnector1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/>
          <p:nvPr/>
        </p:nvCxnSpPr>
        <p:spPr>
          <a:xfrm flipH="1">
            <a:off x="5077943" y="6315077"/>
            <a:ext cx="3238970" cy="0"/>
          </a:xfrm>
          <a:prstGeom prst="straightConnector1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 стрелкой 43"/>
          <p:cNvCxnSpPr/>
          <p:nvPr/>
        </p:nvCxnSpPr>
        <p:spPr>
          <a:xfrm flipH="1" flipV="1">
            <a:off x="1841033" y="6313545"/>
            <a:ext cx="3236910" cy="1532"/>
          </a:xfrm>
          <a:prstGeom prst="straightConnector1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4207663" y="4762689"/>
            <a:ext cx="950882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600" i="1" dirty="0" smtClean="0"/>
              <a:t>measure</a:t>
            </a:r>
            <a:br>
              <a:rPr lang="en-US" sz="1600" i="1" dirty="0" smtClean="0"/>
            </a:br>
            <a:r>
              <a:rPr lang="en-US" sz="1600" i="1" dirty="0" smtClean="0"/>
              <a:t>time</a:t>
            </a:r>
            <a:endParaRPr lang="ru-RU" sz="1600" i="1" dirty="0"/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 flipH="1">
            <a:off x="5071763" y="5057835"/>
            <a:ext cx="3245150" cy="0"/>
          </a:xfrm>
          <a:prstGeom prst="line">
            <a:avLst/>
          </a:prstGeom>
          <a:ln w="19050">
            <a:prstDash val="lg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>
            <a:off x="5068673" y="5057835"/>
            <a:ext cx="6181" cy="1285816"/>
          </a:xfrm>
          <a:prstGeom prst="line">
            <a:avLst/>
          </a:prstGeom>
          <a:ln w="19050">
            <a:prstDash val="lg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Прямоугольник 18"/>
          <p:cNvSpPr/>
          <p:nvPr/>
        </p:nvSpPr>
        <p:spPr>
          <a:xfrm>
            <a:off x="0" y="-27384"/>
            <a:ext cx="9144000" cy="180062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-1" y="1788396"/>
            <a:ext cx="1440000" cy="506960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2453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4210753" y="4364625"/>
            <a:ext cx="4320000" cy="2160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400" b="1" dirty="0" smtClean="0">
                <a:solidFill>
                  <a:schemeClr val="tx1"/>
                </a:solidFill>
              </a:rPr>
              <a:t>m</a:t>
            </a:r>
            <a:r>
              <a:rPr lang="en-US" sz="2400" b="1" dirty="0" smtClean="0">
                <a:solidFill>
                  <a:schemeClr val="tx1"/>
                </a:solidFill>
              </a:rPr>
              <a:t>iddleware</a:t>
            </a:r>
            <a:endParaRPr lang="ru-RU" sz="2400" b="1" dirty="0">
              <a:solidFill>
                <a:schemeClr val="tx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293843" y="5267383"/>
            <a:ext cx="3240000" cy="1260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400" b="1" dirty="0" smtClean="0">
                <a:solidFill>
                  <a:schemeClr val="tx1"/>
                </a:solidFill>
              </a:rPr>
              <a:t>dispatch</a:t>
            </a:r>
          </a:p>
          <a:p>
            <a:r>
              <a:rPr lang="en-US" sz="1600" b="1" dirty="0" smtClean="0">
                <a:solidFill>
                  <a:schemeClr val="tx1"/>
                </a:solidFill>
              </a:rPr>
              <a:t>state = reducer(state, action)</a:t>
            </a:r>
          </a:p>
          <a:p>
            <a:r>
              <a:rPr lang="en-US" sz="1600" b="1" dirty="0" err="1" smtClean="0">
                <a:solidFill>
                  <a:schemeClr val="tx1"/>
                </a:solidFill>
              </a:rPr>
              <a:t>notifyListeners</a:t>
            </a:r>
            <a:r>
              <a:rPr lang="en-US" sz="1600" b="1" dirty="0" smtClean="0">
                <a:solidFill>
                  <a:schemeClr val="tx1"/>
                </a:solidFill>
              </a:rPr>
              <a:t>()</a:t>
            </a:r>
            <a:endParaRPr lang="ru-RU" sz="1600" b="1" dirty="0">
              <a:solidFill>
                <a:schemeClr val="tx1"/>
              </a:solidFill>
            </a:endParaRPr>
          </a:p>
        </p:txBody>
      </p:sp>
      <p:cxnSp>
        <p:nvCxnSpPr>
          <p:cNvPr id="4" name="Прямая со стрелкой 3"/>
          <p:cNvCxnSpPr/>
          <p:nvPr/>
        </p:nvCxnSpPr>
        <p:spPr>
          <a:xfrm flipH="1">
            <a:off x="8316913" y="2355843"/>
            <a:ext cx="2" cy="2694504"/>
          </a:xfrm>
          <a:prstGeom prst="straightConnector1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Прямоугольник 15"/>
          <p:cNvSpPr/>
          <p:nvPr/>
        </p:nvSpPr>
        <p:spPr>
          <a:xfrm>
            <a:off x="7794854" y="1893413"/>
            <a:ext cx="1044117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sz="2400" i="1" dirty="0" smtClean="0"/>
              <a:t>action</a:t>
            </a:r>
            <a:endParaRPr lang="ru-RU" sz="2400" i="1" dirty="0"/>
          </a:p>
        </p:txBody>
      </p:sp>
      <p:cxnSp>
        <p:nvCxnSpPr>
          <p:cNvPr id="20" name="Прямая со стрелкой 19"/>
          <p:cNvCxnSpPr/>
          <p:nvPr/>
        </p:nvCxnSpPr>
        <p:spPr>
          <a:xfrm>
            <a:off x="8316913" y="5050347"/>
            <a:ext cx="498" cy="1265496"/>
          </a:xfrm>
          <a:prstGeom prst="straightConnector1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/>
          <p:nvPr/>
        </p:nvCxnSpPr>
        <p:spPr>
          <a:xfrm flipH="1">
            <a:off x="5077943" y="6315077"/>
            <a:ext cx="3238970" cy="0"/>
          </a:xfrm>
          <a:prstGeom prst="straightConnector1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 стрелкой 43"/>
          <p:cNvCxnSpPr/>
          <p:nvPr/>
        </p:nvCxnSpPr>
        <p:spPr>
          <a:xfrm flipH="1" flipV="1">
            <a:off x="1841033" y="6313545"/>
            <a:ext cx="3236910" cy="1532"/>
          </a:xfrm>
          <a:prstGeom prst="straightConnector1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/>
          <p:nvPr/>
        </p:nvCxnSpPr>
        <p:spPr>
          <a:xfrm flipH="1">
            <a:off x="1841033" y="5050348"/>
            <a:ext cx="6472791" cy="5592"/>
          </a:xfrm>
          <a:prstGeom prst="straightConnector1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Прямоугольник 24"/>
          <p:cNvSpPr/>
          <p:nvPr/>
        </p:nvSpPr>
        <p:spPr>
          <a:xfrm>
            <a:off x="6876257" y="4674622"/>
            <a:ext cx="1440656" cy="33855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600" i="1" dirty="0"/>
              <a:t>f</a:t>
            </a:r>
            <a:r>
              <a:rPr lang="en-US" sz="1600" i="1" dirty="0" smtClean="0"/>
              <a:t>ilter actions</a:t>
            </a:r>
            <a:endParaRPr lang="ru-RU" sz="1600" i="1" dirty="0"/>
          </a:p>
        </p:txBody>
      </p:sp>
      <p:sp>
        <p:nvSpPr>
          <p:cNvPr id="28" name="Прямоугольник 27"/>
          <p:cNvSpPr/>
          <p:nvPr/>
        </p:nvSpPr>
        <p:spPr>
          <a:xfrm>
            <a:off x="0" y="-27384"/>
            <a:ext cx="9144000" cy="180062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 28"/>
          <p:cNvSpPr/>
          <p:nvPr/>
        </p:nvSpPr>
        <p:spPr>
          <a:xfrm>
            <a:off x="-1" y="1788396"/>
            <a:ext cx="1440000" cy="506960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0888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4210753" y="4364625"/>
            <a:ext cx="4320000" cy="2160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400" b="1" dirty="0" smtClean="0">
                <a:solidFill>
                  <a:schemeClr val="tx1"/>
                </a:solidFill>
              </a:rPr>
              <a:t>m</a:t>
            </a:r>
            <a:r>
              <a:rPr lang="en-US" sz="2400" b="1" dirty="0" smtClean="0">
                <a:solidFill>
                  <a:schemeClr val="tx1"/>
                </a:solidFill>
              </a:rPr>
              <a:t>iddleware</a:t>
            </a:r>
            <a:endParaRPr lang="ru-RU" sz="2400" b="1" dirty="0">
              <a:solidFill>
                <a:schemeClr val="tx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293843" y="5267383"/>
            <a:ext cx="3240000" cy="1260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400" b="1" dirty="0" smtClean="0">
                <a:solidFill>
                  <a:schemeClr val="tx1"/>
                </a:solidFill>
              </a:rPr>
              <a:t>dispatch</a:t>
            </a:r>
          </a:p>
          <a:p>
            <a:r>
              <a:rPr lang="en-US" sz="1600" b="1" dirty="0" smtClean="0">
                <a:solidFill>
                  <a:schemeClr val="tx1"/>
                </a:solidFill>
              </a:rPr>
              <a:t>state = reducer(state, action)</a:t>
            </a:r>
          </a:p>
          <a:p>
            <a:r>
              <a:rPr lang="en-US" sz="1600" b="1" dirty="0" err="1" smtClean="0">
                <a:solidFill>
                  <a:schemeClr val="tx1"/>
                </a:solidFill>
              </a:rPr>
              <a:t>notifyListeners</a:t>
            </a:r>
            <a:r>
              <a:rPr lang="en-US" sz="1600" b="1" dirty="0" smtClean="0">
                <a:solidFill>
                  <a:schemeClr val="tx1"/>
                </a:solidFill>
              </a:rPr>
              <a:t>()</a:t>
            </a:r>
            <a:endParaRPr lang="ru-RU" sz="1600" b="1" dirty="0">
              <a:solidFill>
                <a:schemeClr val="tx1"/>
              </a:solidFill>
            </a:endParaRPr>
          </a:p>
        </p:txBody>
      </p:sp>
      <p:cxnSp>
        <p:nvCxnSpPr>
          <p:cNvPr id="4" name="Прямая со стрелкой 3"/>
          <p:cNvCxnSpPr/>
          <p:nvPr/>
        </p:nvCxnSpPr>
        <p:spPr>
          <a:xfrm flipH="1">
            <a:off x="8316913" y="2355843"/>
            <a:ext cx="2" cy="2694504"/>
          </a:xfrm>
          <a:prstGeom prst="straightConnector1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Прямоугольник 15"/>
          <p:cNvSpPr/>
          <p:nvPr/>
        </p:nvSpPr>
        <p:spPr>
          <a:xfrm>
            <a:off x="7794854" y="1893413"/>
            <a:ext cx="1044117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sz="2400" i="1" dirty="0" err="1" smtClean="0"/>
              <a:t>func</a:t>
            </a:r>
            <a:endParaRPr lang="ru-RU" sz="2400" i="1" dirty="0"/>
          </a:p>
        </p:txBody>
      </p:sp>
      <p:cxnSp>
        <p:nvCxnSpPr>
          <p:cNvPr id="18" name="Прямая со стрелкой 17"/>
          <p:cNvCxnSpPr/>
          <p:nvPr/>
        </p:nvCxnSpPr>
        <p:spPr>
          <a:xfrm flipH="1">
            <a:off x="1841033" y="5050348"/>
            <a:ext cx="6472791" cy="5592"/>
          </a:xfrm>
          <a:prstGeom prst="straightConnector1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Прямоугольник 24"/>
          <p:cNvSpPr/>
          <p:nvPr/>
        </p:nvSpPr>
        <p:spPr>
          <a:xfrm>
            <a:off x="5868144" y="4674622"/>
            <a:ext cx="2448769" cy="33855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600" i="1" dirty="0" smtClean="0"/>
              <a:t>call function, return result</a:t>
            </a:r>
            <a:endParaRPr lang="ru-RU" sz="1600" i="1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0" y="-27384"/>
            <a:ext cx="9144000" cy="180062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-1" y="1788396"/>
            <a:ext cx="1440000" cy="506960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9029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052813" y="2564625"/>
            <a:ext cx="6480000" cy="3960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400" b="1" dirty="0">
                <a:solidFill>
                  <a:schemeClr val="tx1"/>
                </a:solidFill>
              </a:rPr>
              <a:t>middleware 1</a:t>
            </a:r>
            <a:endParaRPr lang="ru-RU" sz="2400" b="1" dirty="0">
              <a:solidFill>
                <a:schemeClr val="tx1"/>
              </a:solidFill>
            </a:endParaRPr>
          </a:p>
          <a:p>
            <a:endParaRPr lang="ru-RU" sz="2400" b="1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132813" y="3464625"/>
            <a:ext cx="5400000" cy="3060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400" b="1" dirty="0">
                <a:solidFill>
                  <a:schemeClr val="tx1"/>
                </a:solidFill>
              </a:rPr>
              <a:t>m</a:t>
            </a:r>
            <a:r>
              <a:rPr lang="en-US" sz="2400" b="1" dirty="0" smtClean="0">
                <a:solidFill>
                  <a:schemeClr val="tx1"/>
                </a:solidFill>
              </a:rPr>
              <a:t>iddleware 2</a:t>
            </a:r>
            <a:endParaRPr lang="ru-RU" sz="2400" b="1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212813" y="4364625"/>
            <a:ext cx="4320000" cy="2160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400" b="1" dirty="0">
                <a:solidFill>
                  <a:schemeClr val="tx1"/>
                </a:solidFill>
              </a:rPr>
              <a:t>m</a:t>
            </a:r>
            <a:r>
              <a:rPr lang="en-US" sz="2400" b="1" dirty="0" smtClean="0">
                <a:solidFill>
                  <a:schemeClr val="tx1"/>
                </a:solidFill>
              </a:rPr>
              <a:t>iddleware 3</a:t>
            </a:r>
            <a:endParaRPr lang="ru-RU" sz="2400" b="1" dirty="0">
              <a:solidFill>
                <a:schemeClr val="tx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293843" y="5267383"/>
            <a:ext cx="3240000" cy="1260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400" b="1" dirty="0" smtClean="0">
                <a:solidFill>
                  <a:schemeClr val="tx1"/>
                </a:solidFill>
              </a:rPr>
              <a:t>dispatch</a:t>
            </a:r>
          </a:p>
          <a:p>
            <a:r>
              <a:rPr lang="en-US" sz="1600" b="1" dirty="0" smtClean="0">
                <a:solidFill>
                  <a:schemeClr val="tx1"/>
                </a:solidFill>
              </a:rPr>
              <a:t>state = reducer(state, action)</a:t>
            </a:r>
          </a:p>
          <a:p>
            <a:r>
              <a:rPr lang="en-US" sz="1600" b="1" dirty="0" err="1" smtClean="0">
                <a:solidFill>
                  <a:schemeClr val="tx1"/>
                </a:solidFill>
              </a:rPr>
              <a:t>notifyListeners</a:t>
            </a:r>
            <a:r>
              <a:rPr lang="en-US" sz="1600" b="1" dirty="0" smtClean="0">
                <a:solidFill>
                  <a:schemeClr val="tx1"/>
                </a:solidFill>
              </a:rPr>
              <a:t>()</a:t>
            </a:r>
            <a:endParaRPr lang="ru-RU" sz="1600" b="1" dirty="0">
              <a:solidFill>
                <a:schemeClr val="tx1"/>
              </a:solidFill>
            </a:endParaRPr>
          </a:p>
        </p:txBody>
      </p:sp>
      <p:cxnSp>
        <p:nvCxnSpPr>
          <p:cNvPr id="4" name="Прямая со стрелкой 3"/>
          <p:cNvCxnSpPr/>
          <p:nvPr/>
        </p:nvCxnSpPr>
        <p:spPr>
          <a:xfrm flipH="1">
            <a:off x="8316913" y="2355843"/>
            <a:ext cx="2" cy="900000"/>
          </a:xfrm>
          <a:prstGeom prst="straightConnector1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>
            <a:off x="8316913" y="5050347"/>
            <a:ext cx="498" cy="1265496"/>
          </a:xfrm>
          <a:prstGeom prst="straightConnector1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/>
          <p:nvPr/>
        </p:nvCxnSpPr>
        <p:spPr>
          <a:xfrm flipH="1">
            <a:off x="8316913" y="3255843"/>
            <a:ext cx="2" cy="900000"/>
          </a:xfrm>
          <a:prstGeom prst="straightConnector1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/>
          <p:nvPr/>
        </p:nvCxnSpPr>
        <p:spPr>
          <a:xfrm flipH="1">
            <a:off x="8316913" y="4150347"/>
            <a:ext cx="2" cy="900000"/>
          </a:xfrm>
          <a:prstGeom prst="straightConnector1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/>
          <p:nvPr/>
        </p:nvCxnSpPr>
        <p:spPr>
          <a:xfrm flipH="1">
            <a:off x="5077943" y="6315077"/>
            <a:ext cx="3238970" cy="0"/>
          </a:xfrm>
          <a:prstGeom prst="straightConnector1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/>
          <p:cNvCxnSpPr/>
          <p:nvPr/>
        </p:nvCxnSpPr>
        <p:spPr>
          <a:xfrm flipH="1">
            <a:off x="3998973" y="6314311"/>
            <a:ext cx="1078970" cy="0"/>
          </a:xfrm>
          <a:prstGeom prst="straightConnector1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 стрелкой 42"/>
          <p:cNvCxnSpPr/>
          <p:nvPr/>
        </p:nvCxnSpPr>
        <p:spPr>
          <a:xfrm flipH="1">
            <a:off x="2920003" y="6313545"/>
            <a:ext cx="1078970" cy="0"/>
          </a:xfrm>
          <a:prstGeom prst="straightConnector1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 стрелкой 43"/>
          <p:cNvCxnSpPr/>
          <p:nvPr/>
        </p:nvCxnSpPr>
        <p:spPr>
          <a:xfrm flipH="1">
            <a:off x="1841033" y="6313545"/>
            <a:ext cx="1078970" cy="0"/>
          </a:xfrm>
          <a:prstGeom prst="straightConnector1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Прямоугольник 44"/>
          <p:cNvSpPr/>
          <p:nvPr/>
        </p:nvSpPr>
        <p:spPr>
          <a:xfrm>
            <a:off x="7794854" y="1893413"/>
            <a:ext cx="1044117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sz="2400" i="1" dirty="0" smtClean="0"/>
              <a:t>action</a:t>
            </a:r>
            <a:endParaRPr lang="ru-RU" sz="2400" i="1" dirty="0"/>
          </a:p>
        </p:txBody>
      </p:sp>
      <p:sp>
        <p:nvSpPr>
          <p:cNvPr id="46" name="Прямоугольник 45"/>
          <p:cNvSpPr/>
          <p:nvPr/>
        </p:nvSpPr>
        <p:spPr>
          <a:xfrm>
            <a:off x="0" y="-27384"/>
            <a:ext cx="9144000" cy="180062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Прямоугольник 46"/>
          <p:cNvSpPr/>
          <p:nvPr/>
        </p:nvSpPr>
        <p:spPr>
          <a:xfrm>
            <a:off x="-1" y="1788396"/>
            <a:ext cx="1440000" cy="506960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3774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Контур">
  <a:themeElements>
    <a:clrScheme name="Другая 4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E5281F"/>
      </a:accent1>
      <a:accent2>
        <a:srgbClr val="158BC8"/>
      </a:accent2>
      <a:accent3>
        <a:srgbClr val="FF6E11"/>
      </a:accent3>
      <a:accent4>
        <a:srgbClr val="00B39F"/>
      </a:accent4>
      <a:accent5>
        <a:srgbClr val="B651A7"/>
      </a:accent5>
      <a:accent6>
        <a:srgbClr val="F2F2F2"/>
      </a:accent6>
      <a:hlink>
        <a:srgbClr val="158BC8"/>
      </a:hlink>
      <a:folHlink>
        <a:srgbClr val="158BC8"/>
      </a:folHlink>
    </a:clrScheme>
    <a:fontScheme name="Kontur Segoe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lIns="0" anchor="b">
        <a:normAutofit/>
      </a:bodyPr>
      <a:lstStyle>
        <a:defPPr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14148</TotalTime>
  <Words>157</Words>
  <Application>Microsoft Office PowerPoint</Application>
  <PresentationFormat>Экран (4:3)</PresentationFormat>
  <Paragraphs>76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Calibri</vt:lpstr>
      <vt:lpstr>Segoe UI</vt:lpstr>
      <vt:lpstr>Segoe UI Light</vt:lpstr>
      <vt:lpstr>Тема Контур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Контур 4:3</dc:title>
  <dc:subject/>
  <dc:creator>Домашних Иван Алексеевич</dc:creator>
  <cp:keywords/>
  <dc:description/>
  <cp:lastModifiedBy>Иван Домашних</cp:lastModifiedBy>
  <cp:revision>299</cp:revision>
  <dcterms:created xsi:type="dcterms:W3CDTF">2014-03-14T10:29:29Z</dcterms:created>
  <dcterms:modified xsi:type="dcterms:W3CDTF">2018-12-16T10:42:11Z</dcterms:modified>
  <cp:category/>
</cp:coreProperties>
</file>