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ADADA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12" autoAdjust="0"/>
    <p:restoredTop sz="95179" autoAdjust="0"/>
  </p:normalViewPr>
  <p:slideViewPr>
    <p:cSldViewPr>
      <p:cViewPr varScale="1">
        <p:scale>
          <a:sx n="115" d="100"/>
          <a:sy n="115" d="100"/>
        </p:scale>
        <p:origin x="11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333375"/>
            <a:ext cx="3348279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333375"/>
            <a:ext cx="333042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53693" y="2420894"/>
            <a:ext cx="723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4002" y="5157789"/>
            <a:ext cx="7236308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708920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3" y="3933825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954088" y="3793652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953693" y="1773239"/>
            <a:ext cx="3510297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4680012" y="1773239"/>
            <a:ext cx="3492388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971551" y="2774531"/>
            <a:ext cx="3492104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4680349" y="2774530"/>
            <a:ext cx="3492103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2812" userDrawn="1">
          <p15:clr>
            <a:srgbClr val="FBAE40"/>
          </p15:clr>
        </p15:guide>
        <p15:guide id="3" pos="29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333379"/>
            <a:ext cx="7236618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 userDrawn="1">
          <p15:clr>
            <a:srgbClr val="F26B43"/>
          </p15:clr>
        </p15:guide>
        <p15:guide id="2" pos="515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3475" userDrawn="1">
          <p15:clr>
            <a:srgbClr val="A4A3A4"/>
          </p15:clr>
        </p15:guide>
        <p15:guide id="12" pos="5375" userDrawn="1">
          <p15:clr>
            <a:srgbClr val="A4A3A4"/>
          </p15:clr>
        </p15:guide>
        <p15:guide id="13" pos="3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8809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</a:t>
            </a:r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9310" y="3069000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handling with actions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4610" y="712417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reducing into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setState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88809" y="3059479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subscription for changes</a:t>
            </a:r>
            <a:endParaRPr lang="ru-RU" sz="2400" i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68809" y="6164625"/>
            <a:ext cx="360400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771187" y="693375"/>
            <a:ext cx="360162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 flipH="1">
            <a:off x="1688809" y="1053375"/>
            <a:ext cx="2379" cy="47512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5804624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render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72813" y="5804625"/>
            <a:ext cx="21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onChange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2000" y="5444624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interaction with the user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813" y="333375"/>
            <a:ext cx="216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dispatch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3"/>
            <a:endCxn id="4" idx="1"/>
          </p:cNvCxnSpPr>
          <p:nvPr/>
        </p:nvCxnSpPr>
        <p:spPr>
          <a:xfrm>
            <a:off x="2771188" y="6164624"/>
            <a:ext cx="3601625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8" idx="1"/>
            <a:endCxn id="2" idx="3"/>
          </p:cNvCxnSpPr>
          <p:nvPr/>
        </p:nvCxnSpPr>
        <p:spPr>
          <a:xfrm flipH="1">
            <a:off x="2771188" y="693375"/>
            <a:ext cx="3601625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0"/>
            <a:endCxn id="8" idx="2"/>
          </p:cNvCxnSpPr>
          <p:nvPr/>
        </p:nvCxnSpPr>
        <p:spPr>
          <a:xfrm flipV="1">
            <a:off x="7452813" y="1053375"/>
            <a:ext cx="0" cy="475125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3" idx="0"/>
          </p:cNvCxnSpPr>
          <p:nvPr/>
        </p:nvCxnSpPr>
        <p:spPr>
          <a:xfrm>
            <a:off x="1691188" y="1053375"/>
            <a:ext cx="0" cy="475124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372813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action creators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188" y="306900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subscribe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92000" y="333375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reducer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13990</TotalTime>
  <Words>28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Тема Контур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Домашних Иван Алексеевич</dc:creator>
  <cp:keywords/>
  <dc:description/>
  <cp:lastModifiedBy>Иван Домашних</cp:lastModifiedBy>
  <cp:revision>277</cp:revision>
  <dcterms:created xsi:type="dcterms:W3CDTF">2014-03-14T10:29:29Z</dcterms:created>
  <dcterms:modified xsi:type="dcterms:W3CDTF">2018-11-10T13:17:53Z</dcterms:modified>
  <cp:category/>
</cp:coreProperties>
</file>