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theme/theme2.xml" ContentType="application/vnd.openxmlformats-officedocument.theme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theme/theme3.xml" ContentType="application/vnd.openxmlformats-officedocument.theme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theme/theme4.xml" ContentType="application/vnd.openxmlformats-officedocument.theme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theme/theme5.xml" ContentType="application/vnd.openxmlformats-officedocument.theme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theme/theme6.xml" ContentType="application/vnd.openxmlformats-officedocument.theme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comments/modernComment_133_6C7D21CB.xml" ContentType="application/vnd.ms-powerpoint.comments+xml"/>
  <Override PartName="/ppt/notesSlides/notesSlide2.xml" ContentType="application/vnd.openxmlformats-officedocument.presentationml.notesSlide+xml"/>
  <Override PartName="/ppt/comments/modernComment_146_CC5381E8.xml" ContentType="application/vnd.ms-powerpoint.comments+xml"/>
  <Override PartName="/ppt/notesSlides/notesSlide3.xml" ContentType="application/vnd.openxmlformats-officedocument.presentationml.notesSlide+xml"/>
  <Override PartName="/ppt/comments/modernComment_132_5A40212D.xml" ContentType="application/vnd.ms-powerpoint.comment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omments/modernComment_1E7_69588151.xml" ContentType="application/vnd.ms-powerpoint.comments+xml"/>
  <Override PartName="/ppt/notesSlides/notesSlide7.xml" ContentType="application/vnd.openxmlformats-officedocument.presentationml.notesSlide+xml"/>
  <Override PartName="/ppt/comments/modernComment_174_ADEE8239.xml" ContentType="application/vnd.ms-powerpoint.comment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omments/modernComment_1F3_2DFD4C8B.xml" ContentType="application/vnd.ms-powerpoint.comment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omments/modernComment_7FFFEEB9_4B3BAC38.xml" ContentType="application/vnd.ms-powerpoint.comments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omments/modernComment_1E6_F78E8BBE.xml" ContentType="application/vnd.ms-powerpoint.comments+xml"/>
  <Override PartName="/ppt/notesSlides/notesSlide18.xml" ContentType="application/vnd.openxmlformats-officedocument.presentationml.notesSlide+xml"/>
  <Override PartName="/ppt/comments/modernComment_159_E0DD42FD.xml" ContentType="application/vnd.ms-powerpoint.comments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omments/modernComment_172_78ED672.xml" ContentType="application/vnd.ms-powerpoint.comments+xml"/>
  <Override PartName="/ppt/notesSlides/notesSlide19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  <p:sldMasterId id="2147483752" r:id="rId5"/>
    <p:sldMasterId id="2147483666" r:id="rId6"/>
    <p:sldMasterId id="2147483735" r:id="rId7"/>
    <p:sldMasterId id="2147483711" r:id="rId8"/>
    <p:sldMasterId id="2147483820" r:id="rId9"/>
    <p:sldMasterId id="2147483828" r:id="rId10"/>
  </p:sldMasterIdLst>
  <p:notesMasterIdLst>
    <p:notesMasterId r:id="rId47"/>
  </p:notesMasterIdLst>
  <p:handoutMasterIdLst>
    <p:handoutMasterId r:id="rId48"/>
  </p:handoutMasterIdLst>
  <p:sldIdLst>
    <p:sldId id="318" r:id="rId11"/>
    <p:sldId id="2147479221" r:id="rId12"/>
    <p:sldId id="307" r:id="rId13"/>
    <p:sldId id="326" r:id="rId14"/>
    <p:sldId id="306" r:id="rId15"/>
    <p:sldId id="369" r:id="rId16"/>
    <p:sldId id="503" r:id="rId17"/>
    <p:sldId id="487" r:id="rId18"/>
    <p:sldId id="372" r:id="rId19"/>
    <p:sldId id="380" r:id="rId20"/>
    <p:sldId id="5177" r:id="rId21"/>
    <p:sldId id="310" r:id="rId22"/>
    <p:sldId id="311" r:id="rId23"/>
    <p:sldId id="368" r:id="rId24"/>
    <p:sldId id="499" r:id="rId25"/>
    <p:sldId id="312" r:id="rId26"/>
    <p:sldId id="2147479222" r:id="rId27"/>
    <p:sldId id="2147479223" r:id="rId28"/>
    <p:sldId id="2147479224" r:id="rId29"/>
    <p:sldId id="2147479225" r:id="rId30"/>
    <p:sldId id="2147479226" r:id="rId31"/>
    <p:sldId id="504" r:id="rId32"/>
    <p:sldId id="317" r:id="rId33"/>
    <p:sldId id="316" r:id="rId34"/>
    <p:sldId id="507" r:id="rId35"/>
    <p:sldId id="2147479227" r:id="rId36"/>
    <p:sldId id="509" r:id="rId37"/>
    <p:sldId id="314" r:id="rId38"/>
    <p:sldId id="486" r:id="rId39"/>
    <p:sldId id="511" r:id="rId40"/>
    <p:sldId id="345" r:id="rId41"/>
    <p:sldId id="497" r:id="rId42"/>
    <p:sldId id="370" r:id="rId43"/>
    <p:sldId id="510" r:id="rId44"/>
    <p:sldId id="500" r:id="rId45"/>
    <p:sldId id="5071" r:id="rId46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5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CA086900-EC9C-B858-4123-7CB1671951D6}" name="Alexander Botzki" initials="AB" userId="S::u0088910@kuleuven.be::64eb0580-a6d1-4218-bc73-7af7c5f9e8dd" providerId="AD"/>
  <p188:author id="{14F3711A-14F7-68A3-0089-A5D5285EC0F8}" name="Rob van Ham" initials="Rv" userId="S::rob.vanham@vib.be::95a2198d-9286-40a9-891b-28751735b3f9" providerId="AD"/>
  <p188:author id="{3D5A4D41-414D-5C59-B3F0-48B487C2FF8C}" name="Tatiana Woller" initials="TW" userId="S::tatiana.woller@kuleuven.be::1c2d4c38-1403-4e3e-9ea6-bb2658c7505e" providerId="AD"/>
  <p188:author id="{EF494874-8442-1FCA-472B-1554C782B105}" name="Evy Vierstraete" initials="EV" userId="S::evy.vierstraete@vib.be::b8558525-e8ab-4035-81bd-be90f31eccd8" providerId="AD"/>
  <p188:author id="{40158AAF-C052-A600-66DF-64BFF08FBE82}" name="Bruna Piereck Moura" initials="BP" userId="S::bruna.piereckmoura@vib.be::f8233038-743f-40e9-8c00-ac7a1dfa4368" providerId="AD"/>
  <p188:author id="{58B55ADD-6865-D5B0-8056-BFF1DD26FD2C}" name="Tatiana Woller" initials="TW" userId="S::tatiana.woller@vib.be::59e07328-2faa-43a1-9478-dcc280e035ae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1B2D5"/>
    <a:srgbClr val="E3DCEA"/>
    <a:srgbClr val="C2AFD0"/>
    <a:srgbClr val="784B9A"/>
    <a:srgbClr val="693A91"/>
    <a:srgbClr val="68388E"/>
    <a:srgbClr val="C39FD9"/>
    <a:srgbClr val="99D7D6"/>
    <a:srgbClr val="507AC3"/>
    <a:srgbClr val="A0B2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282"/>
    <p:restoredTop sz="94694"/>
  </p:normalViewPr>
  <p:slideViewPr>
    <p:cSldViewPr snapToGrid="0" showGuides="1">
      <p:cViewPr>
        <p:scale>
          <a:sx n="84" d="100"/>
          <a:sy n="84" d="100"/>
        </p:scale>
        <p:origin x="488" y="984"/>
      </p:cViewPr>
      <p:guideLst>
        <p:guide orient="horz" pos="2205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3.xml"/><Relationship Id="rId18" Type="http://schemas.openxmlformats.org/officeDocument/2006/relationships/slide" Target="slides/slide8.xml"/><Relationship Id="rId26" Type="http://schemas.openxmlformats.org/officeDocument/2006/relationships/slide" Target="slides/slide16.xml"/><Relationship Id="rId39" Type="http://schemas.openxmlformats.org/officeDocument/2006/relationships/slide" Target="slides/slide29.xml"/><Relationship Id="rId21" Type="http://schemas.openxmlformats.org/officeDocument/2006/relationships/slide" Target="slides/slide11.xml"/><Relationship Id="rId34" Type="http://schemas.openxmlformats.org/officeDocument/2006/relationships/slide" Target="slides/slide24.xml"/><Relationship Id="rId42" Type="http://schemas.openxmlformats.org/officeDocument/2006/relationships/slide" Target="slides/slide32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Master" Target="slideMasters/slideMaster4.xml"/><Relationship Id="rId2" Type="http://schemas.openxmlformats.org/officeDocument/2006/relationships/customXml" Target="../customXml/item2.xml"/><Relationship Id="rId16" Type="http://schemas.openxmlformats.org/officeDocument/2006/relationships/slide" Target="slides/slide6.xml"/><Relationship Id="rId29" Type="http://schemas.openxmlformats.org/officeDocument/2006/relationships/slide" Target="slides/slide19.xml"/><Relationship Id="rId11" Type="http://schemas.openxmlformats.org/officeDocument/2006/relationships/slide" Target="slides/slide1.xml"/><Relationship Id="rId24" Type="http://schemas.openxmlformats.org/officeDocument/2006/relationships/slide" Target="slides/slide14.xml"/><Relationship Id="rId32" Type="http://schemas.openxmlformats.org/officeDocument/2006/relationships/slide" Target="slides/slide22.xml"/><Relationship Id="rId37" Type="http://schemas.openxmlformats.org/officeDocument/2006/relationships/slide" Target="slides/slide27.xml"/><Relationship Id="rId40" Type="http://schemas.openxmlformats.org/officeDocument/2006/relationships/slide" Target="slides/slide30.xml"/><Relationship Id="rId45" Type="http://schemas.openxmlformats.org/officeDocument/2006/relationships/slide" Target="slides/slide35.xml"/><Relationship Id="rId53" Type="http://schemas.microsoft.com/office/2018/10/relationships/authors" Target="authors.xml"/><Relationship Id="rId5" Type="http://schemas.openxmlformats.org/officeDocument/2006/relationships/slideMaster" Target="slideMasters/slideMaster2.xml"/><Relationship Id="rId10" Type="http://schemas.openxmlformats.org/officeDocument/2006/relationships/slideMaster" Target="slideMasters/slideMaster7.xml"/><Relationship Id="rId19" Type="http://schemas.openxmlformats.org/officeDocument/2006/relationships/slide" Target="slides/slide9.xml"/><Relationship Id="rId31" Type="http://schemas.openxmlformats.org/officeDocument/2006/relationships/slide" Target="slides/slide21.xml"/><Relationship Id="rId44" Type="http://schemas.openxmlformats.org/officeDocument/2006/relationships/slide" Target="slides/slide34.xml"/><Relationship Id="rId52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" Target="slides/slide4.xml"/><Relationship Id="rId22" Type="http://schemas.openxmlformats.org/officeDocument/2006/relationships/slide" Target="slides/slide12.xml"/><Relationship Id="rId27" Type="http://schemas.openxmlformats.org/officeDocument/2006/relationships/slide" Target="slides/slide17.xml"/><Relationship Id="rId30" Type="http://schemas.openxmlformats.org/officeDocument/2006/relationships/slide" Target="slides/slide20.xml"/><Relationship Id="rId35" Type="http://schemas.openxmlformats.org/officeDocument/2006/relationships/slide" Target="slides/slide25.xml"/><Relationship Id="rId43" Type="http://schemas.openxmlformats.org/officeDocument/2006/relationships/slide" Target="slides/slide33.xml"/><Relationship Id="rId48" Type="http://schemas.openxmlformats.org/officeDocument/2006/relationships/handoutMaster" Target="handoutMasters/handoutMaster1.xml"/><Relationship Id="rId8" Type="http://schemas.openxmlformats.org/officeDocument/2006/relationships/slideMaster" Target="slideMasters/slideMaster5.xml"/><Relationship Id="rId51" Type="http://schemas.openxmlformats.org/officeDocument/2006/relationships/theme" Target="theme/theme1.xml"/><Relationship Id="rId3" Type="http://schemas.openxmlformats.org/officeDocument/2006/relationships/customXml" Target="../customXml/item3.xml"/><Relationship Id="rId12" Type="http://schemas.openxmlformats.org/officeDocument/2006/relationships/slide" Target="slides/slide2.xml"/><Relationship Id="rId17" Type="http://schemas.openxmlformats.org/officeDocument/2006/relationships/slide" Target="slides/slide7.xml"/><Relationship Id="rId25" Type="http://schemas.openxmlformats.org/officeDocument/2006/relationships/slide" Target="slides/slide15.xml"/><Relationship Id="rId33" Type="http://schemas.openxmlformats.org/officeDocument/2006/relationships/slide" Target="slides/slide23.xml"/><Relationship Id="rId38" Type="http://schemas.openxmlformats.org/officeDocument/2006/relationships/slide" Target="slides/slide28.xml"/><Relationship Id="rId46" Type="http://schemas.openxmlformats.org/officeDocument/2006/relationships/slide" Target="slides/slide36.xml"/><Relationship Id="rId20" Type="http://schemas.openxmlformats.org/officeDocument/2006/relationships/slide" Target="slides/slide10.xml"/><Relationship Id="rId41" Type="http://schemas.openxmlformats.org/officeDocument/2006/relationships/slide" Target="slides/slide3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5" Type="http://schemas.openxmlformats.org/officeDocument/2006/relationships/slide" Target="slides/slide5.xml"/><Relationship Id="rId23" Type="http://schemas.openxmlformats.org/officeDocument/2006/relationships/slide" Target="slides/slide13.xml"/><Relationship Id="rId28" Type="http://schemas.openxmlformats.org/officeDocument/2006/relationships/slide" Target="slides/slide18.xml"/><Relationship Id="rId36" Type="http://schemas.openxmlformats.org/officeDocument/2006/relationships/slide" Target="slides/slide26.xml"/><Relationship Id="rId49" Type="http://schemas.openxmlformats.org/officeDocument/2006/relationships/presProps" Target="presProps.xml"/></Relationships>
</file>

<file path=ppt/comments/modernComment_132_5A40212D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2D389205-0DC3-49D3-85A0-6B8243F3CEC4}" authorId="{40158AAF-C052-A600-66DF-64BFF08FBE82}" created="2024-05-21T15:05:12.232">
    <pc:sldMkLst xmlns:pc="http://schemas.microsoft.com/office/powerpoint/2013/main/command">
      <pc:docMk/>
      <pc:sldMk cId="1514152237" sldId="306"/>
    </pc:sldMkLst>
    <p188:replyLst>
      <p188:reply id="{7E0B9E05-DCEE-4D36-8462-5A76FB105260}" authorId="{40158AAF-C052-A600-66DF-64BFF08FBE82}" created="2024-05-21T15:06:26.755">
        <p188:txBody>
          <a:bodyPr/>
          <a:lstStyle/>
          <a:p>
            <a:r>
              <a:rPr lang="en-BE"/>
              <a:t>Is there a reason why KULeuven logo appears just now?</a:t>
            </a:r>
          </a:p>
        </p188:txBody>
      </p188:reply>
    </p188:replyLst>
    <p188:txBody>
      <a:bodyPr/>
      <a:lstStyle/>
      <a:p>
        <a:r>
          <a:rPr lang="en-BE"/>
          <a:t>Image does not need to be as big as possible. To really give something the attention you also need empty space. So distribute things in a way that is not super crowded.</a:t>
        </a:r>
      </a:p>
    </p188:txBody>
  </p188:cm>
</p188:cmLst>
</file>

<file path=ppt/comments/modernComment_133_6C7D21CB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FBB1F41E-0517-467C-ADCD-ED919D4A0719}" authorId="{40158AAF-C052-A600-66DF-64BFF08FBE82}" created="2024-05-21T13:32:06.937">
    <pc:sldMkLst xmlns:pc="http://schemas.microsoft.com/office/powerpoint/2013/main/command">
      <pc:docMk/>
      <pc:sldMk cId="1820139979" sldId="307"/>
    </pc:sldMkLst>
    <p188:txBody>
      <a:bodyPr/>
      <a:lstStyle/>
      <a:p>
        <a:r>
          <a:rPr lang="en-BE"/>
          <a:t>Learning outcomes is specifically with action verbs, in this case looks more like what is covered in the course</a:t>
        </a:r>
      </a:p>
    </p188:txBody>
  </p188:cm>
  <p188:cm id="{B782921C-4903-453C-B062-D03C948FD3CE}" authorId="{40158AAF-C052-A600-66DF-64BFF08FBE82}" created="2024-05-22T13:14:38.342">
    <pc:sldMkLst xmlns:pc="http://schemas.microsoft.com/office/powerpoint/2013/main/command">
      <pc:docMk/>
      <pc:sldMk cId="1820139979" sldId="307"/>
    </pc:sldMkLst>
    <p188:txBody>
      <a:bodyPr/>
      <a:lstStyle/>
      <a:p>
        <a:r>
          <a:rPr lang="en-BE"/>
          <a:t>Add a slide on how to connect to open ondemand</a:t>
        </a:r>
      </a:p>
    </p188:txBody>
  </p188:cm>
</p188:cmLst>
</file>

<file path=ppt/comments/modernComment_146_CC5381E8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2FA79BD8-1D1B-4690-8F56-282F64F9D89C}" authorId="{40158AAF-C052-A600-66DF-64BFF08FBE82}" created="2024-05-22T09:32:30.477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3428024808" sldId="326"/>
      <ac:spMk id="6" creationId="{039C348B-EC06-4FA3-34E6-E2FC757FBE53}"/>
    </ac:deMkLst>
    <p188:replyLst>
      <p188:reply id="{2272D893-19F7-4FB5-9AB6-22B638461DD6}" authorId="{40158AAF-C052-A600-66DF-64BFF08FBE82}" created="2024-05-22T09:32:46.772">
        <p188:txBody>
          <a:bodyPr/>
          <a:lstStyle/>
          <a:p>
            <a:r>
              <a:rPr lang="en-BE"/>
              <a:t>And has no VIB</a:t>
            </a:r>
          </a:p>
        </p188:txBody>
      </p188:reply>
    </p188:replyLst>
    <p188:txBody>
      <a:bodyPr/>
      <a:lstStyle/>
      <a:p>
        <a:r>
          <a:rPr lang="en-BE"/>
          <a:t>Would be good to find the map-version 
that is not cutting the left tip of the map.</a:t>
        </a:r>
      </a:p>
    </p188:txBody>
  </p188:cm>
</p188:cmLst>
</file>

<file path=ppt/comments/modernComment_159_E0DD42FD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DA293250-1B3F-4078-9403-864BFF1BE01A}" authorId="{40158AAF-C052-A600-66DF-64BFF08FBE82}" created="2024-05-22T11:19:12.255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3772596989" sldId="345"/>
      <ac:spMk id="10" creationId="{D7D448EC-F2BC-4125-9D67-91294FACF9C2}"/>
    </ac:deMkLst>
    <p188:txBody>
      <a:bodyPr/>
      <a:lstStyle/>
      <a:p>
        <a:r>
          <a:rPr lang="en-BE"/>
          <a:t>Finding png with transparent backgrounds might make easier to put images together (For the future)</a:t>
        </a:r>
      </a:p>
    </p188:txBody>
  </p188:cm>
</p188:cmLst>
</file>

<file path=ppt/comments/modernComment_172_78ED672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14DD7058-A618-4E65-9054-937B2D9BF746}" authorId="{3D5A4D41-414D-5C59-B3F0-48B487C2FF8C}" created="2024-05-21T12:02:04.758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126801522" sldId="370"/>
      <ac:spMk id="2" creationId="{1978CB98-66AD-EB99-A95E-7597A91A01FF}"/>
      <ac:txMk cp="0" len="1">
        <ac:context len="42" hash="646081901"/>
      </ac:txMk>
    </ac:txMkLst>
    <p188:pos x="4007177" y="586982"/>
    <p188:txBody>
      <a:bodyPr/>
      <a:lstStyle/>
      <a:p>
        <a:r>
          <a:rPr lang="en-GB"/>
          <a:t>Should we make a folder for everyone who is subscribed for the course or show them how to do it during the course ?</a:t>
        </a:r>
      </a:p>
    </p188:txBody>
  </p188:cm>
</p188:cmLst>
</file>

<file path=ppt/comments/modernComment_174_ADEE8239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1EA87D26-CDE5-4B30-8482-AA9DDC281F46}" authorId="{40158AAF-C052-A600-66DF-64BFF08FBE82}" status="resolved" created="2024-05-22T11:07:25.033">
    <pc:sldMkLst xmlns:pc="http://schemas.microsoft.com/office/powerpoint/2013/main/command">
      <pc:docMk/>
      <pc:sldMk cId="2918089273" sldId="372"/>
    </pc:sldMkLst>
    <p188:txBody>
      <a:bodyPr/>
      <a:lstStyle/>
      <a:p>
        <a:r>
          <a:rPr lang="en-BE"/>
          <a:t>Reservatoin is only for VIB, I believe for others also….</a:t>
        </a:r>
      </a:p>
    </p188:txBody>
  </p188:cm>
</p188:cmLst>
</file>

<file path=ppt/comments/modernComment_1E6_F78E8BBE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1AE0F04E-B988-41CE-993A-BD8CEFE9F635}" authorId="{3D5A4D41-414D-5C59-B3F0-48B487C2FF8C}" created="2024-05-21T09:15:58.226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4153314238" sldId="486"/>
      <ac:spMk id="2" creationId="{5715E66C-A150-F4B9-222E-681DD571F140}"/>
      <ac:txMk cp="0" len="37">
        <ac:context len="38" hash="3793401058"/>
      </ac:txMk>
    </ac:txMkLst>
    <p188:pos x="8136118" y="586982"/>
    <p188:txBody>
      <a:bodyPr/>
      <a:lstStyle/>
      <a:p>
        <a:r>
          <a:rPr lang="en-GB"/>
          <a:t>Any suggestion how to improve this slide ?</a:t>
        </a:r>
      </a:p>
    </p188:txBody>
    <p188:extLst>
      <p:ext xmlns:p="http://schemas.openxmlformats.org/presentationml/2006/main" uri="{57CB4572-C831-44C2-8A1C-0ADB6CCDFE69}">
        <p223:reactions xmlns:p223="http://schemas.microsoft.com/office/powerpoint/2022/03/main">
          <p223:rxn type="👍">
            <p223:instance time="2024-05-22T12:43:40.616" authorId="{40158AAF-C052-A600-66DF-64BFF08FBE82}"/>
          </p223:rxn>
        </p223:reactions>
      </p:ext>
    </p188:extLst>
  </p188:cm>
</p188:cmLst>
</file>

<file path=ppt/comments/modernComment_1E7_69588151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0DB5837E-3073-4395-AAA8-4723359C5E7F}" authorId="{40158AAF-C052-A600-66DF-64BFF08FBE82}" created="2024-05-21T15:10:21.590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1767407953" sldId="487"/>
      <ac:spMk id="3" creationId="{3741E16D-2F32-D217-F397-8B3BA70BA485}"/>
    </ac:deMkLst>
    <p188:txBody>
      <a:bodyPr/>
      <a:lstStyle/>
      <a:p>
        <a:r>
          <a:rPr lang="en-BE"/>
          <a:t>The sentence is long and confuse bellow the table, is better to make very clear and as short as possible or in topics.</a:t>
        </a:r>
      </a:p>
    </p188:txBody>
  </p188:cm>
</p188:cmLst>
</file>

<file path=ppt/comments/modernComment_1F3_2DFD4C8B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5F2FE4D9-39CF-4197-B447-8A08A26BA89E}" authorId="{58B55ADD-6865-D5B0-8056-BFF1DD26FD2C}" created="2024-05-23T07:53:22.448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771574923" sldId="499"/>
      <ac:spMk id="3" creationId="{B6CBCD95-62DC-0C97-2C73-96FFFA4F7F84}"/>
    </ac:deMkLst>
    <p188:txBody>
      <a:bodyPr/>
      <a:lstStyle/>
      <a:p>
        <a:r>
          <a:rPr lang="en-US"/>
          <a:t>reorganiser: tier2 ensemble, vib compute  + tier1</a:t>
        </a:r>
      </a:p>
    </p188:txBody>
    <p188:extLst>
      <p:ext xmlns:p="http://schemas.openxmlformats.org/presentationml/2006/main" uri="{57CB4572-C831-44C2-8A1C-0ADB6CCDFE69}">
        <p223:reactions xmlns:p223="http://schemas.microsoft.com/office/powerpoint/2022/03/main">
          <p223:rxn type="👍">
            <p223:instance time="2024-05-23T08:18:35.111" authorId="{40158AAF-C052-A600-66DF-64BFF08FBE82}"/>
          </p223:rxn>
        </p223:reactions>
      </p:ext>
    </p188:extLst>
  </p188:cm>
</p188:cmLst>
</file>

<file path=ppt/comments/modernComment_7FFFEEB9_4B3BAC38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5F2FE4D9-39CF-4197-B447-8A08A26BA89E}" authorId="{58B55ADD-6865-D5B0-8056-BFF1DD26FD2C}" created="2024-05-23T07:53:22.448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1262201912" sldId="2147479225"/>
      <ac:spMk id="3" creationId="{B6CBCD95-62DC-0C97-2C73-96FFFA4F7F84}"/>
    </ac:deMkLst>
    <p188:txBody>
      <a:bodyPr/>
      <a:lstStyle/>
      <a:p>
        <a:r>
          <a:rPr lang="en-US"/>
          <a:t>reorganiser: tier2 ensemble, vib compute  + tier1</a:t>
        </a:r>
      </a:p>
    </p188:txBody>
    <p188:extLst>
      <p:ext xmlns:p="http://schemas.openxmlformats.org/presentationml/2006/main" uri="{57CB4572-C831-44C2-8A1C-0ADB6CCDFE69}">
        <p223:reactions xmlns:p223="http://schemas.microsoft.com/office/powerpoint/2022/03/main">
          <p223:rxn type="👍">
            <p223:instance time="2024-05-23T08:18:35.111" authorId="{40158AAF-C052-A600-66DF-64BFF08FBE82}"/>
          </p223:rxn>
        </p223:reactions>
      </p:ext>
    </p188:extLst>
  </p188:cm>
</p188:cmLst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image" Target="../media/image66.png"/><Relationship Id="rId4" Type="http://schemas.openxmlformats.org/officeDocument/2006/relationships/image" Target="../media/image69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C9679EE-4B2B-482A-A442-9298FD08B9DC}" type="doc">
      <dgm:prSet loTypeId="urn:microsoft.com/office/officeart/2005/8/layout/pyramid1" loCatId="pyramid" qsTypeId="urn:microsoft.com/office/officeart/2005/8/quickstyle/simple1" qsCatId="simple" csTypeId="urn:microsoft.com/office/officeart/2005/8/colors/colorful4" csCatId="colorful" phldr="1"/>
      <dgm:spPr/>
    </dgm:pt>
    <dgm:pt modelId="{30C4345A-11B6-4221-92B3-1DF9E46F0ED3}">
      <dgm:prSet phldrT="[Text]" custT="1"/>
      <dgm:spPr>
        <a:solidFill>
          <a:srgbClr val="1B2944"/>
        </a:solidFill>
      </dgm:spPr>
      <dgm:t>
        <a:bodyPr/>
        <a:lstStyle/>
        <a:p>
          <a:endParaRPr lang="en-US" sz="2800"/>
        </a:p>
        <a:p>
          <a:r>
            <a:rPr lang="en-US" sz="2800">
              <a:solidFill>
                <a:schemeClr val="bg1"/>
              </a:solidFill>
            </a:rPr>
            <a:t>Tier-0</a:t>
          </a:r>
        </a:p>
        <a:p>
          <a:r>
            <a:rPr lang="en-US" sz="1600">
              <a:solidFill>
                <a:schemeClr val="bg1"/>
              </a:solidFill>
            </a:rPr>
            <a:t>European</a:t>
          </a:r>
          <a:endParaRPr lang="en-GB" sz="1600">
            <a:solidFill>
              <a:schemeClr val="bg1"/>
            </a:solidFill>
          </a:endParaRPr>
        </a:p>
      </dgm:t>
    </dgm:pt>
    <dgm:pt modelId="{DE9A6F4A-41BB-4DD9-9FD6-1FC81021D0C7}" type="parTrans" cxnId="{074129C1-AECB-4188-8706-1A32E934DCC2}">
      <dgm:prSet/>
      <dgm:spPr/>
      <dgm:t>
        <a:bodyPr/>
        <a:lstStyle/>
        <a:p>
          <a:endParaRPr lang="en-GB"/>
        </a:p>
      </dgm:t>
    </dgm:pt>
    <dgm:pt modelId="{7FF49B7D-5592-4542-B767-D9CD5AC0F1AB}" type="sibTrans" cxnId="{074129C1-AECB-4188-8706-1A32E934DCC2}">
      <dgm:prSet/>
      <dgm:spPr/>
      <dgm:t>
        <a:bodyPr/>
        <a:lstStyle/>
        <a:p>
          <a:endParaRPr lang="en-GB"/>
        </a:p>
      </dgm:t>
    </dgm:pt>
    <dgm:pt modelId="{2026DAA8-C126-4514-8CEB-97E3810EA4F1}">
      <dgm:prSet phldrT="[Text]" custT="1"/>
      <dgm:spPr>
        <a:solidFill>
          <a:srgbClr val="5C2A83"/>
        </a:solidFill>
      </dgm:spPr>
      <dgm:t>
        <a:bodyPr/>
        <a:lstStyle/>
        <a:p>
          <a:r>
            <a:rPr lang="en-US" sz="2800">
              <a:solidFill>
                <a:schemeClr val="bg1"/>
              </a:solidFill>
            </a:rPr>
            <a:t>Tier-1</a:t>
          </a:r>
        </a:p>
        <a:p>
          <a:r>
            <a:rPr lang="en-US" sz="1600">
              <a:solidFill>
                <a:schemeClr val="bg1"/>
              </a:solidFill>
            </a:rPr>
            <a:t>Regional/national</a:t>
          </a:r>
          <a:endParaRPr lang="en-GB" sz="1600">
            <a:solidFill>
              <a:schemeClr val="bg1"/>
            </a:solidFill>
          </a:endParaRPr>
        </a:p>
      </dgm:t>
    </dgm:pt>
    <dgm:pt modelId="{DBD7F5E4-F03E-4792-8733-103E772FD81C}" type="parTrans" cxnId="{02D0A171-94BA-4FA9-B82E-D230FC5CCE06}">
      <dgm:prSet/>
      <dgm:spPr/>
      <dgm:t>
        <a:bodyPr/>
        <a:lstStyle/>
        <a:p>
          <a:endParaRPr lang="en-GB"/>
        </a:p>
      </dgm:t>
    </dgm:pt>
    <dgm:pt modelId="{16A44A47-F66D-4BE6-B283-5E04F47E83C3}" type="sibTrans" cxnId="{02D0A171-94BA-4FA9-B82E-D230FC5CCE06}">
      <dgm:prSet/>
      <dgm:spPr/>
      <dgm:t>
        <a:bodyPr/>
        <a:lstStyle/>
        <a:p>
          <a:endParaRPr lang="en-GB"/>
        </a:p>
      </dgm:t>
    </dgm:pt>
    <dgm:pt modelId="{23E63F40-EBCC-4892-BA5F-FA4801FEA9AA}">
      <dgm:prSet phldrT="[Text]" custT="1"/>
      <dgm:spPr>
        <a:solidFill>
          <a:srgbClr val="ED672A"/>
        </a:solidFill>
      </dgm:spPr>
      <dgm:t>
        <a:bodyPr/>
        <a:lstStyle/>
        <a:p>
          <a:r>
            <a:rPr lang="en-US" sz="2800"/>
            <a:t>Tier-2</a:t>
          </a:r>
        </a:p>
        <a:p>
          <a:r>
            <a:rPr lang="en-US" sz="3000"/>
            <a:t> </a:t>
          </a:r>
          <a:r>
            <a:rPr lang="en-US" sz="1600"/>
            <a:t>University</a:t>
          </a:r>
          <a:endParaRPr lang="en-GB" sz="1600"/>
        </a:p>
      </dgm:t>
    </dgm:pt>
    <dgm:pt modelId="{6ADDD0E6-51E9-49A7-985D-DCBDD7A0A50A}" type="parTrans" cxnId="{40195A64-D3B7-4E99-A4C4-F0CC02554368}">
      <dgm:prSet/>
      <dgm:spPr/>
      <dgm:t>
        <a:bodyPr/>
        <a:lstStyle/>
        <a:p>
          <a:endParaRPr lang="en-GB"/>
        </a:p>
      </dgm:t>
    </dgm:pt>
    <dgm:pt modelId="{3E8A7255-7ECF-4B75-8410-78869CE8541B}" type="sibTrans" cxnId="{40195A64-D3B7-4E99-A4C4-F0CC02554368}">
      <dgm:prSet/>
      <dgm:spPr/>
      <dgm:t>
        <a:bodyPr/>
        <a:lstStyle/>
        <a:p>
          <a:endParaRPr lang="en-GB"/>
        </a:p>
      </dgm:t>
    </dgm:pt>
    <dgm:pt modelId="{C620F34D-ADDB-4FF1-B44B-393669E25961}">
      <dgm:prSet phldrT="[Text]" custT="1"/>
      <dgm:spPr>
        <a:solidFill>
          <a:srgbClr val="41B7B9"/>
        </a:solidFill>
      </dgm:spPr>
      <dgm:t>
        <a:bodyPr/>
        <a:lstStyle/>
        <a:p>
          <a:r>
            <a:rPr lang="en-US" sz="3000"/>
            <a:t> </a:t>
          </a:r>
          <a:r>
            <a:rPr lang="en-US" sz="2800"/>
            <a:t>Tier-3</a:t>
          </a:r>
          <a:r>
            <a:rPr lang="en-US" sz="3000"/>
            <a:t> </a:t>
          </a:r>
        </a:p>
        <a:p>
          <a:r>
            <a:rPr lang="en-US" sz="1600"/>
            <a:t>Desktop</a:t>
          </a:r>
          <a:endParaRPr lang="en-GB" sz="1600"/>
        </a:p>
      </dgm:t>
    </dgm:pt>
    <dgm:pt modelId="{3E9700D6-061C-4FD1-9FB1-3A49A0BBB5BC}" type="parTrans" cxnId="{7BCE0BDC-2D13-4181-964A-884C4B7F727C}">
      <dgm:prSet/>
      <dgm:spPr/>
      <dgm:t>
        <a:bodyPr/>
        <a:lstStyle/>
        <a:p>
          <a:endParaRPr lang="en-GB"/>
        </a:p>
      </dgm:t>
    </dgm:pt>
    <dgm:pt modelId="{33FF18E7-0438-4C70-819B-529F182EF0EC}" type="sibTrans" cxnId="{7BCE0BDC-2D13-4181-964A-884C4B7F727C}">
      <dgm:prSet/>
      <dgm:spPr/>
      <dgm:t>
        <a:bodyPr/>
        <a:lstStyle/>
        <a:p>
          <a:endParaRPr lang="en-GB"/>
        </a:p>
      </dgm:t>
    </dgm:pt>
    <dgm:pt modelId="{744D0951-E557-4A29-8AFE-BCC077ACC81C}" type="pres">
      <dgm:prSet presAssocID="{EC9679EE-4B2B-482A-A442-9298FD08B9DC}" presName="Name0" presStyleCnt="0">
        <dgm:presLayoutVars>
          <dgm:dir/>
          <dgm:animLvl val="lvl"/>
          <dgm:resizeHandles val="exact"/>
        </dgm:presLayoutVars>
      </dgm:prSet>
      <dgm:spPr/>
    </dgm:pt>
    <dgm:pt modelId="{178C5854-C9C2-493A-BD90-88A09DFF473E}" type="pres">
      <dgm:prSet presAssocID="{30C4345A-11B6-4221-92B3-1DF9E46F0ED3}" presName="Name8" presStyleCnt="0"/>
      <dgm:spPr/>
    </dgm:pt>
    <dgm:pt modelId="{58C317E2-19ED-4805-A9EB-694DF573F134}" type="pres">
      <dgm:prSet presAssocID="{30C4345A-11B6-4221-92B3-1DF9E46F0ED3}" presName="level" presStyleLbl="node1" presStyleIdx="0" presStyleCnt="4" custScaleY="180864">
        <dgm:presLayoutVars>
          <dgm:chMax val="1"/>
          <dgm:bulletEnabled val="1"/>
        </dgm:presLayoutVars>
      </dgm:prSet>
      <dgm:spPr/>
    </dgm:pt>
    <dgm:pt modelId="{22076463-5FAC-4B43-BF71-A6825461F66C}" type="pres">
      <dgm:prSet presAssocID="{30C4345A-11B6-4221-92B3-1DF9E46F0ED3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493AD82A-B7AC-46BE-A931-0C24623606FB}" type="pres">
      <dgm:prSet presAssocID="{2026DAA8-C126-4514-8CEB-97E3810EA4F1}" presName="Name8" presStyleCnt="0"/>
      <dgm:spPr/>
    </dgm:pt>
    <dgm:pt modelId="{4151107E-3787-4C57-87D2-B636086460F4}" type="pres">
      <dgm:prSet presAssocID="{2026DAA8-C126-4514-8CEB-97E3810EA4F1}" presName="level" presStyleLbl="node1" presStyleIdx="1" presStyleCnt="4">
        <dgm:presLayoutVars>
          <dgm:chMax val="1"/>
          <dgm:bulletEnabled val="1"/>
        </dgm:presLayoutVars>
      </dgm:prSet>
      <dgm:spPr/>
    </dgm:pt>
    <dgm:pt modelId="{11D64671-A518-4949-B851-0D3CECBB6CA9}" type="pres">
      <dgm:prSet presAssocID="{2026DAA8-C126-4514-8CEB-97E3810EA4F1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6D2C058E-A449-4F6C-B024-F236A5F14918}" type="pres">
      <dgm:prSet presAssocID="{23E63F40-EBCC-4892-BA5F-FA4801FEA9AA}" presName="Name8" presStyleCnt="0"/>
      <dgm:spPr/>
    </dgm:pt>
    <dgm:pt modelId="{658A2B08-FEA0-478D-8AAB-14C3A39B9B40}" type="pres">
      <dgm:prSet presAssocID="{23E63F40-EBCC-4892-BA5F-FA4801FEA9AA}" presName="level" presStyleLbl="node1" presStyleIdx="2" presStyleCnt="4">
        <dgm:presLayoutVars>
          <dgm:chMax val="1"/>
          <dgm:bulletEnabled val="1"/>
        </dgm:presLayoutVars>
      </dgm:prSet>
      <dgm:spPr/>
    </dgm:pt>
    <dgm:pt modelId="{D9CCCE4D-D40F-4BB9-B145-7541B9090A57}" type="pres">
      <dgm:prSet presAssocID="{23E63F40-EBCC-4892-BA5F-FA4801FEA9AA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58CD5F6E-6163-40A1-BCC1-4EC06635C162}" type="pres">
      <dgm:prSet presAssocID="{C620F34D-ADDB-4FF1-B44B-393669E25961}" presName="Name8" presStyleCnt="0"/>
      <dgm:spPr/>
    </dgm:pt>
    <dgm:pt modelId="{A690D190-356C-4D0D-8D54-4DB1EF537026}" type="pres">
      <dgm:prSet presAssocID="{C620F34D-ADDB-4FF1-B44B-393669E25961}" presName="level" presStyleLbl="node1" presStyleIdx="3" presStyleCnt="4">
        <dgm:presLayoutVars>
          <dgm:chMax val="1"/>
          <dgm:bulletEnabled val="1"/>
        </dgm:presLayoutVars>
      </dgm:prSet>
      <dgm:spPr/>
    </dgm:pt>
    <dgm:pt modelId="{71A9AE98-635A-4202-83AE-C9E44FD063D8}" type="pres">
      <dgm:prSet presAssocID="{C620F34D-ADDB-4FF1-B44B-393669E25961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7B74CF01-96FB-445F-9E03-D1724E952BA4}" type="presOf" srcId="{C620F34D-ADDB-4FF1-B44B-393669E25961}" destId="{71A9AE98-635A-4202-83AE-C9E44FD063D8}" srcOrd="1" destOrd="0" presId="urn:microsoft.com/office/officeart/2005/8/layout/pyramid1"/>
    <dgm:cxn modelId="{921B6220-E566-4394-A5F7-73BFDED26659}" type="presOf" srcId="{C620F34D-ADDB-4FF1-B44B-393669E25961}" destId="{A690D190-356C-4D0D-8D54-4DB1EF537026}" srcOrd="0" destOrd="0" presId="urn:microsoft.com/office/officeart/2005/8/layout/pyramid1"/>
    <dgm:cxn modelId="{32D56849-6A31-4946-8083-68729A297B40}" type="presOf" srcId="{30C4345A-11B6-4221-92B3-1DF9E46F0ED3}" destId="{22076463-5FAC-4B43-BF71-A6825461F66C}" srcOrd="1" destOrd="0" presId="urn:microsoft.com/office/officeart/2005/8/layout/pyramid1"/>
    <dgm:cxn modelId="{40195A64-D3B7-4E99-A4C4-F0CC02554368}" srcId="{EC9679EE-4B2B-482A-A442-9298FD08B9DC}" destId="{23E63F40-EBCC-4892-BA5F-FA4801FEA9AA}" srcOrd="2" destOrd="0" parTransId="{6ADDD0E6-51E9-49A7-985D-DCBDD7A0A50A}" sibTransId="{3E8A7255-7ECF-4B75-8410-78869CE8541B}"/>
    <dgm:cxn modelId="{C93BD467-7F3A-4C8C-9B89-0789DB74A27B}" type="presOf" srcId="{30C4345A-11B6-4221-92B3-1DF9E46F0ED3}" destId="{58C317E2-19ED-4805-A9EB-694DF573F134}" srcOrd="0" destOrd="0" presId="urn:microsoft.com/office/officeart/2005/8/layout/pyramid1"/>
    <dgm:cxn modelId="{02D0A171-94BA-4FA9-B82E-D230FC5CCE06}" srcId="{EC9679EE-4B2B-482A-A442-9298FD08B9DC}" destId="{2026DAA8-C126-4514-8CEB-97E3810EA4F1}" srcOrd="1" destOrd="0" parTransId="{DBD7F5E4-F03E-4792-8733-103E772FD81C}" sibTransId="{16A44A47-F66D-4BE6-B283-5E04F47E83C3}"/>
    <dgm:cxn modelId="{CCB98A88-4EE4-4ABF-82DE-F0BF16B37C02}" type="presOf" srcId="{2026DAA8-C126-4514-8CEB-97E3810EA4F1}" destId="{11D64671-A518-4949-B851-0D3CECBB6CA9}" srcOrd="1" destOrd="0" presId="urn:microsoft.com/office/officeart/2005/8/layout/pyramid1"/>
    <dgm:cxn modelId="{F67A1E8F-EE13-47FB-80C5-A644B7D305C3}" type="presOf" srcId="{2026DAA8-C126-4514-8CEB-97E3810EA4F1}" destId="{4151107E-3787-4C57-87D2-B636086460F4}" srcOrd="0" destOrd="0" presId="urn:microsoft.com/office/officeart/2005/8/layout/pyramid1"/>
    <dgm:cxn modelId="{B41453B6-2F79-48B9-A56E-B143E62FB1E5}" type="presOf" srcId="{EC9679EE-4B2B-482A-A442-9298FD08B9DC}" destId="{744D0951-E557-4A29-8AFE-BCC077ACC81C}" srcOrd="0" destOrd="0" presId="urn:microsoft.com/office/officeart/2005/8/layout/pyramid1"/>
    <dgm:cxn modelId="{074129C1-AECB-4188-8706-1A32E934DCC2}" srcId="{EC9679EE-4B2B-482A-A442-9298FD08B9DC}" destId="{30C4345A-11B6-4221-92B3-1DF9E46F0ED3}" srcOrd="0" destOrd="0" parTransId="{DE9A6F4A-41BB-4DD9-9FD6-1FC81021D0C7}" sibTransId="{7FF49B7D-5592-4542-B767-D9CD5AC0F1AB}"/>
    <dgm:cxn modelId="{3930F4CF-AFC0-4EE2-BC11-43C60DA14089}" type="presOf" srcId="{23E63F40-EBCC-4892-BA5F-FA4801FEA9AA}" destId="{658A2B08-FEA0-478D-8AAB-14C3A39B9B40}" srcOrd="0" destOrd="0" presId="urn:microsoft.com/office/officeart/2005/8/layout/pyramid1"/>
    <dgm:cxn modelId="{EE3763D5-7EE4-4D26-998B-72EF603A18D1}" type="presOf" srcId="{23E63F40-EBCC-4892-BA5F-FA4801FEA9AA}" destId="{D9CCCE4D-D40F-4BB9-B145-7541B9090A57}" srcOrd="1" destOrd="0" presId="urn:microsoft.com/office/officeart/2005/8/layout/pyramid1"/>
    <dgm:cxn modelId="{7BCE0BDC-2D13-4181-964A-884C4B7F727C}" srcId="{EC9679EE-4B2B-482A-A442-9298FD08B9DC}" destId="{C620F34D-ADDB-4FF1-B44B-393669E25961}" srcOrd="3" destOrd="0" parTransId="{3E9700D6-061C-4FD1-9FB1-3A49A0BBB5BC}" sibTransId="{33FF18E7-0438-4C70-819B-529F182EF0EC}"/>
    <dgm:cxn modelId="{B163D068-1EE8-44AA-ACE7-B9FE30CD56B6}" type="presParOf" srcId="{744D0951-E557-4A29-8AFE-BCC077ACC81C}" destId="{178C5854-C9C2-493A-BD90-88A09DFF473E}" srcOrd="0" destOrd="0" presId="urn:microsoft.com/office/officeart/2005/8/layout/pyramid1"/>
    <dgm:cxn modelId="{D968F62D-A341-4D98-8CF9-2939005E3003}" type="presParOf" srcId="{178C5854-C9C2-493A-BD90-88A09DFF473E}" destId="{58C317E2-19ED-4805-A9EB-694DF573F134}" srcOrd="0" destOrd="0" presId="urn:microsoft.com/office/officeart/2005/8/layout/pyramid1"/>
    <dgm:cxn modelId="{4E2778E1-8CBB-4360-8E93-7791BCF1B827}" type="presParOf" srcId="{178C5854-C9C2-493A-BD90-88A09DFF473E}" destId="{22076463-5FAC-4B43-BF71-A6825461F66C}" srcOrd="1" destOrd="0" presId="urn:microsoft.com/office/officeart/2005/8/layout/pyramid1"/>
    <dgm:cxn modelId="{A2E51BB5-A717-46A9-954D-83A64CC15775}" type="presParOf" srcId="{744D0951-E557-4A29-8AFE-BCC077ACC81C}" destId="{493AD82A-B7AC-46BE-A931-0C24623606FB}" srcOrd="1" destOrd="0" presId="urn:microsoft.com/office/officeart/2005/8/layout/pyramid1"/>
    <dgm:cxn modelId="{CD4AACBE-625A-44AA-AD03-1688F0814E5E}" type="presParOf" srcId="{493AD82A-B7AC-46BE-A931-0C24623606FB}" destId="{4151107E-3787-4C57-87D2-B636086460F4}" srcOrd="0" destOrd="0" presId="urn:microsoft.com/office/officeart/2005/8/layout/pyramid1"/>
    <dgm:cxn modelId="{82A2D18B-C46F-4304-9262-77249C1D474A}" type="presParOf" srcId="{493AD82A-B7AC-46BE-A931-0C24623606FB}" destId="{11D64671-A518-4949-B851-0D3CECBB6CA9}" srcOrd="1" destOrd="0" presId="urn:microsoft.com/office/officeart/2005/8/layout/pyramid1"/>
    <dgm:cxn modelId="{70F1DC05-BEC5-4E53-9D78-C429CB50240A}" type="presParOf" srcId="{744D0951-E557-4A29-8AFE-BCC077ACC81C}" destId="{6D2C058E-A449-4F6C-B024-F236A5F14918}" srcOrd="2" destOrd="0" presId="urn:microsoft.com/office/officeart/2005/8/layout/pyramid1"/>
    <dgm:cxn modelId="{E2D7207D-F71E-4A9F-B0AB-DB0E1247D4F8}" type="presParOf" srcId="{6D2C058E-A449-4F6C-B024-F236A5F14918}" destId="{658A2B08-FEA0-478D-8AAB-14C3A39B9B40}" srcOrd="0" destOrd="0" presId="urn:microsoft.com/office/officeart/2005/8/layout/pyramid1"/>
    <dgm:cxn modelId="{7F20DD55-A3C5-4DDC-AE08-08E4467A5640}" type="presParOf" srcId="{6D2C058E-A449-4F6C-B024-F236A5F14918}" destId="{D9CCCE4D-D40F-4BB9-B145-7541B9090A57}" srcOrd="1" destOrd="0" presId="urn:microsoft.com/office/officeart/2005/8/layout/pyramid1"/>
    <dgm:cxn modelId="{F42D04AD-A5DC-4257-84F3-75591A42FA3B}" type="presParOf" srcId="{744D0951-E557-4A29-8AFE-BCC077ACC81C}" destId="{58CD5F6E-6163-40A1-BCC1-4EC06635C162}" srcOrd="3" destOrd="0" presId="urn:microsoft.com/office/officeart/2005/8/layout/pyramid1"/>
    <dgm:cxn modelId="{4A40323C-0349-41FF-B3A2-FC95C065E5A5}" type="presParOf" srcId="{58CD5F6E-6163-40A1-BCC1-4EC06635C162}" destId="{A690D190-356C-4D0D-8D54-4DB1EF537026}" srcOrd="0" destOrd="0" presId="urn:microsoft.com/office/officeart/2005/8/layout/pyramid1"/>
    <dgm:cxn modelId="{4A7DD12D-7918-4D29-9816-E08597C61EB3}" type="presParOf" srcId="{58CD5F6E-6163-40A1-BCC1-4EC06635C162}" destId="{71A9AE98-635A-4202-83AE-C9E44FD063D8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52D32D5-D7E3-4456-9140-842C64F91374}" type="doc">
      <dgm:prSet loTypeId="urn:microsoft.com/office/officeart/2011/layout/HexagonRadial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421E7983-B538-41EB-AA83-FAA2A4C46F49}">
      <dgm:prSet phldrT="[Text]"/>
      <dgm:spPr>
        <a:noFill/>
        <a:ln>
          <a:solidFill>
            <a:srgbClr val="5A2A82"/>
          </a:solidFill>
        </a:ln>
      </dgm:spPr>
      <dgm:t>
        <a:bodyPr anchor="t"/>
        <a:lstStyle/>
        <a:p>
          <a:r>
            <a:rPr lang="nl-BE">
              <a:solidFill>
                <a:srgbClr val="5A2A82"/>
              </a:solidFill>
            </a:rPr>
            <a:t>Globus</a:t>
          </a:r>
          <a:endParaRPr lang="en-GB">
            <a:solidFill>
              <a:srgbClr val="5A2A82"/>
            </a:solidFill>
          </a:endParaRPr>
        </a:p>
      </dgm:t>
    </dgm:pt>
    <dgm:pt modelId="{74FF9067-EAB8-481D-9AA6-7E1E9743DABB}" type="parTrans" cxnId="{40C6F760-D548-44D5-ACF8-1E6DCDAC72AC}">
      <dgm:prSet/>
      <dgm:spPr/>
      <dgm:t>
        <a:bodyPr/>
        <a:lstStyle/>
        <a:p>
          <a:endParaRPr lang="en-GB"/>
        </a:p>
      </dgm:t>
    </dgm:pt>
    <dgm:pt modelId="{3EEFA6DA-C855-4618-B206-E5AB88C817E5}" type="sibTrans" cxnId="{40C6F760-D548-44D5-ACF8-1E6DCDAC72AC}">
      <dgm:prSet/>
      <dgm:spPr/>
      <dgm:t>
        <a:bodyPr/>
        <a:lstStyle/>
        <a:p>
          <a:endParaRPr lang="en-GB"/>
        </a:p>
      </dgm:t>
    </dgm:pt>
    <dgm:pt modelId="{5C0E53A1-0115-4896-948A-3AADDEAFF488}">
      <dgm:prSet phldrT="[Text]" phldr="1"/>
      <dgm:spPr>
        <a:solidFill>
          <a:schemeClr val="bg1"/>
        </a:solidFill>
        <a:ln w="19050">
          <a:solidFill>
            <a:srgbClr val="ED672A"/>
          </a:solidFill>
        </a:ln>
      </dgm:spPr>
      <dgm:t>
        <a:bodyPr/>
        <a:lstStyle/>
        <a:p>
          <a:endParaRPr lang="en-GB"/>
        </a:p>
      </dgm:t>
    </dgm:pt>
    <dgm:pt modelId="{04D25ECF-B1DD-48F7-9DEC-EF0B861B9F0F}" type="parTrans" cxnId="{EDB9CE64-F5E0-4813-AE2D-8C85B3FB6D75}">
      <dgm:prSet/>
      <dgm:spPr/>
      <dgm:t>
        <a:bodyPr/>
        <a:lstStyle/>
        <a:p>
          <a:endParaRPr lang="en-GB"/>
        </a:p>
      </dgm:t>
    </dgm:pt>
    <dgm:pt modelId="{80C1EAF2-F944-492E-B27D-B7E9A4AFCFCE}" type="sibTrans" cxnId="{EDB9CE64-F5E0-4813-AE2D-8C85B3FB6D75}">
      <dgm:prSet/>
      <dgm:spPr/>
      <dgm:t>
        <a:bodyPr/>
        <a:lstStyle/>
        <a:p>
          <a:endParaRPr lang="en-GB"/>
        </a:p>
      </dgm:t>
    </dgm:pt>
    <dgm:pt modelId="{779621F7-CB6A-4284-B984-EAE3AAEEB30C}">
      <dgm:prSet phldrT="[Text]"/>
      <dgm:spPr>
        <a:solidFill>
          <a:srgbClr val="F0F0F0"/>
        </a:solidFill>
        <a:ln w="19050">
          <a:solidFill>
            <a:srgbClr val="ED672A"/>
          </a:solidFill>
        </a:ln>
      </dgm:spPr>
      <dgm:t>
        <a:bodyPr/>
        <a:lstStyle/>
        <a:p>
          <a:endParaRPr lang="en-GB"/>
        </a:p>
      </dgm:t>
    </dgm:pt>
    <dgm:pt modelId="{27F8DBFC-FAE9-4520-A95F-FA07C3A0ACCA}" type="parTrans" cxnId="{619AE7D3-A511-4575-A279-7B8448493982}">
      <dgm:prSet/>
      <dgm:spPr/>
      <dgm:t>
        <a:bodyPr/>
        <a:lstStyle/>
        <a:p>
          <a:endParaRPr lang="en-GB"/>
        </a:p>
      </dgm:t>
    </dgm:pt>
    <dgm:pt modelId="{7259BE7F-98C3-4201-932D-2B5153822F3D}" type="sibTrans" cxnId="{619AE7D3-A511-4575-A279-7B8448493982}">
      <dgm:prSet/>
      <dgm:spPr/>
      <dgm:t>
        <a:bodyPr/>
        <a:lstStyle/>
        <a:p>
          <a:endParaRPr lang="en-GB"/>
        </a:p>
      </dgm:t>
    </dgm:pt>
    <dgm:pt modelId="{1E9BCCDB-2757-4226-917D-D50BA1E8F668}">
      <dgm:prSet phldrT="[Text]"/>
      <dgm:spPr>
        <a:blipFill rotWithShape="0">
          <a:blip xmlns:r="http://schemas.openxmlformats.org/officeDocument/2006/relationships" r:embed="rId1"/>
          <a:srcRect/>
          <a:stretch>
            <a:fillRect t="-3000" b="-3000"/>
          </a:stretch>
        </a:blipFill>
        <a:ln w="19050">
          <a:solidFill>
            <a:srgbClr val="ED672A"/>
          </a:solidFill>
        </a:ln>
      </dgm:spPr>
      <dgm:t>
        <a:bodyPr/>
        <a:lstStyle/>
        <a:p>
          <a:endParaRPr lang="en-GB">
            <a:solidFill>
              <a:schemeClr val="tx1"/>
            </a:solidFill>
          </a:endParaRPr>
        </a:p>
      </dgm:t>
    </dgm:pt>
    <dgm:pt modelId="{F60DAE78-8CCD-41A0-86E2-1BDC049ABE4B}" type="parTrans" cxnId="{605ACE55-BD6C-4CC4-B89E-CF08DDA5C449}">
      <dgm:prSet/>
      <dgm:spPr/>
      <dgm:t>
        <a:bodyPr/>
        <a:lstStyle/>
        <a:p>
          <a:endParaRPr lang="en-GB"/>
        </a:p>
      </dgm:t>
    </dgm:pt>
    <dgm:pt modelId="{F0E4A868-3686-431C-84DE-D98A59C51C94}" type="sibTrans" cxnId="{605ACE55-BD6C-4CC4-B89E-CF08DDA5C449}">
      <dgm:prSet/>
      <dgm:spPr/>
      <dgm:t>
        <a:bodyPr/>
        <a:lstStyle/>
        <a:p>
          <a:endParaRPr lang="en-GB"/>
        </a:p>
      </dgm:t>
    </dgm:pt>
    <dgm:pt modelId="{0FF76F87-DE9C-4419-90CA-280B07E5C483}">
      <dgm:prSet phldrT="[Text]"/>
      <dgm:spPr>
        <a:blipFill rotWithShape="0">
          <a:blip xmlns:r="http://schemas.openxmlformats.org/officeDocument/2006/relationships" r:embed="rId2"/>
          <a:srcRect/>
          <a:stretch>
            <a:fillRect t="-2000" b="-2000"/>
          </a:stretch>
        </a:blipFill>
        <a:ln w="19050">
          <a:solidFill>
            <a:srgbClr val="ED672A"/>
          </a:solidFill>
        </a:ln>
      </dgm:spPr>
      <dgm:t>
        <a:bodyPr/>
        <a:lstStyle/>
        <a:p>
          <a:endParaRPr lang="en-GB"/>
        </a:p>
      </dgm:t>
    </dgm:pt>
    <dgm:pt modelId="{F1086C02-A18F-4EFB-9DA5-2A8F2A78D3C4}" type="parTrans" cxnId="{CBE1D703-5753-438F-808A-9F80D030E934}">
      <dgm:prSet/>
      <dgm:spPr/>
      <dgm:t>
        <a:bodyPr/>
        <a:lstStyle/>
        <a:p>
          <a:endParaRPr lang="en-GB"/>
        </a:p>
      </dgm:t>
    </dgm:pt>
    <dgm:pt modelId="{025D4D47-BEE1-40D5-B2BC-0E7CF3251F12}" type="sibTrans" cxnId="{CBE1D703-5753-438F-808A-9F80D030E934}">
      <dgm:prSet/>
      <dgm:spPr/>
      <dgm:t>
        <a:bodyPr/>
        <a:lstStyle/>
        <a:p>
          <a:endParaRPr lang="en-GB"/>
        </a:p>
      </dgm:t>
    </dgm:pt>
    <dgm:pt modelId="{33E199BF-C952-419F-95AA-E61593684F0F}">
      <dgm:prSet phldrT="[Text]"/>
      <dgm:spPr>
        <a:blipFill rotWithShape="0">
          <a:blip xmlns:r="http://schemas.openxmlformats.org/officeDocument/2006/relationships" r:embed="rId3"/>
          <a:srcRect/>
          <a:stretch>
            <a:fillRect l="-25000" r="-25000"/>
          </a:stretch>
        </a:blipFill>
        <a:ln w="19050">
          <a:solidFill>
            <a:srgbClr val="ED672A"/>
          </a:solidFill>
        </a:ln>
      </dgm:spPr>
      <dgm:t>
        <a:bodyPr/>
        <a:lstStyle/>
        <a:p>
          <a:endParaRPr lang="en-GB"/>
        </a:p>
      </dgm:t>
    </dgm:pt>
    <dgm:pt modelId="{29231766-FA61-4A83-BCFB-4528610831E2}" type="parTrans" cxnId="{8FDA2498-6ECE-4F00-9140-2493B2177D9D}">
      <dgm:prSet/>
      <dgm:spPr/>
      <dgm:t>
        <a:bodyPr/>
        <a:lstStyle/>
        <a:p>
          <a:endParaRPr lang="en-GB"/>
        </a:p>
      </dgm:t>
    </dgm:pt>
    <dgm:pt modelId="{3D1C8401-2CAB-4A22-9EAB-9F50465A2B76}" type="sibTrans" cxnId="{8FDA2498-6ECE-4F00-9140-2493B2177D9D}">
      <dgm:prSet/>
      <dgm:spPr/>
      <dgm:t>
        <a:bodyPr/>
        <a:lstStyle/>
        <a:p>
          <a:endParaRPr lang="en-GB"/>
        </a:p>
      </dgm:t>
    </dgm:pt>
    <dgm:pt modelId="{0E92489C-DE7D-45B4-A314-00FE97785C0E}">
      <dgm:prSet phldrT="[Text]" custT="1"/>
      <dgm:spPr>
        <a:blipFill rotWithShape="0">
          <a:blip xmlns:r="http://schemas.openxmlformats.org/officeDocument/2006/relationships" r:embed="rId4"/>
          <a:srcRect/>
          <a:stretch>
            <a:fillRect l="-33000" r="-33000"/>
          </a:stretch>
        </a:blipFill>
        <a:ln w="19050">
          <a:solidFill>
            <a:srgbClr val="ED672A"/>
          </a:solidFill>
        </a:ln>
      </dgm:spPr>
      <dgm:t>
        <a:bodyPr/>
        <a:lstStyle/>
        <a:p>
          <a:endParaRPr lang="nl-BE" sz="1600">
            <a:solidFill>
              <a:schemeClr val="tx1"/>
            </a:solidFill>
          </a:endParaRPr>
        </a:p>
        <a:p>
          <a:endParaRPr lang="en-GB" sz="1400">
            <a:solidFill>
              <a:schemeClr val="tx1"/>
            </a:solidFill>
          </a:endParaRPr>
        </a:p>
      </dgm:t>
    </dgm:pt>
    <dgm:pt modelId="{B4420E12-B96B-4ECA-91F8-CD60FB47E391}" type="sibTrans" cxnId="{DF2DB4B5-A2FE-41E0-8621-70B32CEEF8E6}">
      <dgm:prSet/>
      <dgm:spPr/>
      <dgm:t>
        <a:bodyPr/>
        <a:lstStyle/>
        <a:p>
          <a:endParaRPr lang="en-GB"/>
        </a:p>
      </dgm:t>
    </dgm:pt>
    <dgm:pt modelId="{67218F6F-34A7-4742-BD19-B500201465FD}" type="parTrans" cxnId="{DF2DB4B5-A2FE-41E0-8621-70B32CEEF8E6}">
      <dgm:prSet/>
      <dgm:spPr/>
      <dgm:t>
        <a:bodyPr/>
        <a:lstStyle/>
        <a:p>
          <a:endParaRPr lang="en-GB"/>
        </a:p>
      </dgm:t>
    </dgm:pt>
    <dgm:pt modelId="{9A6538FE-47CA-48A3-B56B-30C4E5EAEADA}" type="pres">
      <dgm:prSet presAssocID="{E52D32D5-D7E3-4456-9140-842C64F91374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ADA5FD21-25FD-476F-A870-4D2BBE9145D8}" type="pres">
      <dgm:prSet presAssocID="{421E7983-B538-41EB-AA83-FAA2A4C46F49}" presName="Parent" presStyleLbl="node0" presStyleIdx="0" presStyleCnt="1" custScaleX="86459">
        <dgm:presLayoutVars>
          <dgm:chMax val="6"/>
          <dgm:chPref val="6"/>
        </dgm:presLayoutVars>
      </dgm:prSet>
      <dgm:spPr>
        <a:prstGeom prst="flowChartConnector">
          <a:avLst/>
        </a:prstGeom>
      </dgm:spPr>
    </dgm:pt>
    <dgm:pt modelId="{7BF6E3B4-D5DF-4232-B6AE-CCCDCCF1E0A8}" type="pres">
      <dgm:prSet presAssocID="{5C0E53A1-0115-4896-948A-3AADDEAFF488}" presName="Accent1" presStyleCnt="0"/>
      <dgm:spPr/>
    </dgm:pt>
    <dgm:pt modelId="{93D8B477-06BF-4B35-922B-939A5CB583C5}" type="pres">
      <dgm:prSet presAssocID="{5C0E53A1-0115-4896-948A-3AADDEAFF488}" presName="Accent" presStyleLbl="bgShp" presStyleIdx="0" presStyleCnt="6"/>
      <dgm:spPr/>
    </dgm:pt>
    <dgm:pt modelId="{374347AA-09CE-4EB6-9EF9-93DC913AE171}" type="pres">
      <dgm:prSet presAssocID="{5C0E53A1-0115-4896-948A-3AADDEAFF488}" presName="Child1" presStyleLbl="node1" presStyleIdx="0" presStyleCnt="6" custScaleX="86457">
        <dgm:presLayoutVars>
          <dgm:chMax val="0"/>
          <dgm:chPref val="0"/>
          <dgm:bulletEnabled val="1"/>
        </dgm:presLayoutVars>
      </dgm:prSet>
      <dgm:spPr>
        <a:prstGeom prst="flowChartConnector">
          <a:avLst/>
        </a:prstGeom>
      </dgm:spPr>
    </dgm:pt>
    <dgm:pt modelId="{25FEDF9B-D5F3-4FB4-8C0E-D0ED4FAC8884}" type="pres">
      <dgm:prSet presAssocID="{0E92489C-DE7D-45B4-A314-00FE97785C0E}" presName="Accent2" presStyleCnt="0"/>
      <dgm:spPr/>
    </dgm:pt>
    <dgm:pt modelId="{9EE5A12B-4B34-4906-A6F0-5CF823DC3605}" type="pres">
      <dgm:prSet presAssocID="{0E92489C-DE7D-45B4-A314-00FE97785C0E}" presName="Accent" presStyleLbl="bgShp" presStyleIdx="1" presStyleCnt="6" custAng="2077491" custLinFactNeighborX="23767" custLinFactNeighborY="14252"/>
      <dgm:spPr>
        <a:prstGeom prst="blockArc">
          <a:avLst/>
        </a:prstGeom>
        <a:solidFill>
          <a:srgbClr val="5A2A82"/>
        </a:solidFill>
        <a:ln>
          <a:solidFill>
            <a:srgbClr val="5A2A82"/>
          </a:solidFill>
        </a:ln>
      </dgm:spPr>
    </dgm:pt>
    <dgm:pt modelId="{ED0CB055-A516-4F66-AC16-4DB5FE90CFE8}" type="pres">
      <dgm:prSet presAssocID="{0E92489C-DE7D-45B4-A314-00FE97785C0E}" presName="Child2" presStyleLbl="node1" presStyleIdx="1" presStyleCnt="6" custScaleX="86457">
        <dgm:presLayoutVars>
          <dgm:chMax val="0"/>
          <dgm:chPref val="0"/>
          <dgm:bulletEnabled val="1"/>
        </dgm:presLayoutVars>
      </dgm:prSet>
      <dgm:spPr>
        <a:prstGeom prst="flowChartConnector">
          <a:avLst/>
        </a:prstGeom>
      </dgm:spPr>
    </dgm:pt>
    <dgm:pt modelId="{10FCF249-81D8-4935-9C6F-83A9CBF3CF5E}" type="pres">
      <dgm:prSet presAssocID="{779621F7-CB6A-4284-B984-EAE3AAEEB30C}" presName="Accent3" presStyleCnt="0"/>
      <dgm:spPr/>
    </dgm:pt>
    <dgm:pt modelId="{DE373F8C-9B65-4D5A-B744-1FA4D453360C}" type="pres">
      <dgm:prSet presAssocID="{779621F7-CB6A-4284-B984-EAE3AAEEB30C}" presName="Accent" presStyleLbl="bgShp" presStyleIdx="2" presStyleCnt="6" custAng="5205834" custLinFactNeighborX="-6185" custLinFactNeighborY="30614"/>
      <dgm:spPr>
        <a:prstGeom prst="blockArc">
          <a:avLst/>
        </a:prstGeom>
        <a:solidFill>
          <a:srgbClr val="5A2A82"/>
        </a:solidFill>
        <a:ln>
          <a:solidFill>
            <a:srgbClr val="5A2A82"/>
          </a:solidFill>
        </a:ln>
      </dgm:spPr>
    </dgm:pt>
    <dgm:pt modelId="{82CDDD9E-2797-4A90-8890-EB030D1BF828}" type="pres">
      <dgm:prSet presAssocID="{779621F7-CB6A-4284-B984-EAE3AAEEB30C}" presName="Child3" presStyleLbl="node1" presStyleIdx="2" presStyleCnt="6" custScaleX="86457">
        <dgm:presLayoutVars>
          <dgm:chMax val="0"/>
          <dgm:chPref val="0"/>
          <dgm:bulletEnabled val="1"/>
        </dgm:presLayoutVars>
      </dgm:prSet>
      <dgm:spPr>
        <a:prstGeom prst="flowChartConnector">
          <a:avLst/>
        </a:prstGeom>
      </dgm:spPr>
    </dgm:pt>
    <dgm:pt modelId="{45F11F22-13CE-47FD-93C1-6DC6A20D6CA6}" type="pres">
      <dgm:prSet presAssocID="{1E9BCCDB-2757-4226-917D-D50BA1E8F668}" presName="Accent4" presStyleCnt="0"/>
      <dgm:spPr/>
    </dgm:pt>
    <dgm:pt modelId="{298754D1-1313-47FE-A03E-C89FEFB043F4}" type="pres">
      <dgm:prSet presAssocID="{1E9BCCDB-2757-4226-917D-D50BA1E8F668}" presName="Accent" presStyleLbl="bgShp" presStyleIdx="3" presStyleCnt="6" custAng="8679391" custLinFactNeighborX="-8532" custLinFactNeighborY="41992"/>
      <dgm:spPr>
        <a:prstGeom prst="blockArc">
          <a:avLst/>
        </a:prstGeom>
        <a:solidFill>
          <a:srgbClr val="5A2A82"/>
        </a:solidFill>
        <a:ln>
          <a:solidFill>
            <a:srgbClr val="5A2A82"/>
          </a:solidFill>
        </a:ln>
      </dgm:spPr>
    </dgm:pt>
    <dgm:pt modelId="{36D368F7-2633-4D46-8053-73903A03343C}" type="pres">
      <dgm:prSet presAssocID="{1E9BCCDB-2757-4226-917D-D50BA1E8F668}" presName="Child4" presStyleLbl="node1" presStyleIdx="3" presStyleCnt="6" custScaleX="86457">
        <dgm:presLayoutVars>
          <dgm:chMax val="0"/>
          <dgm:chPref val="0"/>
          <dgm:bulletEnabled val="1"/>
        </dgm:presLayoutVars>
      </dgm:prSet>
      <dgm:spPr>
        <a:prstGeom prst="flowChartConnector">
          <a:avLst/>
        </a:prstGeom>
      </dgm:spPr>
    </dgm:pt>
    <dgm:pt modelId="{23DF0E87-44C1-4481-B624-E4706BA0A376}" type="pres">
      <dgm:prSet presAssocID="{0FF76F87-DE9C-4419-90CA-280B07E5C483}" presName="Accent5" presStyleCnt="0"/>
      <dgm:spPr/>
    </dgm:pt>
    <dgm:pt modelId="{C7EC19C9-99E1-446B-A525-1657F18E4BFB}" type="pres">
      <dgm:prSet presAssocID="{0FF76F87-DE9C-4419-90CA-280B07E5C483}" presName="Accent" presStyleLbl="bgShp" presStyleIdx="4" presStyleCnt="6" custAng="11998905" custLinFactNeighborX="-25563" custLinFactNeighborY="21125"/>
      <dgm:spPr>
        <a:prstGeom prst="blockArc">
          <a:avLst/>
        </a:prstGeom>
        <a:solidFill>
          <a:srgbClr val="5A2A82"/>
        </a:solidFill>
        <a:ln>
          <a:solidFill>
            <a:srgbClr val="5A2A82"/>
          </a:solidFill>
        </a:ln>
      </dgm:spPr>
    </dgm:pt>
    <dgm:pt modelId="{365F1457-8871-41E5-9797-83E511F40A6B}" type="pres">
      <dgm:prSet presAssocID="{0FF76F87-DE9C-4419-90CA-280B07E5C483}" presName="Child5" presStyleLbl="node1" presStyleIdx="4" presStyleCnt="6" custScaleX="86457">
        <dgm:presLayoutVars>
          <dgm:chMax val="0"/>
          <dgm:chPref val="0"/>
          <dgm:bulletEnabled val="1"/>
        </dgm:presLayoutVars>
      </dgm:prSet>
      <dgm:spPr>
        <a:prstGeom prst="flowChartConnector">
          <a:avLst/>
        </a:prstGeom>
      </dgm:spPr>
    </dgm:pt>
    <dgm:pt modelId="{088F6353-EC75-4A61-A2AA-5CFF274961DD}" type="pres">
      <dgm:prSet presAssocID="{33E199BF-C952-419F-95AA-E61593684F0F}" presName="Accent6" presStyleCnt="0"/>
      <dgm:spPr/>
    </dgm:pt>
    <dgm:pt modelId="{F5ACA74A-3477-4DF2-ACAD-96F1DCF3C385}" type="pres">
      <dgm:prSet presAssocID="{33E199BF-C952-419F-95AA-E61593684F0F}" presName="Accent" presStyleLbl="bgShp" presStyleIdx="5" presStyleCnt="6" custAng="17022355" custLinFactNeighborX="5290" custLinFactNeighborY="-22442"/>
      <dgm:spPr>
        <a:prstGeom prst="blockArc">
          <a:avLst/>
        </a:prstGeom>
        <a:solidFill>
          <a:srgbClr val="5A2A82"/>
        </a:solidFill>
        <a:ln>
          <a:solidFill>
            <a:srgbClr val="5A2A82"/>
          </a:solidFill>
        </a:ln>
      </dgm:spPr>
    </dgm:pt>
    <dgm:pt modelId="{F2293906-002F-4846-9DF0-B44553FB4CD2}" type="pres">
      <dgm:prSet presAssocID="{33E199BF-C952-419F-95AA-E61593684F0F}" presName="Child6" presStyleLbl="node1" presStyleIdx="5" presStyleCnt="6" custScaleX="86457">
        <dgm:presLayoutVars>
          <dgm:chMax val="0"/>
          <dgm:chPref val="0"/>
          <dgm:bulletEnabled val="1"/>
        </dgm:presLayoutVars>
      </dgm:prSet>
      <dgm:spPr>
        <a:prstGeom prst="flowChartConnector">
          <a:avLst/>
        </a:prstGeom>
      </dgm:spPr>
    </dgm:pt>
  </dgm:ptLst>
  <dgm:cxnLst>
    <dgm:cxn modelId="{CBE1D703-5753-438F-808A-9F80D030E934}" srcId="{421E7983-B538-41EB-AA83-FAA2A4C46F49}" destId="{0FF76F87-DE9C-4419-90CA-280B07E5C483}" srcOrd="4" destOrd="0" parTransId="{F1086C02-A18F-4EFB-9DA5-2A8F2A78D3C4}" sibTransId="{025D4D47-BEE1-40D5-B2BC-0E7CF3251F12}"/>
    <dgm:cxn modelId="{A355DD34-97E2-4926-A086-ADA6B866CC58}" type="presOf" srcId="{0FF76F87-DE9C-4419-90CA-280B07E5C483}" destId="{365F1457-8871-41E5-9797-83E511F40A6B}" srcOrd="0" destOrd="0" presId="urn:microsoft.com/office/officeart/2011/layout/HexagonRadial"/>
    <dgm:cxn modelId="{605ACE55-BD6C-4CC4-B89E-CF08DDA5C449}" srcId="{421E7983-B538-41EB-AA83-FAA2A4C46F49}" destId="{1E9BCCDB-2757-4226-917D-D50BA1E8F668}" srcOrd="3" destOrd="0" parTransId="{F60DAE78-8CCD-41A0-86E2-1BDC049ABE4B}" sibTransId="{F0E4A868-3686-431C-84DE-D98A59C51C94}"/>
    <dgm:cxn modelId="{40C6F760-D548-44D5-ACF8-1E6DCDAC72AC}" srcId="{E52D32D5-D7E3-4456-9140-842C64F91374}" destId="{421E7983-B538-41EB-AA83-FAA2A4C46F49}" srcOrd="0" destOrd="0" parTransId="{74FF9067-EAB8-481D-9AA6-7E1E9743DABB}" sibTransId="{3EEFA6DA-C855-4618-B206-E5AB88C817E5}"/>
    <dgm:cxn modelId="{EDB9CE64-F5E0-4813-AE2D-8C85B3FB6D75}" srcId="{421E7983-B538-41EB-AA83-FAA2A4C46F49}" destId="{5C0E53A1-0115-4896-948A-3AADDEAFF488}" srcOrd="0" destOrd="0" parTransId="{04D25ECF-B1DD-48F7-9DEC-EF0B861B9F0F}" sibTransId="{80C1EAF2-F944-492E-B27D-B7E9A4AFCFCE}"/>
    <dgm:cxn modelId="{2C3B596D-6E07-494B-96ED-F67A3F033198}" type="presOf" srcId="{779621F7-CB6A-4284-B984-EAE3AAEEB30C}" destId="{82CDDD9E-2797-4A90-8890-EB030D1BF828}" srcOrd="0" destOrd="0" presId="urn:microsoft.com/office/officeart/2011/layout/HexagonRadial"/>
    <dgm:cxn modelId="{BD497080-DB3F-4D97-A545-2B2A17C9F11A}" type="presOf" srcId="{33E199BF-C952-419F-95AA-E61593684F0F}" destId="{F2293906-002F-4846-9DF0-B44553FB4CD2}" srcOrd="0" destOrd="0" presId="urn:microsoft.com/office/officeart/2011/layout/HexagonRadial"/>
    <dgm:cxn modelId="{9C4C7B96-45C6-4D63-BBE1-08062AB677D2}" type="presOf" srcId="{5C0E53A1-0115-4896-948A-3AADDEAFF488}" destId="{374347AA-09CE-4EB6-9EF9-93DC913AE171}" srcOrd="0" destOrd="0" presId="urn:microsoft.com/office/officeart/2011/layout/HexagonRadial"/>
    <dgm:cxn modelId="{8FDA2498-6ECE-4F00-9140-2493B2177D9D}" srcId="{421E7983-B538-41EB-AA83-FAA2A4C46F49}" destId="{33E199BF-C952-419F-95AA-E61593684F0F}" srcOrd="5" destOrd="0" parTransId="{29231766-FA61-4A83-BCFB-4528610831E2}" sibTransId="{3D1C8401-2CAB-4A22-9EAB-9F50465A2B76}"/>
    <dgm:cxn modelId="{DCC7E698-61ED-4181-8EE8-82D010796D4D}" type="presOf" srcId="{0E92489C-DE7D-45B4-A314-00FE97785C0E}" destId="{ED0CB055-A516-4F66-AC16-4DB5FE90CFE8}" srcOrd="0" destOrd="0" presId="urn:microsoft.com/office/officeart/2011/layout/HexagonRadial"/>
    <dgm:cxn modelId="{B7AE4EA3-0278-4FA3-9B72-5FCBEA1AE5B1}" type="presOf" srcId="{E52D32D5-D7E3-4456-9140-842C64F91374}" destId="{9A6538FE-47CA-48A3-B56B-30C4E5EAEADA}" srcOrd="0" destOrd="0" presId="urn:microsoft.com/office/officeart/2011/layout/HexagonRadial"/>
    <dgm:cxn modelId="{DF2DB4B5-A2FE-41E0-8621-70B32CEEF8E6}" srcId="{421E7983-B538-41EB-AA83-FAA2A4C46F49}" destId="{0E92489C-DE7D-45B4-A314-00FE97785C0E}" srcOrd="1" destOrd="0" parTransId="{67218F6F-34A7-4742-BD19-B500201465FD}" sibTransId="{B4420E12-B96B-4ECA-91F8-CD60FB47E391}"/>
    <dgm:cxn modelId="{DF783ACA-8767-45C8-900C-662652EC9F98}" type="presOf" srcId="{1E9BCCDB-2757-4226-917D-D50BA1E8F668}" destId="{36D368F7-2633-4D46-8053-73903A03343C}" srcOrd="0" destOrd="0" presId="urn:microsoft.com/office/officeart/2011/layout/HexagonRadial"/>
    <dgm:cxn modelId="{619AE7D3-A511-4575-A279-7B8448493982}" srcId="{421E7983-B538-41EB-AA83-FAA2A4C46F49}" destId="{779621F7-CB6A-4284-B984-EAE3AAEEB30C}" srcOrd="2" destOrd="0" parTransId="{27F8DBFC-FAE9-4520-A95F-FA07C3A0ACCA}" sibTransId="{7259BE7F-98C3-4201-932D-2B5153822F3D}"/>
    <dgm:cxn modelId="{3954CAF5-A5A2-4719-8050-3A484F5E0405}" type="presOf" srcId="{421E7983-B538-41EB-AA83-FAA2A4C46F49}" destId="{ADA5FD21-25FD-476F-A870-4D2BBE9145D8}" srcOrd="0" destOrd="0" presId="urn:microsoft.com/office/officeart/2011/layout/HexagonRadial"/>
    <dgm:cxn modelId="{721C2AF7-3E9D-4D77-960A-D208F7F06AAF}" type="presParOf" srcId="{9A6538FE-47CA-48A3-B56B-30C4E5EAEADA}" destId="{ADA5FD21-25FD-476F-A870-4D2BBE9145D8}" srcOrd="0" destOrd="0" presId="urn:microsoft.com/office/officeart/2011/layout/HexagonRadial"/>
    <dgm:cxn modelId="{1B62D073-33EB-4370-B1CD-50881F9916D9}" type="presParOf" srcId="{9A6538FE-47CA-48A3-B56B-30C4E5EAEADA}" destId="{7BF6E3B4-D5DF-4232-B6AE-CCCDCCF1E0A8}" srcOrd="1" destOrd="0" presId="urn:microsoft.com/office/officeart/2011/layout/HexagonRadial"/>
    <dgm:cxn modelId="{340E3AF1-334F-4ABA-A990-26FB0DB5DA85}" type="presParOf" srcId="{7BF6E3B4-D5DF-4232-B6AE-CCCDCCF1E0A8}" destId="{93D8B477-06BF-4B35-922B-939A5CB583C5}" srcOrd="0" destOrd="0" presId="urn:microsoft.com/office/officeart/2011/layout/HexagonRadial"/>
    <dgm:cxn modelId="{6CD92807-B2EC-4323-91D1-C3677272E01C}" type="presParOf" srcId="{9A6538FE-47CA-48A3-B56B-30C4E5EAEADA}" destId="{374347AA-09CE-4EB6-9EF9-93DC913AE171}" srcOrd="2" destOrd="0" presId="urn:microsoft.com/office/officeart/2011/layout/HexagonRadial"/>
    <dgm:cxn modelId="{E80CA5D5-4842-47C2-BDFD-082160FAA96D}" type="presParOf" srcId="{9A6538FE-47CA-48A3-B56B-30C4E5EAEADA}" destId="{25FEDF9B-D5F3-4FB4-8C0E-D0ED4FAC8884}" srcOrd="3" destOrd="0" presId="urn:microsoft.com/office/officeart/2011/layout/HexagonRadial"/>
    <dgm:cxn modelId="{F4A17CFF-BE25-412E-B4CC-77C9B6905B32}" type="presParOf" srcId="{25FEDF9B-D5F3-4FB4-8C0E-D0ED4FAC8884}" destId="{9EE5A12B-4B34-4906-A6F0-5CF823DC3605}" srcOrd="0" destOrd="0" presId="urn:microsoft.com/office/officeart/2011/layout/HexagonRadial"/>
    <dgm:cxn modelId="{8E9A3733-B0C7-40C3-8671-2CA43E9BF0D7}" type="presParOf" srcId="{9A6538FE-47CA-48A3-B56B-30C4E5EAEADA}" destId="{ED0CB055-A516-4F66-AC16-4DB5FE90CFE8}" srcOrd="4" destOrd="0" presId="urn:microsoft.com/office/officeart/2011/layout/HexagonRadial"/>
    <dgm:cxn modelId="{94B6A753-8FF5-41D8-ACA0-E750255E8093}" type="presParOf" srcId="{9A6538FE-47CA-48A3-B56B-30C4E5EAEADA}" destId="{10FCF249-81D8-4935-9C6F-83A9CBF3CF5E}" srcOrd="5" destOrd="0" presId="urn:microsoft.com/office/officeart/2011/layout/HexagonRadial"/>
    <dgm:cxn modelId="{5D61B69C-C5E7-4187-B56A-6D75197233DC}" type="presParOf" srcId="{10FCF249-81D8-4935-9C6F-83A9CBF3CF5E}" destId="{DE373F8C-9B65-4D5A-B744-1FA4D453360C}" srcOrd="0" destOrd="0" presId="urn:microsoft.com/office/officeart/2011/layout/HexagonRadial"/>
    <dgm:cxn modelId="{11F752A6-2228-454E-AE3C-79781734DA90}" type="presParOf" srcId="{9A6538FE-47CA-48A3-B56B-30C4E5EAEADA}" destId="{82CDDD9E-2797-4A90-8890-EB030D1BF828}" srcOrd="6" destOrd="0" presId="urn:microsoft.com/office/officeart/2011/layout/HexagonRadial"/>
    <dgm:cxn modelId="{9D607251-6235-4572-9AA9-D8C30B178F03}" type="presParOf" srcId="{9A6538FE-47CA-48A3-B56B-30C4E5EAEADA}" destId="{45F11F22-13CE-47FD-93C1-6DC6A20D6CA6}" srcOrd="7" destOrd="0" presId="urn:microsoft.com/office/officeart/2011/layout/HexagonRadial"/>
    <dgm:cxn modelId="{2F8E375B-1D37-4A98-874F-0388D70CD43E}" type="presParOf" srcId="{45F11F22-13CE-47FD-93C1-6DC6A20D6CA6}" destId="{298754D1-1313-47FE-A03E-C89FEFB043F4}" srcOrd="0" destOrd="0" presId="urn:microsoft.com/office/officeart/2011/layout/HexagonRadial"/>
    <dgm:cxn modelId="{0A687C72-B07D-42F3-B41B-230EB0EBFAA0}" type="presParOf" srcId="{9A6538FE-47CA-48A3-B56B-30C4E5EAEADA}" destId="{36D368F7-2633-4D46-8053-73903A03343C}" srcOrd="8" destOrd="0" presId="urn:microsoft.com/office/officeart/2011/layout/HexagonRadial"/>
    <dgm:cxn modelId="{8471C6A8-27B0-4193-9920-F1FDE33CBA47}" type="presParOf" srcId="{9A6538FE-47CA-48A3-B56B-30C4E5EAEADA}" destId="{23DF0E87-44C1-4481-B624-E4706BA0A376}" srcOrd="9" destOrd="0" presId="urn:microsoft.com/office/officeart/2011/layout/HexagonRadial"/>
    <dgm:cxn modelId="{F9558C5D-5D0B-4A67-8B5C-035D4C1BF453}" type="presParOf" srcId="{23DF0E87-44C1-4481-B624-E4706BA0A376}" destId="{C7EC19C9-99E1-446B-A525-1657F18E4BFB}" srcOrd="0" destOrd="0" presId="urn:microsoft.com/office/officeart/2011/layout/HexagonRadial"/>
    <dgm:cxn modelId="{0B1EDB74-B1F5-4E05-A9C2-97737E46F4BA}" type="presParOf" srcId="{9A6538FE-47CA-48A3-B56B-30C4E5EAEADA}" destId="{365F1457-8871-41E5-9797-83E511F40A6B}" srcOrd="10" destOrd="0" presId="urn:microsoft.com/office/officeart/2011/layout/HexagonRadial"/>
    <dgm:cxn modelId="{691A3A01-7D6E-4D82-A662-731A7B6F89F3}" type="presParOf" srcId="{9A6538FE-47CA-48A3-B56B-30C4E5EAEADA}" destId="{088F6353-EC75-4A61-A2AA-5CFF274961DD}" srcOrd="11" destOrd="0" presId="urn:microsoft.com/office/officeart/2011/layout/HexagonRadial"/>
    <dgm:cxn modelId="{FE4F157C-1D40-4540-A350-AD51BF228EDD}" type="presParOf" srcId="{088F6353-EC75-4A61-A2AA-5CFF274961DD}" destId="{F5ACA74A-3477-4DF2-ACAD-96F1DCF3C385}" srcOrd="0" destOrd="0" presId="urn:microsoft.com/office/officeart/2011/layout/HexagonRadial"/>
    <dgm:cxn modelId="{A478B4CB-30F8-4973-81B4-77DDD97DE74A}" type="presParOf" srcId="{9A6538FE-47CA-48A3-B56B-30C4E5EAEADA}" destId="{F2293906-002F-4846-9DF0-B44553FB4CD2}" srcOrd="12" destOrd="0" presId="urn:microsoft.com/office/officeart/2011/layout/HexagonRadial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C317E2-19ED-4805-A9EB-694DF573F134}">
      <dsp:nvSpPr>
        <dsp:cNvPr id="0" name=""/>
        <dsp:cNvSpPr/>
      </dsp:nvSpPr>
      <dsp:spPr>
        <a:xfrm>
          <a:off x="2124913" y="0"/>
          <a:ext cx="2562135" cy="1984147"/>
        </a:xfrm>
        <a:prstGeom prst="trapezoid">
          <a:avLst>
            <a:gd name="adj" fmla="val 64565"/>
          </a:avLst>
        </a:prstGeom>
        <a:solidFill>
          <a:srgbClr val="1B2944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>
              <a:solidFill>
                <a:schemeClr val="bg1"/>
              </a:solidFill>
            </a:rPr>
            <a:t>Tier-0</a:t>
          </a: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>
              <a:solidFill>
                <a:schemeClr val="bg1"/>
              </a:solidFill>
            </a:rPr>
            <a:t>European</a:t>
          </a:r>
          <a:endParaRPr lang="en-GB" sz="1600" kern="1200">
            <a:solidFill>
              <a:schemeClr val="bg1"/>
            </a:solidFill>
          </a:endParaRPr>
        </a:p>
      </dsp:txBody>
      <dsp:txXfrm>
        <a:off x="2124913" y="0"/>
        <a:ext cx="2562135" cy="1984147"/>
      </dsp:txXfrm>
    </dsp:sp>
    <dsp:sp modelId="{4151107E-3787-4C57-87D2-B636086460F4}">
      <dsp:nvSpPr>
        <dsp:cNvPr id="0" name=""/>
        <dsp:cNvSpPr/>
      </dsp:nvSpPr>
      <dsp:spPr>
        <a:xfrm>
          <a:off x="1416608" y="1984147"/>
          <a:ext cx="3978744" cy="1097038"/>
        </a:xfrm>
        <a:prstGeom prst="trapezoid">
          <a:avLst>
            <a:gd name="adj" fmla="val 64565"/>
          </a:avLst>
        </a:prstGeom>
        <a:solidFill>
          <a:srgbClr val="5C2A83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>
              <a:solidFill>
                <a:schemeClr val="bg1"/>
              </a:solidFill>
            </a:rPr>
            <a:t>Tier-1</a:t>
          </a: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>
              <a:solidFill>
                <a:schemeClr val="bg1"/>
              </a:solidFill>
            </a:rPr>
            <a:t>Regional/national</a:t>
          </a:r>
          <a:endParaRPr lang="en-GB" sz="1600" kern="1200">
            <a:solidFill>
              <a:schemeClr val="bg1"/>
            </a:solidFill>
          </a:endParaRPr>
        </a:p>
      </dsp:txBody>
      <dsp:txXfrm>
        <a:off x="2112889" y="1984147"/>
        <a:ext cx="2586183" cy="1097038"/>
      </dsp:txXfrm>
    </dsp:sp>
    <dsp:sp modelId="{658A2B08-FEA0-478D-8AAB-14C3A39B9B40}">
      <dsp:nvSpPr>
        <dsp:cNvPr id="0" name=""/>
        <dsp:cNvSpPr/>
      </dsp:nvSpPr>
      <dsp:spPr>
        <a:xfrm>
          <a:off x="708304" y="3081185"/>
          <a:ext cx="5395353" cy="1097038"/>
        </a:xfrm>
        <a:prstGeom prst="trapezoid">
          <a:avLst>
            <a:gd name="adj" fmla="val 64565"/>
          </a:avLst>
        </a:prstGeom>
        <a:solidFill>
          <a:srgbClr val="ED672A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Tier-2</a:t>
          </a: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 </a:t>
          </a:r>
          <a:r>
            <a:rPr lang="en-US" sz="1600" kern="1200"/>
            <a:t>University</a:t>
          </a:r>
          <a:endParaRPr lang="en-GB" sz="1600" kern="1200"/>
        </a:p>
      </dsp:txBody>
      <dsp:txXfrm>
        <a:off x="1652491" y="3081185"/>
        <a:ext cx="3506979" cy="1097038"/>
      </dsp:txXfrm>
    </dsp:sp>
    <dsp:sp modelId="{A690D190-356C-4D0D-8D54-4DB1EF537026}">
      <dsp:nvSpPr>
        <dsp:cNvPr id="0" name=""/>
        <dsp:cNvSpPr/>
      </dsp:nvSpPr>
      <dsp:spPr>
        <a:xfrm>
          <a:off x="0" y="4178223"/>
          <a:ext cx="6811962" cy="1097038"/>
        </a:xfrm>
        <a:prstGeom prst="trapezoid">
          <a:avLst>
            <a:gd name="adj" fmla="val 64565"/>
          </a:avLst>
        </a:prstGeom>
        <a:solidFill>
          <a:srgbClr val="41B7B9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 </a:t>
          </a:r>
          <a:r>
            <a:rPr lang="en-US" sz="2800" kern="1200"/>
            <a:t>Tier-3</a:t>
          </a:r>
          <a:r>
            <a:rPr lang="en-US" sz="3000" kern="1200"/>
            <a:t> </a:t>
          </a:r>
        </a:p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Desktop</a:t>
          </a:r>
          <a:endParaRPr lang="en-GB" sz="1600" kern="1200"/>
        </a:p>
      </dsp:txBody>
      <dsp:txXfrm>
        <a:off x="1192093" y="4178223"/>
        <a:ext cx="4427775" cy="109703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A5FD21-25FD-476F-A870-4D2BBE9145D8}">
      <dsp:nvSpPr>
        <dsp:cNvPr id="0" name=""/>
        <dsp:cNvSpPr/>
      </dsp:nvSpPr>
      <dsp:spPr>
        <a:xfrm>
          <a:off x="4499795" y="1379159"/>
          <a:ext cx="1515601" cy="1516391"/>
        </a:xfrm>
        <a:prstGeom prst="flowChartConnector">
          <a:avLst/>
        </a:prstGeom>
        <a:noFill/>
        <a:ln w="19050" cap="flat" cmpd="sng" algn="ctr">
          <a:solidFill>
            <a:srgbClr val="5A2A8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2700" kern="1200">
              <a:solidFill>
                <a:srgbClr val="5A2A82"/>
              </a:solidFill>
            </a:rPr>
            <a:t>Globus</a:t>
          </a:r>
          <a:endParaRPr lang="en-GB" sz="2700" kern="1200">
            <a:solidFill>
              <a:srgbClr val="5A2A82"/>
            </a:solidFill>
          </a:endParaRPr>
        </a:p>
      </dsp:txBody>
      <dsp:txXfrm>
        <a:off x="4721750" y="1601229"/>
        <a:ext cx="1071691" cy="1072251"/>
      </dsp:txXfrm>
    </dsp:sp>
    <dsp:sp modelId="{9EE5A12B-4B34-4906-A6F0-5CF823DC3605}">
      <dsp:nvSpPr>
        <dsp:cNvPr id="0" name=""/>
        <dsp:cNvSpPr/>
      </dsp:nvSpPr>
      <dsp:spPr>
        <a:xfrm rot="2077491">
          <a:off x="5636000" y="734887"/>
          <a:ext cx="661390" cy="569875"/>
        </a:xfrm>
        <a:prstGeom prst="blockArc">
          <a:avLst/>
        </a:prstGeom>
        <a:solidFill>
          <a:srgbClr val="5A2A82"/>
        </a:solidFill>
        <a:ln>
          <a:solidFill>
            <a:srgbClr val="5A2A82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4347AA-09CE-4EB6-9EF9-93DC913AE171}">
      <dsp:nvSpPr>
        <dsp:cNvPr id="0" name=""/>
        <dsp:cNvSpPr/>
      </dsp:nvSpPr>
      <dsp:spPr>
        <a:xfrm>
          <a:off x="4639860" y="0"/>
          <a:ext cx="1241995" cy="1242782"/>
        </a:xfrm>
        <a:prstGeom prst="flowChartConnector">
          <a:avLst/>
        </a:prstGeom>
        <a:solidFill>
          <a:schemeClr val="bg1"/>
        </a:solidFill>
        <a:ln w="19050" cap="flat" cmpd="sng" algn="ctr">
          <a:solidFill>
            <a:srgbClr val="ED672A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700" kern="1200"/>
        </a:p>
      </dsp:txBody>
      <dsp:txXfrm>
        <a:off x="4821746" y="182001"/>
        <a:ext cx="878223" cy="878780"/>
      </dsp:txXfrm>
    </dsp:sp>
    <dsp:sp modelId="{DE373F8C-9B65-4D5A-B744-1FA4D453360C}">
      <dsp:nvSpPr>
        <dsp:cNvPr id="0" name=""/>
        <dsp:cNvSpPr/>
      </dsp:nvSpPr>
      <dsp:spPr>
        <a:xfrm rot="5205834">
          <a:off x="6209794" y="1893494"/>
          <a:ext cx="661390" cy="569875"/>
        </a:xfrm>
        <a:prstGeom prst="blockArc">
          <a:avLst/>
        </a:prstGeom>
        <a:solidFill>
          <a:srgbClr val="5A2A82"/>
        </a:solidFill>
        <a:ln>
          <a:solidFill>
            <a:srgbClr val="5A2A82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0CB055-A516-4F66-AC16-4DB5FE90CFE8}">
      <dsp:nvSpPr>
        <dsp:cNvPr id="0" name=""/>
        <dsp:cNvSpPr/>
      </dsp:nvSpPr>
      <dsp:spPr>
        <a:xfrm>
          <a:off x="5957341" y="764394"/>
          <a:ext cx="1241995" cy="1242782"/>
        </a:xfrm>
        <a:prstGeom prst="flowChartConnector">
          <a:avLst/>
        </a:prstGeom>
        <a:blipFill rotWithShape="0">
          <a:blip xmlns:r="http://schemas.openxmlformats.org/officeDocument/2006/relationships" r:embed="rId1"/>
          <a:srcRect/>
          <a:stretch>
            <a:fillRect l="-33000" r="-33000"/>
          </a:stretch>
        </a:blipFill>
        <a:ln w="19050" cap="flat" cmpd="sng" algn="ctr">
          <a:solidFill>
            <a:srgbClr val="ED672A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l-BE" sz="1600" kern="1200">
            <a:solidFill>
              <a:schemeClr val="tx1"/>
            </a:solidFill>
          </a:endParaRP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400" kern="1200">
            <a:solidFill>
              <a:schemeClr val="tx1"/>
            </a:solidFill>
          </a:endParaRPr>
        </a:p>
      </dsp:txBody>
      <dsp:txXfrm>
        <a:off x="6139227" y="946395"/>
        <a:ext cx="878223" cy="878780"/>
      </dsp:txXfrm>
    </dsp:sp>
    <dsp:sp modelId="{298754D1-1313-47FE-A03E-C89FEFB043F4}">
      <dsp:nvSpPr>
        <dsp:cNvPr id="0" name=""/>
        <dsp:cNvSpPr/>
      </dsp:nvSpPr>
      <dsp:spPr>
        <a:xfrm rot="8679391">
          <a:off x="5658064" y="3160930"/>
          <a:ext cx="661390" cy="569875"/>
        </a:xfrm>
        <a:prstGeom prst="blockArc">
          <a:avLst/>
        </a:prstGeom>
        <a:solidFill>
          <a:srgbClr val="5A2A82"/>
        </a:solidFill>
        <a:ln>
          <a:solidFill>
            <a:srgbClr val="5A2A82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CDDD9E-2797-4A90-8890-EB030D1BF828}">
      <dsp:nvSpPr>
        <dsp:cNvPr id="0" name=""/>
        <dsp:cNvSpPr/>
      </dsp:nvSpPr>
      <dsp:spPr>
        <a:xfrm>
          <a:off x="5957341" y="2267105"/>
          <a:ext cx="1241995" cy="1242782"/>
        </a:xfrm>
        <a:prstGeom prst="flowChartConnector">
          <a:avLst/>
        </a:prstGeom>
        <a:solidFill>
          <a:srgbClr val="F0F0F0"/>
        </a:solidFill>
        <a:ln w="19050" cap="flat" cmpd="sng" algn="ctr">
          <a:solidFill>
            <a:srgbClr val="ED672A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700" kern="1200"/>
        </a:p>
      </dsp:txBody>
      <dsp:txXfrm>
        <a:off x="6139227" y="2449106"/>
        <a:ext cx="878223" cy="878780"/>
      </dsp:txXfrm>
    </dsp:sp>
    <dsp:sp modelId="{C7EC19C9-99E1-446B-A525-1657F18E4BFB}">
      <dsp:nvSpPr>
        <dsp:cNvPr id="0" name=""/>
        <dsp:cNvSpPr/>
      </dsp:nvSpPr>
      <dsp:spPr>
        <a:xfrm rot="11998905">
          <a:off x="4215301" y="3166848"/>
          <a:ext cx="661390" cy="569875"/>
        </a:xfrm>
        <a:prstGeom prst="blockArc">
          <a:avLst/>
        </a:prstGeom>
        <a:solidFill>
          <a:srgbClr val="5A2A82"/>
        </a:solidFill>
        <a:ln>
          <a:solidFill>
            <a:srgbClr val="5A2A82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D368F7-2633-4D46-8053-73903A03343C}">
      <dsp:nvSpPr>
        <dsp:cNvPr id="0" name=""/>
        <dsp:cNvSpPr/>
      </dsp:nvSpPr>
      <dsp:spPr>
        <a:xfrm>
          <a:off x="4639860" y="3032354"/>
          <a:ext cx="1241995" cy="1242782"/>
        </a:xfrm>
        <a:prstGeom prst="flowChartConnector">
          <a:avLst/>
        </a:prstGeom>
        <a:blipFill rotWithShape="0">
          <a:blip xmlns:r="http://schemas.openxmlformats.org/officeDocument/2006/relationships" r:embed="rId2"/>
          <a:srcRect/>
          <a:stretch>
            <a:fillRect t="-3000" b="-3000"/>
          </a:stretch>
        </a:blipFill>
        <a:ln w="19050" cap="flat" cmpd="sng" algn="ctr">
          <a:solidFill>
            <a:srgbClr val="ED672A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700" kern="1200">
            <a:solidFill>
              <a:schemeClr val="tx1"/>
            </a:solidFill>
          </a:endParaRPr>
        </a:p>
      </dsp:txBody>
      <dsp:txXfrm>
        <a:off x="4821746" y="3214355"/>
        <a:ext cx="878223" cy="878780"/>
      </dsp:txXfrm>
    </dsp:sp>
    <dsp:sp modelId="{F5ACA74A-3477-4DF2-ACAD-96F1DCF3C385}">
      <dsp:nvSpPr>
        <dsp:cNvPr id="0" name=""/>
        <dsp:cNvSpPr/>
      </dsp:nvSpPr>
      <dsp:spPr>
        <a:xfrm rot="17022355">
          <a:off x="3634824" y="1853634"/>
          <a:ext cx="661390" cy="569875"/>
        </a:xfrm>
        <a:prstGeom prst="blockArc">
          <a:avLst/>
        </a:prstGeom>
        <a:solidFill>
          <a:srgbClr val="5A2A82"/>
        </a:solidFill>
        <a:ln>
          <a:solidFill>
            <a:srgbClr val="5A2A82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5F1457-8871-41E5-9797-83E511F40A6B}">
      <dsp:nvSpPr>
        <dsp:cNvPr id="0" name=""/>
        <dsp:cNvSpPr/>
      </dsp:nvSpPr>
      <dsp:spPr>
        <a:xfrm>
          <a:off x="3316262" y="2267960"/>
          <a:ext cx="1241995" cy="1242782"/>
        </a:xfrm>
        <a:prstGeom prst="flowChartConnector">
          <a:avLst/>
        </a:prstGeom>
        <a:blipFill rotWithShape="0">
          <a:blip xmlns:r="http://schemas.openxmlformats.org/officeDocument/2006/relationships" r:embed="rId3"/>
          <a:srcRect/>
          <a:stretch>
            <a:fillRect t="-2000" b="-2000"/>
          </a:stretch>
        </a:blipFill>
        <a:ln w="19050" cap="flat" cmpd="sng" algn="ctr">
          <a:solidFill>
            <a:srgbClr val="ED672A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700" kern="1200"/>
        </a:p>
      </dsp:txBody>
      <dsp:txXfrm>
        <a:off x="3498148" y="2449961"/>
        <a:ext cx="878223" cy="878780"/>
      </dsp:txXfrm>
    </dsp:sp>
    <dsp:sp modelId="{F2293906-002F-4846-9DF0-B44553FB4CD2}">
      <dsp:nvSpPr>
        <dsp:cNvPr id="0" name=""/>
        <dsp:cNvSpPr/>
      </dsp:nvSpPr>
      <dsp:spPr>
        <a:xfrm>
          <a:off x="3316262" y="762684"/>
          <a:ext cx="1241995" cy="1242782"/>
        </a:xfrm>
        <a:prstGeom prst="flowChartConnector">
          <a:avLst/>
        </a:prstGeom>
        <a:blipFill rotWithShape="0">
          <a:blip xmlns:r="http://schemas.openxmlformats.org/officeDocument/2006/relationships" r:embed="rId4"/>
          <a:srcRect/>
          <a:stretch>
            <a:fillRect l="-25000" r="-25000"/>
          </a:stretch>
        </a:blipFill>
        <a:ln w="19050" cap="flat" cmpd="sng" algn="ctr">
          <a:solidFill>
            <a:srgbClr val="ED672A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700" kern="1200"/>
        </a:p>
      </dsp:txBody>
      <dsp:txXfrm>
        <a:off x="3498148" y="944685"/>
        <a:ext cx="878223" cy="8787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1/layout/HexagonRadial">
  <dgm:title val="Hexagon Radial"/>
  <dgm:desc val="Use to show a sequential process that relates to a central idea or theme. Limited to six Level 2 shapes. Works best with small amounts of text. Unused text does not appear, but remains available if you switch layouts."/>
  <dgm:catLst>
    <dgm:cat type="cycle" pri="8500"/>
    <dgm:cat type="officeonline" pri="9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l" for="ch" forName="Accent1" refType="w" fact="0.168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l" for="ch" forName="Parent" refType="w" fact="0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6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2" refType="w" fact="0.6413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Parent" refType="w" fact="0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l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7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3" refType="w" fact="0.4573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l" for="ch" forName="Accent2" refType="w" fact="0.6413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3" refType="w" fact="0.0554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l" for="ch" forName="Parent" refType="w" fact="0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l" for="ch" forName="Child2" refType="w" fact="0.5073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8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4" refType="w" fact="0.4573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l" for="ch" forName="Accent3" refType="w" fact="0.6413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l" for="ch" forName="Accent2" refType="w" fact="0.376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0554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l" for="ch" forName="Parent" refType="w" fact="0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l" for="ch" forName="Child2" refType="w" fact="0.5073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l" for="ch" forName="Child3" refType="w" fact="0.5073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l" for="ch" forName="Child1" refType="w" fact="0.0554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9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0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l" for="ch" forName="Accent6" refType="w" fact="0.0934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6" refType="w" fact="0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if>
      <dgm:else name="Name11">
        <dgm:choose name="Name12">
          <dgm:if name="Name13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4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r" for="ch" forName="Accent1" refType="w" fact="0.831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r" for="ch" forName="Parent" refType="w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15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2" refType="w" fact="0.3587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Parent" refType="w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r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16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3" refType="w" fact="0.5427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r" for="ch" forName="Accent2" refType="w" fact="0.3587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3" refType="w" fact="0.9446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r" for="ch" forName="Parent" refType="w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r" for="ch" forName="Child2" refType="w" fact="0.4927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17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4" refType="w" fact="0.5427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r" for="ch" forName="Accent3" refType="w" fact="0.3587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r" for="ch" forName="Accent2" refType="w" fact="0.623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9446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r" for="ch" forName="Parent" refType="w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r" for="ch" forName="Child2" refType="w" fact="0.4927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r" for="ch" forName="Child3" refType="w" fact="0.4927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r" for="ch" forName="Child1" refType="w" fact="0.9446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18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9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r" for="ch" forName="Accent6" refType="w" fact="0.9066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6" refType="w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else>
    </dgm:choose>
    <dgm:forEach name="wrapper" axis="self" ptType="parTrans">
      <dgm:forEach name="accentRepeat" axis="self">
        <dgm:layoutNode name="Accent" styleLbl="bgShp">
          <dgm:alg type="sp"/>
          <dgm:shape xmlns:r="http://schemas.openxmlformats.org/officeDocument/2006/relationships" type="hexagon" r:blip="" zOrderOff="-2">
            <dgm:adjLst>
              <dgm:adj idx="1" val="0.289"/>
              <dgm:adj idx="2" val="1.1547"/>
            </dgm:adjLst>
          </dgm:shape>
          <dgm:presOf/>
        </dgm:layoutNode>
      </dgm:forEach>
    </dgm:forEach>
    <dgm:forEach name="Name20" axis="ch" ptType="node" cnt="1">
      <dgm:layoutNode name="Parent" styleLbl="node0">
        <dgm:varLst>
          <dgm:chMax val="6"/>
          <dgm:chPref val="6"/>
        </dgm:varLst>
        <dgm:alg type="tx"/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 ch" ptType="node node" st="1 1" cnt="1 1">
      <dgm:layoutNode name="Accent1">
        <dgm:alg type="sp"/>
        <dgm:shape xmlns:r="http://schemas.openxmlformats.org/officeDocument/2006/relationships" r:blip="" zOrderOff="-2">
          <dgm:adjLst/>
        </dgm:shape>
        <dgm:presOf/>
        <dgm:constrLst/>
        <dgm:forEach name="Name22" ref="accentRepeat"/>
      </dgm:layoutNode>
      <dgm:layoutNode name="Child1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 ch" ptType="node node" st="1 2" cnt="1 1">
      <dgm:layoutNode name="Accent2">
        <dgm:alg type="sp"/>
        <dgm:shape xmlns:r="http://schemas.openxmlformats.org/officeDocument/2006/relationships" r:blip="" zOrderOff="-2">
          <dgm:adjLst/>
        </dgm:shape>
        <dgm:presOf/>
        <dgm:constrLst/>
        <dgm:forEach name="Name24" ref="accentRepeat"/>
      </dgm:layoutNode>
      <dgm:layoutNode name="Child2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 ch" ptType="node node" st="1 3" cnt="1 1">
      <dgm:layoutNode name="Accent3">
        <dgm:alg type="sp"/>
        <dgm:shape xmlns:r="http://schemas.openxmlformats.org/officeDocument/2006/relationships" r:blip="" zOrderOff="-2">
          <dgm:adjLst/>
        </dgm:shape>
        <dgm:presOf/>
        <dgm:constrLst/>
        <dgm:forEach name="Name26" ref="accentRepeat"/>
      </dgm:layoutNode>
      <dgm:layoutNode name="Child3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 ch" ptType="node node" st="1 4" cnt="1 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  <dgm:layoutNode name="Child4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9" axis="ch ch" ptType="node node" st="1 5" cnt="1 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5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1" axis="ch ch" ptType="node node" st="1 6" cnt="1 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32" ref="accentRepeat"/>
      </dgm:layoutNode>
      <dgm:layoutNode name="Child6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61281F7-D938-640D-0E4A-0855AC9ED14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B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96DFAD-5558-4BDD-F34D-D1563E8E8F7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BD6ADD-B21C-E948-AA04-DCFC50B51270}" type="datetimeFigureOut">
              <a:rPr lang="en-BE" smtClean="0"/>
              <a:t>8/23/25</a:t>
            </a:fld>
            <a:endParaRPr lang="en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51C8FC-6B3F-4F92-CB5A-59AF534DBB3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E40D42-69DB-4AE7-F156-C620991F750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40471F-1FE7-7945-A53A-D70D6E2125E3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829165183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571814-10B7-DF4E-B6E5-F469B8DD27A5}" type="datetimeFigureOut">
              <a:rPr lang="en-BE" smtClean="0"/>
              <a:t>8/23/25</a:t>
            </a:fld>
            <a:endParaRPr lang="en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4728FA-C277-644A-B7A0-E50FFC1951C0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6848393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Man using HPC image: https://www.freepik.com/free-vector/man-engineer-working-computer-server-rack-switchboard-guy-switching-panel-cabinet-with-plugged-ethernet-optical-cables-telecommunications-engineering-concept-flat-illustration_20827816.htm </a:t>
            </a:r>
            <a:endParaRPr lang="en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98D6B2-303A-40A9-8FC2-63B592EB0E31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05265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98D6B2-303A-40A9-8FC2-63B592EB0E31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2657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98D6B2-303A-40A9-8FC2-63B592EB0E31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80396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/>
              <a:t>Slide </a:t>
            </a:r>
            <a:r>
              <a:rPr lang="nl-BE" err="1"/>
              <a:t>after</a:t>
            </a:r>
            <a:r>
              <a:rPr lang="nl-BE"/>
              <a:t> </a:t>
            </a:r>
            <a:r>
              <a:rPr lang="nl-BE" err="1"/>
              <a:t>asking</a:t>
            </a:r>
            <a:r>
              <a:rPr lang="nl-BE"/>
              <a:t> </a:t>
            </a:r>
            <a:r>
              <a:rPr lang="nl-BE" err="1"/>
              <a:t>what</a:t>
            </a:r>
            <a:r>
              <a:rPr lang="nl-BE"/>
              <a:t> do </a:t>
            </a:r>
            <a:r>
              <a:rPr lang="nl-BE" err="1"/>
              <a:t>you</a:t>
            </a:r>
            <a:r>
              <a:rPr lang="nl-BE"/>
              <a:t> </a:t>
            </a:r>
            <a:r>
              <a:rPr lang="nl-BE" err="1"/>
              <a:t>know</a:t>
            </a:r>
            <a:r>
              <a:rPr lang="nl-BE"/>
              <a:t> </a:t>
            </a:r>
            <a:r>
              <a:rPr lang="nl-BE" err="1"/>
              <a:t>about</a:t>
            </a:r>
            <a:r>
              <a:rPr lang="nl-BE"/>
              <a:t> HPC.</a:t>
            </a:r>
          </a:p>
          <a:p>
            <a:r>
              <a:rPr lang="nl-BE"/>
              <a:t>Question: </a:t>
            </a:r>
            <a:r>
              <a:rPr lang="nl-BE" err="1"/>
              <a:t>when</a:t>
            </a:r>
            <a:r>
              <a:rPr lang="nl-BE"/>
              <a:t> is </a:t>
            </a:r>
            <a:r>
              <a:rPr lang="nl-BE" err="1"/>
              <a:t>the</a:t>
            </a:r>
            <a:r>
              <a:rPr lang="nl-BE"/>
              <a:t> first HPC built?</a:t>
            </a:r>
          </a:p>
          <a:p>
            <a:r>
              <a:rPr lang="nl-BE"/>
              <a:t>Make </a:t>
            </a:r>
            <a:r>
              <a:rPr lang="nl-BE" err="1"/>
              <a:t>the</a:t>
            </a:r>
            <a:r>
              <a:rPr lang="nl-BE"/>
              <a:t> terminal </a:t>
            </a:r>
            <a:r>
              <a:rPr lang="nl-BE" err="1"/>
              <a:t>bigger</a:t>
            </a:r>
            <a:r>
              <a:rPr lang="nl-BE"/>
              <a:t> </a:t>
            </a:r>
            <a:r>
              <a:rPr lang="nl-BE" err="1"/>
              <a:t>and</a:t>
            </a:r>
            <a:r>
              <a:rPr lang="nl-BE"/>
              <a:t> put a picture of open on </a:t>
            </a:r>
            <a:r>
              <a:rPr lang="nl-BE" err="1"/>
              <a:t>demand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98D6B2-303A-40A9-8FC2-63B592EB0E31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48849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98D6B2-303A-40A9-8FC2-63B592EB0E31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2657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98D6B2-303A-40A9-8FC2-63B592EB0E31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80396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/>
              <a:t>Go </a:t>
            </a:r>
            <a:r>
              <a:rPr lang="nl-BE" err="1"/>
              <a:t>to</a:t>
            </a:r>
            <a:r>
              <a:rPr lang="nl-BE"/>
              <a:t> </a:t>
            </a:r>
            <a:r>
              <a:rPr lang="nl-BE" err="1"/>
              <a:t>url</a:t>
            </a:r>
            <a:r>
              <a:rPr lang="nl-BE"/>
              <a:t> </a:t>
            </a:r>
            <a:r>
              <a:rPr lang="nl-BE" err="1"/>
              <a:t>and</a:t>
            </a:r>
            <a:r>
              <a:rPr lang="nl-BE"/>
              <a:t> do </a:t>
            </a:r>
            <a:r>
              <a:rPr lang="nl-BE" err="1"/>
              <a:t>the</a:t>
            </a:r>
            <a:r>
              <a:rPr lang="nl-BE"/>
              <a:t> </a:t>
            </a:r>
            <a:r>
              <a:rPr lang="nl-BE" err="1"/>
              <a:t>authentification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98D6B2-303A-40A9-8FC2-63B592EB0E31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59443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/>
              <a:t>Go </a:t>
            </a:r>
            <a:r>
              <a:rPr lang="nl-BE" err="1"/>
              <a:t>to</a:t>
            </a:r>
            <a:r>
              <a:rPr lang="nl-BE"/>
              <a:t> </a:t>
            </a:r>
            <a:r>
              <a:rPr lang="nl-BE" err="1"/>
              <a:t>url</a:t>
            </a:r>
            <a:r>
              <a:rPr lang="nl-BE"/>
              <a:t> </a:t>
            </a:r>
            <a:r>
              <a:rPr lang="nl-BE" err="1"/>
              <a:t>and</a:t>
            </a:r>
            <a:r>
              <a:rPr lang="nl-BE"/>
              <a:t> do </a:t>
            </a:r>
            <a:r>
              <a:rPr lang="nl-BE" err="1"/>
              <a:t>the</a:t>
            </a:r>
            <a:r>
              <a:rPr lang="nl-BE"/>
              <a:t> </a:t>
            </a:r>
            <a:r>
              <a:rPr lang="nl-BE" err="1"/>
              <a:t>authentification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98D6B2-303A-40A9-8FC2-63B592EB0E31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75326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98D6B2-303A-40A9-8FC2-63B592EB0E31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72366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err="1"/>
              <a:t>To</a:t>
            </a:r>
            <a:r>
              <a:rPr lang="nl-BE"/>
              <a:t> do </a:t>
            </a:r>
            <a:r>
              <a:rPr lang="nl-BE" err="1"/>
              <a:t>add</a:t>
            </a:r>
            <a:r>
              <a:rPr lang="nl-BE"/>
              <a:t>: </a:t>
            </a:r>
            <a:r>
              <a:rPr lang="nl-BE" err="1"/>
              <a:t>globus</a:t>
            </a:r>
            <a:r>
              <a:rPr lang="nl-BE"/>
              <a:t> </a:t>
            </a:r>
            <a:r>
              <a:rPr lang="nl-BE" err="1"/>
              <a:t>explanation</a:t>
            </a:r>
            <a:r>
              <a:rPr lang="nl-BE"/>
              <a:t>, </a:t>
            </a:r>
            <a:r>
              <a:rPr lang="nl-BE" err="1"/>
              <a:t>mention</a:t>
            </a:r>
            <a:r>
              <a:rPr lang="nl-BE"/>
              <a:t> </a:t>
            </a:r>
            <a:r>
              <a:rPr lang="nl-BE" err="1"/>
              <a:t>bioimage</a:t>
            </a:r>
            <a:r>
              <a:rPr lang="nl-BE"/>
              <a:t> </a:t>
            </a:r>
            <a:r>
              <a:rPr lang="nl-BE" err="1"/>
              <a:t>archive</a:t>
            </a:r>
            <a:r>
              <a:rPr lang="nl-BE"/>
              <a:t> </a:t>
            </a:r>
            <a:r>
              <a:rPr lang="nl-BE" err="1"/>
              <a:t>and</a:t>
            </a:r>
            <a:r>
              <a:rPr lang="nl-BE"/>
              <a:t> </a:t>
            </a:r>
            <a:r>
              <a:rPr lang="nl-BE" err="1"/>
              <a:t>empiar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10EF10-3082-4A76-9628-EFE1F2A504D8}" type="slidenum">
              <a:rPr lang="en-AU" smtClean="0"/>
              <a:t>31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6322022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err="1"/>
              <a:t>If</a:t>
            </a:r>
            <a:r>
              <a:rPr lang="nl-BE"/>
              <a:t> time: do </a:t>
            </a:r>
            <a:r>
              <a:rPr lang="nl-BE" err="1"/>
              <a:t>an</a:t>
            </a:r>
            <a:r>
              <a:rPr lang="nl-BE"/>
              <a:t> </a:t>
            </a:r>
            <a:r>
              <a:rPr lang="nl-BE" err="1"/>
              <a:t>exercise</a:t>
            </a:r>
            <a:r>
              <a:rPr lang="nl-BE"/>
              <a:t> (</a:t>
            </a:r>
            <a:r>
              <a:rPr lang="nl-BE" err="1"/>
              <a:t>add</a:t>
            </a:r>
            <a:r>
              <a:rPr lang="nl-BE"/>
              <a:t> </a:t>
            </a:r>
            <a:r>
              <a:rPr lang="nl-BE" err="1"/>
              <a:t>people</a:t>
            </a:r>
            <a:r>
              <a:rPr lang="nl-BE"/>
              <a:t> </a:t>
            </a:r>
            <a:r>
              <a:rPr lang="nl-BE" err="1"/>
              <a:t>to</a:t>
            </a:r>
            <a:r>
              <a:rPr lang="nl-BE"/>
              <a:t> </a:t>
            </a:r>
            <a:r>
              <a:rPr lang="nl-BE" err="1"/>
              <a:t>the</a:t>
            </a:r>
            <a:r>
              <a:rPr lang="nl-BE"/>
              <a:t> </a:t>
            </a:r>
            <a:r>
              <a:rPr lang="nl-BE" err="1"/>
              <a:t>collection</a:t>
            </a:r>
            <a:r>
              <a:rPr lang="nl-BE"/>
              <a:t>)</a:t>
            </a:r>
          </a:p>
          <a:p>
            <a:r>
              <a:rPr lang="nl-BE" err="1"/>
              <a:t>Otherwise</a:t>
            </a:r>
            <a:r>
              <a:rPr lang="nl-BE"/>
              <a:t> demo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98D6B2-303A-40A9-8FC2-63B592EB0E31}" type="slidenum">
              <a:rPr lang="en-GB" smtClean="0"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05319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err="1"/>
              <a:t>Flemish</a:t>
            </a:r>
            <a:r>
              <a:rPr lang="nl-BE"/>
              <a:t> supercomputer : 5 </a:t>
            </a:r>
            <a:r>
              <a:rPr lang="nl-BE" err="1"/>
              <a:t>Flemish</a:t>
            </a:r>
            <a:r>
              <a:rPr lang="nl-BE"/>
              <a:t> </a:t>
            </a:r>
            <a:r>
              <a:rPr lang="nl-BE" err="1"/>
              <a:t>university</a:t>
            </a:r>
            <a:r>
              <a:rPr lang="nl-BE"/>
              <a:t>=&gt; Tier 2 (</a:t>
            </a:r>
            <a:r>
              <a:rPr lang="nl-BE" err="1"/>
              <a:t>provincial</a:t>
            </a:r>
            <a:r>
              <a:rPr lang="nl-BE"/>
              <a:t> level) </a:t>
            </a:r>
            <a:r>
              <a:rPr lang="nl-BE" err="1"/>
              <a:t>and</a:t>
            </a:r>
            <a:r>
              <a:rPr lang="nl-BE"/>
              <a:t> Tier1 (</a:t>
            </a:r>
            <a:r>
              <a:rPr lang="nl-BE" err="1"/>
              <a:t>regional</a:t>
            </a:r>
            <a:r>
              <a:rPr lang="nl-BE"/>
              <a:t> level + </a:t>
            </a:r>
            <a:r>
              <a:rPr lang="nl-BE" err="1"/>
              <a:t>mention</a:t>
            </a:r>
            <a:r>
              <a:rPr lang="nl-BE"/>
              <a:t> </a:t>
            </a:r>
            <a:r>
              <a:rPr lang="nl-BE" err="1"/>
              <a:t>projects</a:t>
            </a:r>
            <a:r>
              <a:rPr lang="nl-BE"/>
              <a:t>), service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98D6B2-303A-40A9-8FC2-63B592EB0E31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56432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err="1"/>
              <a:t>Explain</a:t>
            </a:r>
            <a:r>
              <a:rPr lang="nl-BE"/>
              <a:t> </a:t>
            </a:r>
            <a:r>
              <a:rPr lang="nl-BE" err="1"/>
              <a:t>the</a:t>
            </a:r>
            <a:r>
              <a:rPr lang="nl-BE"/>
              <a:t> different level, start </a:t>
            </a:r>
            <a:r>
              <a:rPr lang="nl-BE" err="1"/>
              <a:t>from</a:t>
            </a:r>
            <a:r>
              <a:rPr lang="nl-BE"/>
              <a:t> </a:t>
            </a:r>
            <a:r>
              <a:rPr lang="nl-BE" err="1"/>
              <a:t>the</a:t>
            </a:r>
            <a:r>
              <a:rPr lang="nl-BE"/>
              <a:t> </a:t>
            </a:r>
            <a:r>
              <a:rPr lang="nl-BE" err="1"/>
              <a:t>bottom</a:t>
            </a:r>
            <a:r>
              <a:rPr lang="nl-BE"/>
              <a:t>, </a:t>
            </a:r>
            <a:r>
              <a:rPr lang="nl-BE" err="1"/>
              <a:t>hive</a:t>
            </a:r>
            <a:r>
              <a:rPr lang="nl-BE"/>
              <a:t> = Tier 2.5, Tier2, </a:t>
            </a:r>
            <a:r>
              <a:rPr lang="nl-BE" err="1"/>
              <a:t>from</a:t>
            </a:r>
            <a:r>
              <a:rPr lang="nl-BE"/>
              <a:t> Tier1: access </a:t>
            </a:r>
            <a:r>
              <a:rPr lang="nl-BE" err="1"/>
              <a:t>through</a:t>
            </a:r>
            <a:r>
              <a:rPr lang="nl-BE"/>
              <a:t> </a:t>
            </a:r>
            <a:r>
              <a:rPr lang="nl-BE" err="1"/>
              <a:t>projects</a:t>
            </a:r>
            <a:r>
              <a:rPr lang="nl-BE"/>
              <a:t> (</a:t>
            </a:r>
            <a:r>
              <a:rPr lang="nl-BE" err="1"/>
              <a:t>mention</a:t>
            </a:r>
            <a:r>
              <a:rPr lang="nl-BE"/>
              <a:t> </a:t>
            </a:r>
            <a:r>
              <a:rPr lang="nl-BE" err="1"/>
              <a:t>academic</a:t>
            </a:r>
            <a:r>
              <a:rPr lang="nl-BE"/>
              <a:t> </a:t>
            </a:r>
            <a:r>
              <a:rPr lang="nl-BE" err="1"/>
              <a:t>don’t</a:t>
            </a:r>
            <a:r>
              <a:rPr lang="nl-BE"/>
              <a:t> </a:t>
            </a:r>
            <a:r>
              <a:rPr lang="nl-BE" err="1"/>
              <a:t>pay</a:t>
            </a:r>
            <a:r>
              <a:rPr lang="nl-BE"/>
              <a:t>, </a:t>
            </a:r>
            <a:r>
              <a:rPr lang="nl-BE" err="1"/>
              <a:t>industry</a:t>
            </a:r>
            <a:r>
              <a:rPr lang="nl-BE"/>
              <a:t> do)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98D6B2-303A-40A9-8FC2-63B592EB0E31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20295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err="1"/>
              <a:t>Today</a:t>
            </a:r>
            <a:r>
              <a:rPr lang="nl-BE"/>
              <a:t>, we </a:t>
            </a:r>
            <a:r>
              <a:rPr lang="nl-BE" err="1"/>
              <a:t>use</a:t>
            </a:r>
            <a:r>
              <a:rPr lang="nl-BE"/>
              <a:t> 2 </a:t>
            </a:r>
            <a:r>
              <a:rPr lang="nl-BE" err="1"/>
              <a:t>components</a:t>
            </a:r>
            <a:r>
              <a:rPr lang="nl-BE"/>
              <a:t>: - analysis </a:t>
            </a:r>
            <a:r>
              <a:rPr lang="nl-BE" err="1"/>
              <a:t>and</a:t>
            </a:r>
            <a:r>
              <a:rPr lang="nl-BE"/>
              <a:t> data </a:t>
            </a:r>
            <a:r>
              <a:rPr lang="nl-BE" err="1"/>
              <a:t>for</a:t>
            </a:r>
            <a:r>
              <a:rPr lang="nl-BE"/>
              <a:t> storing, </a:t>
            </a:r>
            <a:r>
              <a:rPr lang="nl-BE" err="1"/>
              <a:t>mention</a:t>
            </a:r>
            <a:r>
              <a:rPr lang="nl-BE"/>
              <a:t> we </a:t>
            </a:r>
            <a:r>
              <a:rPr lang="nl-BE" err="1"/>
              <a:t>will</a:t>
            </a:r>
            <a:r>
              <a:rPr lang="nl-BE"/>
              <a:t> </a:t>
            </a:r>
            <a:r>
              <a:rPr lang="nl-BE" err="1"/>
              <a:t>investigate</a:t>
            </a:r>
            <a:r>
              <a:rPr lang="nl-BE"/>
              <a:t> tier-1 </a:t>
            </a:r>
            <a:r>
              <a:rPr lang="nl-BE" err="1"/>
              <a:t>cloud</a:t>
            </a:r>
            <a:r>
              <a:rPr lang="nl-BE"/>
              <a:t> </a:t>
            </a:r>
            <a:r>
              <a:rPr lang="nl-BE" err="1"/>
              <a:t>future</a:t>
            </a:r>
            <a:r>
              <a:rPr lang="nl-BE"/>
              <a:t> project 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98D6B2-303A-40A9-8FC2-63B592EB0E31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44217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/>
              <a:t>Activity: </a:t>
            </a:r>
            <a:r>
              <a:rPr lang="nl-BE" err="1"/>
              <a:t>vsc</a:t>
            </a:r>
            <a:r>
              <a:rPr lang="nl-BE"/>
              <a:t> home: </a:t>
            </a:r>
            <a:r>
              <a:rPr lang="nl-BE" err="1"/>
              <a:t>logging</a:t>
            </a:r>
            <a:r>
              <a:rPr lang="nl-BE"/>
              <a:t>, analysis: </a:t>
            </a:r>
            <a:r>
              <a:rPr lang="nl-BE" err="1"/>
              <a:t>scratch_projects_base</a:t>
            </a:r>
            <a:r>
              <a:rPr lang="nl-BE"/>
              <a:t>, </a:t>
            </a:r>
            <a:r>
              <a:rPr lang="nl-BE" err="1"/>
              <a:t>vsc_data</a:t>
            </a:r>
            <a:r>
              <a:rPr lang="nl-BE"/>
              <a:t>: code , data: </a:t>
            </a:r>
            <a:r>
              <a:rPr lang="nl-BE" err="1"/>
              <a:t>backup</a:t>
            </a:r>
            <a:r>
              <a:rPr lang="nl-BE"/>
              <a:t> </a:t>
            </a:r>
            <a:r>
              <a:rPr lang="nl-BE" err="1"/>
              <a:t>if</a:t>
            </a:r>
            <a:r>
              <a:rPr lang="nl-BE"/>
              <a:t> </a:t>
            </a:r>
            <a:r>
              <a:rPr lang="nl-BE" err="1"/>
              <a:t>not</a:t>
            </a:r>
            <a:r>
              <a:rPr lang="nl-BE"/>
              <a:t> </a:t>
            </a:r>
            <a:r>
              <a:rPr lang="nl-BE" err="1"/>
              <a:t>to</a:t>
            </a:r>
            <a:r>
              <a:rPr lang="nl-BE"/>
              <a:t> big in data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98D6B2-303A-40A9-8FC2-63B592EB0E31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33691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err="1"/>
              <a:t>Adapt</a:t>
            </a:r>
            <a:r>
              <a:rPr lang="nl-BE"/>
              <a:t> </a:t>
            </a:r>
            <a:r>
              <a:rPr lang="nl-BE" err="1"/>
              <a:t>color</a:t>
            </a:r>
            <a:r>
              <a:rPr lang="nl-BE"/>
              <a:t> code, </a:t>
            </a:r>
            <a:r>
              <a:rPr lang="nl-BE" err="1"/>
              <a:t>add</a:t>
            </a:r>
            <a:r>
              <a:rPr lang="nl-BE"/>
              <a:t> </a:t>
            </a:r>
            <a:r>
              <a:rPr lang="nl-BE" err="1"/>
              <a:t>backup</a:t>
            </a:r>
            <a:r>
              <a:rPr lang="nl-BE"/>
              <a:t> </a:t>
            </a:r>
            <a:r>
              <a:rPr lang="nl-BE" err="1"/>
              <a:t>and</a:t>
            </a:r>
            <a:r>
              <a:rPr lang="nl-BE"/>
              <a:t> </a:t>
            </a:r>
            <a:r>
              <a:rPr lang="nl-BE" err="1"/>
              <a:t>what</a:t>
            </a:r>
            <a:r>
              <a:rPr lang="nl-BE"/>
              <a:t> </a:t>
            </a:r>
            <a:r>
              <a:rPr lang="nl-BE" err="1"/>
              <a:t>it</a:t>
            </a:r>
            <a:r>
              <a:rPr lang="nl-BE"/>
              <a:t> </a:t>
            </a:r>
            <a:r>
              <a:rPr lang="nl-BE" err="1"/>
              <a:t>should</a:t>
            </a:r>
            <a:r>
              <a:rPr lang="nl-BE"/>
              <a:t> </a:t>
            </a:r>
            <a:r>
              <a:rPr lang="nl-BE" err="1"/>
              <a:t>contain</a:t>
            </a:r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98D6B2-303A-40A9-8FC2-63B592EB0E31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72926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/>
              <a:t>Queue systems : resources </a:t>
            </a:r>
            <a:r>
              <a:rPr lang="nl-BE" err="1"/>
              <a:t>with</a:t>
            </a:r>
            <a:r>
              <a:rPr lang="nl-BE"/>
              <a:t> different queue, </a:t>
            </a:r>
            <a:r>
              <a:rPr lang="nl-BE" err="1"/>
              <a:t>depending</a:t>
            </a:r>
            <a:r>
              <a:rPr lang="nl-BE"/>
              <a:t> on #people </a:t>
            </a:r>
            <a:r>
              <a:rPr lang="nl-BE" err="1"/>
              <a:t>and</a:t>
            </a:r>
            <a:r>
              <a:rPr lang="nl-BE"/>
              <a:t> resources </a:t>
            </a:r>
            <a:r>
              <a:rPr lang="nl-BE" err="1"/>
              <a:t>asked</a:t>
            </a:r>
            <a:r>
              <a:rPr lang="nl-BE"/>
              <a:t> more or </a:t>
            </a:r>
            <a:r>
              <a:rPr lang="nl-BE" err="1"/>
              <a:t>less</a:t>
            </a:r>
            <a:r>
              <a:rPr lang="nl-BE"/>
              <a:t> queue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98D6B2-303A-40A9-8FC2-63B592EB0E31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44812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/>
              <a:t># </a:t>
            </a:r>
            <a:r>
              <a:rPr lang="nl-BE" err="1"/>
              <a:t>navigate</a:t>
            </a:r>
            <a:r>
              <a:rPr lang="nl-BE"/>
              <a:t>  </a:t>
            </a:r>
            <a:r>
              <a:rPr lang="nl-BE" err="1"/>
              <a:t>with</a:t>
            </a:r>
            <a:r>
              <a:rPr lang="nl-BE"/>
              <a:t> </a:t>
            </a:r>
            <a:r>
              <a:rPr lang="nl-BE" err="1"/>
              <a:t>them</a:t>
            </a:r>
            <a:endParaRPr lang="nl-BE"/>
          </a:p>
          <a:p>
            <a:r>
              <a:rPr lang="nl-BE"/>
              <a:t>Compute=&gt; </a:t>
            </a:r>
            <a:r>
              <a:rPr lang="nl-BE" err="1"/>
              <a:t>where</a:t>
            </a:r>
            <a:r>
              <a:rPr lang="nl-BE"/>
              <a:t> </a:t>
            </a:r>
            <a:r>
              <a:rPr lang="nl-BE" err="1"/>
              <a:t>to</a:t>
            </a:r>
            <a:r>
              <a:rPr lang="nl-BE"/>
              <a:t> save data</a:t>
            </a:r>
          </a:p>
          <a:p>
            <a:r>
              <a:rPr lang="nl-BE"/>
              <a:t>Software</a:t>
            </a:r>
          </a:p>
          <a:p>
            <a:r>
              <a:rPr lang="nl-BE"/>
              <a:t>How </a:t>
            </a:r>
            <a:r>
              <a:rPr lang="nl-BE" err="1"/>
              <a:t>to</a:t>
            </a:r>
            <a:r>
              <a:rPr lang="nl-BE"/>
              <a:t> </a:t>
            </a:r>
            <a:r>
              <a:rPr lang="nl-BE" err="1"/>
              <a:t>build</a:t>
            </a:r>
            <a:r>
              <a:rPr lang="nl-BE"/>
              <a:t> software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98D6B2-303A-40A9-8FC2-63B592EB0E31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91590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/>
              <a:t>Slide </a:t>
            </a:r>
            <a:r>
              <a:rPr lang="nl-BE" err="1"/>
              <a:t>after</a:t>
            </a:r>
            <a:r>
              <a:rPr lang="nl-BE"/>
              <a:t> </a:t>
            </a:r>
            <a:r>
              <a:rPr lang="nl-BE" err="1"/>
              <a:t>asking</a:t>
            </a:r>
            <a:r>
              <a:rPr lang="nl-BE"/>
              <a:t> </a:t>
            </a:r>
            <a:r>
              <a:rPr lang="nl-BE" err="1"/>
              <a:t>what</a:t>
            </a:r>
            <a:r>
              <a:rPr lang="nl-BE"/>
              <a:t> do </a:t>
            </a:r>
            <a:r>
              <a:rPr lang="nl-BE" err="1"/>
              <a:t>you</a:t>
            </a:r>
            <a:r>
              <a:rPr lang="nl-BE"/>
              <a:t> </a:t>
            </a:r>
            <a:r>
              <a:rPr lang="nl-BE" err="1"/>
              <a:t>know</a:t>
            </a:r>
            <a:r>
              <a:rPr lang="nl-BE"/>
              <a:t> </a:t>
            </a:r>
            <a:r>
              <a:rPr lang="nl-BE" err="1"/>
              <a:t>about</a:t>
            </a:r>
            <a:r>
              <a:rPr lang="nl-BE"/>
              <a:t> HPC.</a:t>
            </a:r>
          </a:p>
          <a:p>
            <a:r>
              <a:rPr lang="nl-BE"/>
              <a:t>Question: </a:t>
            </a:r>
            <a:r>
              <a:rPr lang="nl-BE" err="1"/>
              <a:t>when</a:t>
            </a:r>
            <a:r>
              <a:rPr lang="nl-BE"/>
              <a:t> is </a:t>
            </a:r>
            <a:r>
              <a:rPr lang="nl-BE" err="1"/>
              <a:t>the</a:t>
            </a:r>
            <a:r>
              <a:rPr lang="nl-BE"/>
              <a:t> first HPC built?</a:t>
            </a:r>
          </a:p>
          <a:p>
            <a:r>
              <a:rPr lang="nl-BE"/>
              <a:t>Make </a:t>
            </a:r>
            <a:r>
              <a:rPr lang="nl-BE" err="1"/>
              <a:t>the</a:t>
            </a:r>
            <a:r>
              <a:rPr lang="nl-BE"/>
              <a:t> terminal </a:t>
            </a:r>
            <a:r>
              <a:rPr lang="nl-BE" err="1"/>
              <a:t>bigger</a:t>
            </a:r>
            <a:r>
              <a:rPr lang="nl-BE"/>
              <a:t> </a:t>
            </a:r>
            <a:r>
              <a:rPr lang="nl-BE" err="1"/>
              <a:t>and</a:t>
            </a:r>
            <a:r>
              <a:rPr lang="nl-BE"/>
              <a:t> put a picture of open on </a:t>
            </a:r>
            <a:r>
              <a:rPr lang="nl-BE" err="1"/>
              <a:t>demand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98D6B2-303A-40A9-8FC2-63B592EB0E31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4884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1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1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/Relationships>
</file>

<file path=ppt/slideLayouts/_rels/slideLayout1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/Relationships>
</file>

<file path=ppt/slideLayouts/_rels/slideLayout1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1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7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9.png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Ligh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Vrije vorm: vorm 15">
            <a:extLst>
              <a:ext uri="{FF2B5EF4-FFF2-40B4-BE49-F238E27FC236}">
                <a16:creationId xmlns:a16="http://schemas.microsoft.com/office/drawing/2014/main" id="{4A604E13-2276-D5DE-3D58-6EFB8E3967FB}"/>
              </a:ext>
            </a:extLst>
          </p:cNvPr>
          <p:cNvSpPr/>
          <p:nvPr/>
        </p:nvSpPr>
        <p:spPr>
          <a:xfrm>
            <a:off x="9907168" y="4571974"/>
            <a:ext cx="2286025" cy="2286025"/>
          </a:xfrm>
          <a:custGeom>
            <a:avLst/>
            <a:gdLst>
              <a:gd name="connsiteX0" fmla="*/ 2286025 w 2286025"/>
              <a:gd name="connsiteY0" fmla="*/ 1143013 h 2286025"/>
              <a:gd name="connsiteX1" fmla="*/ 1143013 w 2286025"/>
              <a:gd name="connsiteY1" fmla="*/ 2286026 h 2286025"/>
              <a:gd name="connsiteX2" fmla="*/ 1 w 2286025"/>
              <a:gd name="connsiteY2" fmla="*/ 1143013 h 2286025"/>
              <a:gd name="connsiteX3" fmla="*/ 1143013 w 2286025"/>
              <a:gd name="connsiteY3" fmla="*/ 0 h 2286025"/>
              <a:gd name="connsiteX4" fmla="*/ 2286025 w 2286025"/>
              <a:gd name="connsiteY4" fmla="*/ 1143013 h 2286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25" h="2286025">
                <a:moveTo>
                  <a:pt x="2286025" y="1143013"/>
                </a:moveTo>
                <a:cubicBezTo>
                  <a:pt x="2286025" y="1774281"/>
                  <a:pt x="1774281" y="2286026"/>
                  <a:pt x="1143013" y="2286026"/>
                </a:cubicBezTo>
                <a:cubicBezTo>
                  <a:pt x="511744" y="2286026"/>
                  <a:pt x="1" y="1774281"/>
                  <a:pt x="1" y="1143013"/>
                </a:cubicBezTo>
                <a:cubicBezTo>
                  <a:pt x="1" y="511744"/>
                  <a:pt x="511744" y="0"/>
                  <a:pt x="1143013" y="0"/>
                </a:cubicBezTo>
                <a:cubicBezTo>
                  <a:pt x="1774281" y="0"/>
                  <a:pt x="2286025" y="511744"/>
                  <a:pt x="2286025" y="1143013"/>
                </a:cubicBezTo>
                <a:close/>
              </a:path>
            </a:pathLst>
          </a:custGeom>
          <a:solidFill>
            <a:srgbClr val="00A143"/>
          </a:solidFill>
          <a:ln w="0" cap="flat">
            <a:noFill/>
            <a:prstDash val="solid"/>
            <a:miter/>
          </a:ln>
        </p:spPr>
        <p:txBody>
          <a:bodyPr rtlCol="0" anchor="ctr"/>
          <a:lstStyle/>
          <a:p>
            <a:endParaRPr lang="nl-NL"/>
          </a:p>
        </p:txBody>
      </p:sp>
      <p:sp>
        <p:nvSpPr>
          <p:cNvPr id="17" name="Vrije vorm: vorm 16">
            <a:extLst>
              <a:ext uri="{FF2B5EF4-FFF2-40B4-BE49-F238E27FC236}">
                <a16:creationId xmlns:a16="http://schemas.microsoft.com/office/drawing/2014/main" id="{50B16225-2A86-355A-C1EF-3C85ECF0C92D}"/>
              </a:ext>
            </a:extLst>
          </p:cNvPr>
          <p:cNvSpPr/>
          <p:nvPr/>
        </p:nvSpPr>
        <p:spPr>
          <a:xfrm rot="2700000">
            <a:off x="10241950" y="2620808"/>
            <a:ext cx="1616456" cy="1616456"/>
          </a:xfrm>
          <a:custGeom>
            <a:avLst/>
            <a:gdLst>
              <a:gd name="connsiteX0" fmla="*/ 0 w 1616456"/>
              <a:gd name="connsiteY0" fmla="*/ 0 h 1616456"/>
              <a:gd name="connsiteX1" fmla="*/ 1616457 w 1616456"/>
              <a:gd name="connsiteY1" fmla="*/ 0 h 1616456"/>
              <a:gd name="connsiteX2" fmla="*/ 1616457 w 1616456"/>
              <a:gd name="connsiteY2" fmla="*/ 1616457 h 1616456"/>
              <a:gd name="connsiteX3" fmla="*/ 0 w 1616456"/>
              <a:gd name="connsiteY3" fmla="*/ 1616457 h 1616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16456" h="1616456">
                <a:moveTo>
                  <a:pt x="0" y="0"/>
                </a:moveTo>
                <a:lnTo>
                  <a:pt x="1616457" y="0"/>
                </a:lnTo>
                <a:lnTo>
                  <a:pt x="1616457" y="1616457"/>
                </a:lnTo>
                <a:lnTo>
                  <a:pt x="0" y="1616457"/>
                </a:lnTo>
                <a:close/>
              </a:path>
            </a:pathLst>
          </a:custGeom>
          <a:solidFill>
            <a:schemeClr val="accent4"/>
          </a:solidFill>
          <a:ln w="0" cap="flat">
            <a:noFill/>
            <a:prstDash val="solid"/>
            <a:miter/>
          </a:ln>
        </p:spPr>
        <p:txBody>
          <a:bodyPr rtlCol="0" anchor="ctr"/>
          <a:lstStyle/>
          <a:p>
            <a:endParaRPr lang="nl-NL"/>
          </a:p>
        </p:txBody>
      </p:sp>
      <p:sp>
        <p:nvSpPr>
          <p:cNvPr id="18" name="Vrije vorm: vorm 17">
            <a:extLst>
              <a:ext uri="{FF2B5EF4-FFF2-40B4-BE49-F238E27FC236}">
                <a16:creationId xmlns:a16="http://schemas.microsoft.com/office/drawing/2014/main" id="{5FAC88EB-12CC-AF74-3DA4-9849EEE0EF7A}"/>
              </a:ext>
            </a:extLst>
          </p:cNvPr>
          <p:cNvSpPr/>
          <p:nvPr/>
        </p:nvSpPr>
        <p:spPr>
          <a:xfrm>
            <a:off x="7621143" y="2285707"/>
            <a:ext cx="2286025" cy="2286025"/>
          </a:xfrm>
          <a:custGeom>
            <a:avLst/>
            <a:gdLst>
              <a:gd name="connsiteX0" fmla="*/ 0 w 2286025"/>
              <a:gd name="connsiteY0" fmla="*/ 0 h 2286025"/>
              <a:gd name="connsiteX1" fmla="*/ 2286026 w 2286025"/>
              <a:gd name="connsiteY1" fmla="*/ 0 h 2286025"/>
              <a:gd name="connsiteX2" fmla="*/ 2286026 w 2286025"/>
              <a:gd name="connsiteY2" fmla="*/ 2286026 h 2286025"/>
              <a:gd name="connsiteX3" fmla="*/ 0 w 2286025"/>
              <a:gd name="connsiteY3" fmla="*/ 2286026 h 2286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86025" h="2286025">
                <a:moveTo>
                  <a:pt x="0" y="0"/>
                </a:moveTo>
                <a:lnTo>
                  <a:pt x="2286026" y="0"/>
                </a:lnTo>
                <a:lnTo>
                  <a:pt x="2286026" y="2286026"/>
                </a:lnTo>
                <a:lnTo>
                  <a:pt x="0" y="2286026"/>
                </a:lnTo>
                <a:close/>
              </a:path>
            </a:pathLst>
          </a:custGeom>
          <a:solidFill>
            <a:srgbClr val="123F93"/>
          </a:solidFill>
          <a:ln w="0" cap="flat">
            <a:noFill/>
            <a:prstDash val="solid"/>
            <a:miter/>
          </a:ln>
        </p:spPr>
        <p:txBody>
          <a:bodyPr rtlCol="0" anchor="ctr"/>
          <a:lstStyle/>
          <a:p>
            <a:endParaRPr lang="nl-NL"/>
          </a:p>
        </p:txBody>
      </p:sp>
      <p:sp>
        <p:nvSpPr>
          <p:cNvPr id="19" name="Vrije vorm: vorm 18">
            <a:extLst>
              <a:ext uri="{FF2B5EF4-FFF2-40B4-BE49-F238E27FC236}">
                <a16:creationId xmlns:a16="http://schemas.microsoft.com/office/drawing/2014/main" id="{932E4208-D2A2-676D-678E-A1239FD82EAD}"/>
              </a:ext>
            </a:extLst>
          </p:cNvPr>
          <p:cNvSpPr/>
          <p:nvPr/>
        </p:nvSpPr>
        <p:spPr>
          <a:xfrm>
            <a:off x="7621143" y="0"/>
            <a:ext cx="2286025" cy="2286025"/>
          </a:xfrm>
          <a:custGeom>
            <a:avLst/>
            <a:gdLst>
              <a:gd name="connsiteX0" fmla="*/ 2286025 w 2286025"/>
              <a:gd name="connsiteY0" fmla="*/ 1143013 h 2286025"/>
              <a:gd name="connsiteX1" fmla="*/ 1143013 w 2286025"/>
              <a:gd name="connsiteY1" fmla="*/ 2286026 h 2286025"/>
              <a:gd name="connsiteX2" fmla="*/ 0 w 2286025"/>
              <a:gd name="connsiteY2" fmla="*/ 1143013 h 2286025"/>
              <a:gd name="connsiteX3" fmla="*/ 1143013 w 2286025"/>
              <a:gd name="connsiteY3" fmla="*/ 0 h 2286025"/>
              <a:gd name="connsiteX4" fmla="*/ 2286025 w 2286025"/>
              <a:gd name="connsiteY4" fmla="*/ 1143013 h 2286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25" h="2286025">
                <a:moveTo>
                  <a:pt x="2286025" y="1143013"/>
                </a:moveTo>
                <a:cubicBezTo>
                  <a:pt x="2286025" y="1774281"/>
                  <a:pt x="1774281" y="2286026"/>
                  <a:pt x="1143013" y="2286026"/>
                </a:cubicBezTo>
                <a:cubicBezTo>
                  <a:pt x="511744" y="2286026"/>
                  <a:pt x="0" y="1774281"/>
                  <a:pt x="0" y="1143013"/>
                </a:cubicBezTo>
                <a:cubicBezTo>
                  <a:pt x="0" y="511744"/>
                  <a:pt x="511744" y="0"/>
                  <a:pt x="1143013" y="0"/>
                </a:cubicBezTo>
                <a:cubicBezTo>
                  <a:pt x="1774281" y="0"/>
                  <a:pt x="2286025" y="511744"/>
                  <a:pt x="2286025" y="1143013"/>
                </a:cubicBezTo>
                <a:close/>
              </a:path>
            </a:pathLst>
          </a:custGeom>
          <a:solidFill>
            <a:srgbClr val="00A3A6"/>
          </a:solidFill>
          <a:ln w="0" cap="flat">
            <a:noFill/>
            <a:prstDash val="solid"/>
            <a:miter/>
          </a:ln>
        </p:spPr>
        <p:txBody>
          <a:bodyPr rtlCol="0" anchor="ctr"/>
          <a:lstStyle/>
          <a:p>
            <a:endParaRPr lang="nl-NL"/>
          </a:p>
        </p:txBody>
      </p:sp>
      <p:sp>
        <p:nvSpPr>
          <p:cNvPr id="20" name="Vrije vorm: vorm 19">
            <a:extLst>
              <a:ext uri="{FF2B5EF4-FFF2-40B4-BE49-F238E27FC236}">
                <a16:creationId xmlns:a16="http://schemas.microsoft.com/office/drawing/2014/main" id="{3E396590-C55C-AB05-C09C-CBC7682089C4}"/>
              </a:ext>
            </a:extLst>
          </p:cNvPr>
          <p:cNvSpPr/>
          <p:nvPr/>
        </p:nvSpPr>
        <p:spPr>
          <a:xfrm>
            <a:off x="6478130" y="0"/>
            <a:ext cx="1143013" cy="2286025"/>
          </a:xfrm>
          <a:custGeom>
            <a:avLst/>
            <a:gdLst>
              <a:gd name="connsiteX0" fmla="*/ 1143013 w 1143013"/>
              <a:gd name="connsiteY0" fmla="*/ 0 h 2286025"/>
              <a:gd name="connsiteX1" fmla="*/ 1143013 w 1143013"/>
              <a:gd name="connsiteY1" fmla="*/ 2286026 h 2286025"/>
              <a:gd name="connsiteX2" fmla="*/ 0 w 1143013"/>
              <a:gd name="connsiteY2" fmla="*/ 1143013 h 2286025"/>
              <a:gd name="connsiteX3" fmla="*/ 1143013 w 1143013"/>
              <a:gd name="connsiteY3" fmla="*/ 0 h 2286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3013" h="2286025">
                <a:moveTo>
                  <a:pt x="1143013" y="0"/>
                </a:moveTo>
                <a:lnTo>
                  <a:pt x="1143013" y="2286026"/>
                </a:lnTo>
                <a:cubicBezTo>
                  <a:pt x="511785" y="2286026"/>
                  <a:pt x="0" y="1774241"/>
                  <a:pt x="0" y="1143013"/>
                </a:cubicBezTo>
                <a:cubicBezTo>
                  <a:pt x="0" y="511785"/>
                  <a:pt x="511785" y="0"/>
                  <a:pt x="1143013" y="0"/>
                </a:cubicBezTo>
                <a:close/>
              </a:path>
            </a:pathLst>
          </a:custGeom>
          <a:solidFill>
            <a:schemeClr val="accent3"/>
          </a:solidFill>
          <a:ln w="0" cap="flat">
            <a:noFill/>
            <a:prstDash val="solid"/>
            <a:miter/>
          </a:ln>
        </p:spPr>
        <p:txBody>
          <a:bodyPr rtlCol="0" anchor="ctr"/>
          <a:lstStyle/>
          <a:p>
            <a:endParaRPr lang="nl-NL"/>
          </a:p>
        </p:txBody>
      </p:sp>
      <p:sp>
        <p:nvSpPr>
          <p:cNvPr id="21" name="Vrije vorm: vorm 20">
            <a:extLst>
              <a:ext uri="{FF2B5EF4-FFF2-40B4-BE49-F238E27FC236}">
                <a16:creationId xmlns:a16="http://schemas.microsoft.com/office/drawing/2014/main" id="{D8982F97-2479-6D1B-B7A0-953536834A38}"/>
              </a:ext>
            </a:extLst>
          </p:cNvPr>
          <p:cNvSpPr/>
          <p:nvPr/>
        </p:nvSpPr>
        <p:spPr>
          <a:xfrm>
            <a:off x="7621143" y="4571746"/>
            <a:ext cx="2286024" cy="1143012"/>
          </a:xfrm>
          <a:custGeom>
            <a:avLst/>
            <a:gdLst>
              <a:gd name="connsiteX0" fmla="*/ 2286025 w 2286024"/>
              <a:gd name="connsiteY0" fmla="*/ 1143012 h 1143012"/>
              <a:gd name="connsiteX1" fmla="*/ 0 w 2286024"/>
              <a:gd name="connsiteY1" fmla="*/ 1143012 h 1143012"/>
              <a:gd name="connsiteX2" fmla="*/ 1143012 w 2286024"/>
              <a:gd name="connsiteY2" fmla="*/ 0 h 1143012"/>
              <a:gd name="connsiteX3" fmla="*/ 2286025 w 2286024"/>
              <a:gd name="connsiteY3" fmla="*/ 1143012 h 1143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86024" h="1143012">
                <a:moveTo>
                  <a:pt x="2286025" y="1143012"/>
                </a:moveTo>
                <a:lnTo>
                  <a:pt x="0" y="1143012"/>
                </a:lnTo>
                <a:cubicBezTo>
                  <a:pt x="0" y="511772"/>
                  <a:pt x="511784" y="0"/>
                  <a:pt x="1143012" y="0"/>
                </a:cubicBezTo>
                <a:cubicBezTo>
                  <a:pt x="1774241" y="0"/>
                  <a:pt x="2286025" y="511772"/>
                  <a:pt x="2286025" y="1143012"/>
                </a:cubicBezTo>
                <a:close/>
              </a:path>
            </a:pathLst>
          </a:custGeom>
          <a:solidFill>
            <a:srgbClr val="EE641C"/>
          </a:solidFill>
          <a:ln w="0" cap="flat">
            <a:noFill/>
            <a:prstDash val="solid"/>
            <a:miter/>
          </a:ln>
        </p:spPr>
        <p:txBody>
          <a:bodyPr rtlCol="0" anchor="ctr"/>
          <a:lstStyle/>
          <a:p>
            <a:endParaRPr lang="nl-NL"/>
          </a:p>
        </p:txBody>
      </p:sp>
      <p:sp>
        <p:nvSpPr>
          <p:cNvPr id="22" name="Vrije vorm: vorm 21">
            <a:extLst>
              <a:ext uri="{FF2B5EF4-FFF2-40B4-BE49-F238E27FC236}">
                <a16:creationId xmlns:a16="http://schemas.microsoft.com/office/drawing/2014/main" id="{B2D793A6-2CFD-8B8D-9624-10E6E7FB2A1D}"/>
              </a:ext>
            </a:extLst>
          </p:cNvPr>
          <p:cNvSpPr/>
          <p:nvPr/>
        </p:nvSpPr>
        <p:spPr>
          <a:xfrm>
            <a:off x="9907168" y="1142451"/>
            <a:ext cx="2286025" cy="1143015"/>
          </a:xfrm>
          <a:custGeom>
            <a:avLst/>
            <a:gdLst>
              <a:gd name="connsiteX0" fmla="*/ 0 w 2286025"/>
              <a:gd name="connsiteY0" fmla="*/ 1143015 h 1143015"/>
              <a:gd name="connsiteX1" fmla="*/ 2286026 w 2286025"/>
              <a:gd name="connsiteY1" fmla="*/ 1143015 h 1143015"/>
              <a:gd name="connsiteX2" fmla="*/ 1143013 w 2286025"/>
              <a:gd name="connsiteY2" fmla="*/ 0 h 1143015"/>
              <a:gd name="connsiteX3" fmla="*/ 0 w 2286025"/>
              <a:gd name="connsiteY3" fmla="*/ 1143015 h 1143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86025" h="1143015">
                <a:moveTo>
                  <a:pt x="0" y="1143015"/>
                </a:moveTo>
                <a:lnTo>
                  <a:pt x="2286026" y="1143015"/>
                </a:lnTo>
                <a:lnTo>
                  <a:pt x="1143013" y="0"/>
                </a:lnTo>
                <a:lnTo>
                  <a:pt x="0" y="1143015"/>
                </a:lnTo>
                <a:close/>
              </a:path>
            </a:pathLst>
          </a:custGeom>
          <a:solidFill>
            <a:srgbClr val="FBB70C"/>
          </a:solidFill>
          <a:ln w="0" cap="flat">
            <a:noFill/>
            <a:prstDash val="solid"/>
            <a:miter/>
          </a:ln>
        </p:spPr>
        <p:txBody>
          <a:bodyPr rtlCol="0" anchor="ctr"/>
          <a:lstStyle/>
          <a:p>
            <a:endParaRPr lang="nl-NL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A771BDE5-4FBC-E641-F5ED-E3400B32155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91995" y="5030067"/>
            <a:ext cx="5616000" cy="9639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94925F7-3367-5E1C-72A7-0F7C7D5098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1996" y="2206486"/>
            <a:ext cx="5616000" cy="2628000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4600" b="1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41CC6DF8-10D5-107D-4D76-E2F385D506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9999" y="288000"/>
            <a:ext cx="914400" cy="485775"/>
          </a:xfrm>
          <a:prstGeom prst="rect">
            <a:avLst/>
          </a:prstGeom>
        </p:spPr>
      </p:pic>
      <p:sp>
        <p:nvSpPr>
          <p:cNvPr id="27" name="Tijdelijke aanduiding voor tekst 26">
            <a:extLst>
              <a:ext uri="{FF2B5EF4-FFF2-40B4-BE49-F238E27FC236}">
                <a16:creationId xmlns:a16="http://schemas.microsoft.com/office/drawing/2014/main" id="{9264BFF3-D41E-C37E-E1E9-C2B8F5E70EA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91996" y="6329094"/>
            <a:ext cx="5616000" cy="247021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nl-NL" err="1"/>
              <a:t>Add</a:t>
            </a:r>
            <a:r>
              <a:rPr lang="nl-NL"/>
              <a:t> name or descriptor</a:t>
            </a:r>
          </a:p>
        </p:txBody>
      </p:sp>
      <p:sp>
        <p:nvSpPr>
          <p:cNvPr id="2" name="Tijdelijke aanduiding voor tekst 26">
            <a:extLst>
              <a:ext uri="{FF2B5EF4-FFF2-40B4-BE49-F238E27FC236}">
                <a16:creationId xmlns:a16="http://schemas.microsoft.com/office/drawing/2014/main" id="{13DA3D30-EA8B-2F83-381D-66E9B475303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838301" y="6329094"/>
            <a:ext cx="2882169" cy="247021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r">
              <a:buNone/>
              <a:defRPr sz="12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fld id="{62FE3E9D-6F72-AC48-AB6B-A501D68707F6}" type="datetime3">
              <a:rPr lang="en-US" smtClean="0"/>
              <a:t>4 December 2024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60886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994925F7-3367-5E1C-72A7-0F7C7D5098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2000" y="3428996"/>
            <a:ext cx="5616000" cy="2628000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3600" b="1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01</a:t>
            </a:r>
            <a:br>
              <a:rPr lang="en-US"/>
            </a:br>
            <a:r>
              <a:rPr lang="en-US"/>
              <a:t>Click to edit chapter 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3172C627-6B22-1CE4-C94A-AD37FEE634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0000" y="288000"/>
            <a:ext cx="914400" cy="485775"/>
          </a:xfrm>
          <a:prstGeom prst="rect">
            <a:avLst/>
          </a:prstGeom>
        </p:spPr>
      </p:pic>
      <p:sp>
        <p:nvSpPr>
          <p:cNvPr id="10" name="Vrije vorm: vorm 9">
            <a:extLst>
              <a:ext uri="{FF2B5EF4-FFF2-40B4-BE49-F238E27FC236}">
                <a16:creationId xmlns:a16="http://schemas.microsoft.com/office/drawing/2014/main" id="{9D7874E6-8F32-E150-BAF7-B511F20500C6}"/>
              </a:ext>
            </a:extLst>
          </p:cNvPr>
          <p:cNvSpPr/>
          <p:nvPr/>
        </p:nvSpPr>
        <p:spPr>
          <a:xfrm>
            <a:off x="6319232" y="979711"/>
            <a:ext cx="1959432" cy="1959432"/>
          </a:xfrm>
          <a:custGeom>
            <a:avLst/>
            <a:gdLst>
              <a:gd name="connsiteX0" fmla="*/ 1959432 w 1959432"/>
              <a:gd name="connsiteY0" fmla="*/ 979716 h 1959432"/>
              <a:gd name="connsiteX1" fmla="*/ 979716 w 1959432"/>
              <a:gd name="connsiteY1" fmla="*/ 1959432 h 1959432"/>
              <a:gd name="connsiteX2" fmla="*/ 0 w 1959432"/>
              <a:gd name="connsiteY2" fmla="*/ 979716 h 1959432"/>
              <a:gd name="connsiteX3" fmla="*/ 979716 w 1959432"/>
              <a:gd name="connsiteY3" fmla="*/ 0 h 1959432"/>
              <a:gd name="connsiteX4" fmla="*/ 1959432 w 1959432"/>
              <a:gd name="connsiteY4" fmla="*/ 979716 h 1959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9432" h="1959432">
                <a:moveTo>
                  <a:pt x="1959432" y="979716"/>
                </a:moveTo>
                <a:cubicBezTo>
                  <a:pt x="1959432" y="1520798"/>
                  <a:pt x="1520799" y="1959432"/>
                  <a:pt x="979716" y="1959432"/>
                </a:cubicBezTo>
                <a:cubicBezTo>
                  <a:pt x="438634" y="1959432"/>
                  <a:pt x="0" y="1520798"/>
                  <a:pt x="0" y="979716"/>
                </a:cubicBezTo>
                <a:cubicBezTo>
                  <a:pt x="0" y="438634"/>
                  <a:pt x="438634" y="0"/>
                  <a:pt x="979716" y="0"/>
                </a:cubicBezTo>
                <a:cubicBezTo>
                  <a:pt x="1520799" y="0"/>
                  <a:pt x="1959432" y="438634"/>
                  <a:pt x="1959432" y="979716"/>
                </a:cubicBezTo>
                <a:close/>
              </a:path>
            </a:pathLst>
          </a:custGeom>
          <a:solidFill>
            <a:schemeClr val="tx2">
              <a:lumMod val="20000"/>
              <a:lumOff val="80000"/>
              <a:alpha val="43000"/>
            </a:schemeClr>
          </a:solidFill>
          <a:ln w="0" cap="flat">
            <a:noFill/>
            <a:prstDash val="solid"/>
            <a:miter/>
          </a:ln>
        </p:spPr>
        <p:txBody>
          <a:bodyPr rtlCol="0" anchor="ctr"/>
          <a:lstStyle/>
          <a:p>
            <a:endParaRPr lang="nl-NL"/>
          </a:p>
        </p:txBody>
      </p:sp>
      <p:sp>
        <p:nvSpPr>
          <p:cNvPr id="11" name="Vrije vorm: vorm 10">
            <a:extLst>
              <a:ext uri="{FF2B5EF4-FFF2-40B4-BE49-F238E27FC236}">
                <a16:creationId xmlns:a16="http://schemas.microsoft.com/office/drawing/2014/main" id="{2086703F-1C6B-9CEE-059F-79D72CC7F7D9}"/>
              </a:ext>
            </a:extLst>
          </p:cNvPr>
          <p:cNvSpPr/>
          <p:nvPr/>
        </p:nvSpPr>
        <p:spPr>
          <a:xfrm rot="18900000">
            <a:off x="10520734" y="5185526"/>
            <a:ext cx="1385515" cy="1385515"/>
          </a:xfrm>
          <a:custGeom>
            <a:avLst/>
            <a:gdLst>
              <a:gd name="connsiteX0" fmla="*/ 0 w 1385515"/>
              <a:gd name="connsiteY0" fmla="*/ 0 h 1385515"/>
              <a:gd name="connsiteX1" fmla="*/ 1385515 w 1385515"/>
              <a:gd name="connsiteY1" fmla="*/ 0 h 1385515"/>
              <a:gd name="connsiteX2" fmla="*/ 1385515 w 1385515"/>
              <a:gd name="connsiteY2" fmla="*/ 1385516 h 1385515"/>
              <a:gd name="connsiteX3" fmla="*/ 0 w 1385515"/>
              <a:gd name="connsiteY3" fmla="*/ 1385516 h 1385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85515" h="1385515">
                <a:moveTo>
                  <a:pt x="0" y="0"/>
                </a:moveTo>
                <a:lnTo>
                  <a:pt x="1385515" y="0"/>
                </a:lnTo>
                <a:lnTo>
                  <a:pt x="1385515" y="1385516"/>
                </a:lnTo>
                <a:lnTo>
                  <a:pt x="0" y="1385516"/>
                </a:lnTo>
                <a:close/>
              </a:path>
            </a:pathLst>
          </a:custGeom>
          <a:solidFill>
            <a:schemeClr val="tx2">
              <a:lumMod val="20000"/>
              <a:lumOff val="80000"/>
              <a:alpha val="43000"/>
            </a:schemeClr>
          </a:solidFill>
          <a:ln w="0" cap="flat">
            <a:noFill/>
            <a:prstDash val="solid"/>
            <a:miter/>
          </a:ln>
        </p:spPr>
        <p:txBody>
          <a:bodyPr rtlCol="0" anchor="ctr"/>
          <a:lstStyle/>
          <a:p>
            <a:endParaRPr lang="nl-NL"/>
          </a:p>
        </p:txBody>
      </p:sp>
      <p:sp>
        <p:nvSpPr>
          <p:cNvPr id="12" name="Vrije vorm: vorm 11">
            <a:extLst>
              <a:ext uri="{FF2B5EF4-FFF2-40B4-BE49-F238E27FC236}">
                <a16:creationId xmlns:a16="http://schemas.microsoft.com/office/drawing/2014/main" id="{94737E12-FD75-B42D-8730-33325832D72C}"/>
              </a:ext>
            </a:extLst>
          </p:cNvPr>
          <p:cNvSpPr/>
          <p:nvPr/>
        </p:nvSpPr>
        <p:spPr>
          <a:xfrm>
            <a:off x="8278655" y="2939135"/>
            <a:ext cx="1959432" cy="1959432"/>
          </a:xfrm>
          <a:custGeom>
            <a:avLst/>
            <a:gdLst>
              <a:gd name="connsiteX0" fmla="*/ 0 w 1959432"/>
              <a:gd name="connsiteY0" fmla="*/ 0 h 1959432"/>
              <a:gd name="connsiteX1" fmla="*/ 1959433 w 1959432"/>
              <a:gd name="connsiteY1" fmla="*/ 0 h 1959432"/>
              <a:gd name="connsiteX2" fmla="*/ 1959433 w 1959432"/>
              <a:gd name="connsiteY2" fmla="*/ 1959432 h 1959432"/>
              <a:gd name="connsiteX3" fmla="*/ 0 w 1959432"/>
              <a:gd name="connsiteY3" fmla="*/ 1959432 h 1959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59432" h="1959432">
                <a:moveTo>
                  <a:pt x="0" y="0"/>
                </a:moveTo>
                <a:lnTo>
                  <a:pt x="1959433" y="0"/>
                </a:lnTo>
                <a:lnTo>
                  <a:pt x="1959433" y="1959432"/>
                </a:lnTo>
                <a:lnTo>
                  <a:pt x="0" y="1959432"/>
                </a:lnTo>
                <a:close/>
              </a:path>
            </a:pathLst>
          </a:custGeom>
          <a:solidFill>
            <a:schemeClr val="tx2">
              <a:lumMod val="20000"/>
              <a:lumOff val="80000"/>
              <a:alpha val="43000"/>
            </a:schemeClr>
          </a:solidFill>
          <a:ln w="0" cap="flat">
            <a:noFill/>
            <a:prstDash val="solid"/>
            <a:miter/>
          </a:ln>
        </p:spPr>
        <p:txBody>
          <a:bodyPr rtlCol="0" anchor="ctr"/>
          <a:lstStyle/>
          <a:p>
            <a:endParaRPr lang="nl-NL"/>
          </a:p>
        </p:txBody>
      </p:sp>
      <p:sp>
        <p:nvSpPr>
          <p:cNvPr id="13" name="Vrije vorm: vorm 12">
            <a:extLst>
              <a:ext uri="{FF2B5EF4-FFF2-40B4-BE49-F238E27FC236}">
                <a16:creationId xmlns:a16="http://schemas.microsoft.com/office/drawing/2014/main" id="{8407AF6D-9000-F733-EA84-FF76C63BD23E}"/>
              </a:ext>
            </a:extLst>
          </p:cNvPr>
          <p:cNvSpPr/>
          <p:nvPr/>
        </p:nvSpPr>
        <p:spPr>
          <a:xfrm>
            <a:off x="8278655" y="4898567"/>
            <a:ext cx="1959432" cy="1959432"/>
          </a:xfrm>
          <a:custGeom>
            <a:avLst/>
            <a:gdLst>
              <a:gd name="connsiteX0" fmla="*/ 1959433 w 1959432"/>
              <a:gd name="connsiteY0" fmla="*/ 979716 h 1959432"/>
              <a:gd name="connsiteX1" fmla="*/ 979716 w 1959432"/>
              <a:gd name="connsiteY1" fmla="*/ 1959432 h 1959432"/>
              <a:gd name="connsiteX2" fmla="*/ 0 w 1959432"/>
              <a:gd name="connsiteY2" fmla="*/ 979716 h 1959432"/>
              <a:gd name="connsiteX3" fmla="*/ 979716 w 1959432"/>
              <a:gd name="connsiteY3" fmla="*/ 0 h 1959432"/>
              <a:gd name="connsiteX4" fmla="*/ 1959433 w 1959432"/>
              <a:gd name="connsiteY4" fmla="*/ 979716 h 1959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9432" h="1959432">
                <a:moveTo>
                  <a:pt x="1959433" y="979716"/>
                </a:moveTo>
                <a:cubicBezTo>
                  <a:pt x="1959433" y="1520798"/>
                  <a:pt x="1520799" y="1959432"/>
                  <a:pt x="979716" y="1959432"/>
                </a:cubicBezTo>
                <a:cubicBezTo>
                  <a:pt x="438634" y="1959432"/>
                  <a:pt x="0" y="1520799"/>
                  <a:pt x="0" y="979716"/>
                </a:cubicBezTo>
                <a:cubicBezTo>
                  <a:pt x="0" y="438634"/>
                  <a:pt x="438634" y="0"/>
                  <a:pt x="979716" y="0"/>
                </a:cubicBezTo>
                <a:cubicBezTo>
                  <a:pt x="1520799" y="0"/>
                  <a:pt x="1959433" y="438634"/>
                  <a:pt x="1959433" y="979716"/>
                </a:cubicBezTo>
                <a:close/>
              </a:path>
            </a:pathLst>
          </a:custGeom>
          <a:solidFill>
            <a:schemeClr val="tx2">
              <a:lumMod val="20000"/>
              <a:lumOff val="80000"/>
              <a:alpha val="43000"/>
            </a:schemeClr>
          </a:solidFill>
          <a:ln w="0" cap="flat">
            <a:noFill/>
            <a:prstDash val="solid"/>
            <a:miter/>
          </a:ln>
        </p:spPr>
        <p:txBody>
          <a:bodyPr rtlCol="0" anchor="ctr"/>
          <a:lstStyle/>
          <a:p>
            <a:endParaRPr lang="nl-NL"/>
          </a:p>
        </p:txBody>
      </p:sp>
      <p:sp>
        <p:nvSpPr>
          <p:cNvPr id="15" name="Vrije vorm: vorm 14">
            <a:extLst>
              <a:ext uri="{FF2B5EF4-FFF2-40B4-BE49-F238E27FC236}">
                <a16:creationId xmlns:a16="http://schemas.microsoft.com/office/drawing/2014/main" id="{514ADAA3-453A-9C26-2FBA-422163CFD1A2}"/>
              </a:ext>
            </a:extLst>
          </p:cNvPr>
          <p:cNvSpPr/>
          <p:nvPr/>
        </p:nvSpPr>
        <p:spPr>
          <a:xfrm>
            <a:off x="8278655" y="1959427"/>
            <a:ext cx="1959432" cy="979716"/>
          </a:xfrm>
          <a:custGeom>
            <a:avLst/>
            <a:gdLst>
              <a:gd name="connsiteX0" fmla="*/ 1959432 w 1959432"/>
              <a:gd name="connsiteY0" fmla="*/ 1 h 979716"/>
              <a:gd name="connsiteX1" fmla="*/ 0 w 1959432"/>
              <a:gd name="connsiteY1" fmla="*/ 0 h 979716"/>
              <a:gd name="connsiteX2" fmla="*/ 979715 w 1959432"/>
              <a:gd name="connsiteY2" fmla="*/ 979717 h 979716"/>
              <a:gd name="connsiteX3" fmla="*/ 1959432 w 1959432"/>
              <a:gd name="connsiteY3" fmla="*/ 1 h 979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59432" h="979716">
                <a:moveTo>
                  <a:pt x="1959432" y="1"/>
                </a:moveTo>
                <a:lnTo>
                  <a:pt x="0" y="0"/>
                </a:lnTo>
                <a:cubicBezTo>
                  <a:pt x="0" y="541049"/>
                  <a:pt x="438667" y="979716"/>
                  <a:pt x="979715" y="979717"/>
                </a:cubicBezTo>
                <a:cubicBezTo>
                  <a:pt x="1520764" y="979717"/>
                  <a:pt x="1959432" y="541049"/>
                  <a:pt x="1959432" y="1"/>
                </a:cubicBezTo>
                <a:close/>
              </a:path>
            </a:pathLst>
          </a:custGeom>
          <a:solidFill>
            <a:schemeClr val="tx2">
              <a:lumMod val="20000"/>
              <a:lumOff val="80000"/>
              <a:alpha val="43000"/>
            </a:schemeClr>
          </a:solidFill>
          <a:ln w="0" cap="flat">
            <a:noFill/>
            <a:prstDash val="solid"/>
            <a:miter/>
          </a:ln>
        </p:spPr>
        <p:txBody>
          <a:bodyPr rtlCol="0" anchor="ctr"/>
          <a:lstStyle/>
          <a:p>
            <a:endParaRPr lang="nl-NL"/>
          </a:p>
        </p:txBody>
      </p:sp>
      <p:sp>
        <p:nvSpPr>
          <p:cNvPr id="23" name="Vrije vorm: vorm 22">
            <a:extLst>
              <a:ext uri="{FF2B5EF4-FFF2-40B4-BE49-F238E27FC236}">
                <a16:creationId xmlns:a16="http://schemas.microsoft.com/office/drawing/2014/main" id="{13A82B70-3E4B-D590-C7AB-B541A730BDE4}"/>
              </a:ext>
            </a:extLst>
          </p:cNvPr>
          <p:cNvSpPr/>
          <p:nvPr/>
        </p:nvSpPr>
        <p:spPr>
          <a:xfrm>
            <a:off x="6319232" y="-4"/>
            <a:ext cx="1959432" cy="979716"/>
          </a:xfrm>
          <a:custGeom>
            <a:avLst/>
            <a:gdLst>
              <a:gd name="connsiteX0" fmla="*/ 0 w 1959432"/>
              <a:gd name="connsiteY0" fmla="*/ 979716 h 979716"/>
              <a:gd name="connsiteX1" fmla="*/ 1959432 w 1959432"/>
              <a:gd name="connsiteY1" fmla="*/ 979716 h 979716"/>
              <a:gd name="connsiteX2" fmla="*/ 979716 w 1959432"/>
              <a:gd name="connsiteY2" fmla="*/ 0 h 979716"/>
              <a:gd name="connsiteX3" fmla="*/ 0 w 1959432"/>
              <a:gd name="connsiteY3" fmla="*/ 979716 h 979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59432" h="979716">
                <a:moveTo>
                  <a:pt x="0" y="979716"/>
                </a:moveTo>
                <a:lnTo>
                  <a:pt x="1959432" y="979716"/>
                </a:lnTo>
                <a:lnTo>
                  <a:pt x="979716" y="0"/>
                </a:lnTo>
                <a:lnTo>
                  <a:pt x="0" y="979716"/>
                </a:lnTo>
                <a:close/>
              </a:path>
            </a:pathLst>
          </a:custGeom>
          <a:solidFill>
            <a:schemeClr val="tx2">
              <a:lumMod val="20000"/>
              <a:lumOff val="80000"/>
              <a:alpha val="43000"/>
            </a:schemeClr>
          </a:solidFill>
          <a:ln w="0" cap="flat">
            <a:noFill/>
            <a:prstDash val="solid"/>
            <a:miter/>
          </a:ln>
        </p:spPr>
        <p:txBody>
          <a:bodyPr rtlCol="0" anchor="ctr"/>
          <a:lstStyle/>
          <a:p>
            <a:endParaRPr lang="nl-NL"/>
          </a:p>
        </p:txBody>
      </p:sp>
      <p:sp>
        <p:nvSpPr>
          <p:cNvPr id="24" name="Vrije vorm: vorm 23">
            <a:extLst>
              <a:ext uri="{FF2B5EF4-FFF2-40B4-BE49-F238E27FC236}">
                <a16:creationId xmlns:a16="http://schemas.microsoft.com/office/drawing/2014/main" id="{BF269EE7-C1AF-3F62-C49F-070358B3ED1D}"/>
              </a:ext>
            </a:extLst>
          </p:cNvPr>
          <p:cNvSpPr/>
          <p:nvPr/>
        </p:nvSpPr>
        <p:spPr>
          <a:xfrm>
            <a:off x="6319241" y="2939143"/>
            <a:ext cx="1959414" cy="979707"/>
          </a:xfrm>
          <a:custGeom>
            <a:avLst/>
            <a:gdLst>
              <a:gd name="connsiteX0" fmla="*/ 1959415 w 1959414"/>
              <a:gd name="connsiteY0" fmla="*/ 0 h 979707"/>
              <a:gd name="connsiteX1" fmla="*/ 0 w 1959414"/>
              <a:gd name="connsiteY1" fmla="*/ 1 h 979707"/>
              <a:gd name="connsiteX2" fmla="*/ 979708 w 1959414"/>
              <a:gd name="connsiteY2" fmla="*/ 979708 h 979707"/>
              <a:gd name="connsiteX3" fmla="*/ 1959415 w 1959414"/>
              <a:gd name="connsiteY3" fmla="*/ 0 h 9797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59414" h="979707">
                <a:moveTo>
                  <a:pt x="1959415" y="0"/>
                </a:moveTo>
                <a:lnTo>
                  <a:pt x="0" y="1"/>
                </a:lnTo>
                <a:lnTo>
                  <a:pt x="979708" y="979708"/>
                </a:lnTo>
                <a:lnTo>
                  <a:pt x="1959415" y="0"/>
                </a:lnTo>
                <a:close/>
              </a:path>
            </a:pathLst>
          </a:custGeom>
          <a:solidFill>
            <a:schemeClr val="tx2">
              <a:lumMod val="20000"/>
              <a:lumOff val="80000"/>
              <a:alpha val="43000"/>
            </a:schemeClr>
          </a:solidFill>
          <a:ln w="0" cap="flat">
            <a:noFill/>
            <a:prstDash val="solid"/>
            <a:miter/>
          </a:ln>
        </p:spPr>
        <p:txBody>
          <a:bodyPr rtlCol="0" anchor="ctr"/>
          <a:lstStyle/>
          <a:p>
            <a:endParaRPr lang="nl-NL"/>
          </a:p>
        </p:txBody>
      </p:sp>
      <p:sp>
        <p:nvSpPr>
          <p:cNvPr id="25" name="Vrije vorm: vorm 24">
            <a:extLst>
              <a:ext uri="{FF2B5EF4-FFF2-40B4-BE49-F238E27FC236}">
                <a16:creationId xmlns:a16="http://schemas.microsoft.com/office/drawing/2014/main" id="{BD6879C0-8027-C467-721B-B6EA184AF2D1}"/>
              </a:ext>
            </a:extLst>
          </p:cNvPr>
          <p:cNvSpPr/>
          <p:nvPr/>
        </p:nvSpPr>
        <p:spPr>
          <a:xfrm rot="8100000">
            <a:off x="4646758" y="289739"/>
            <a:ext cx="1385515" cy="1385515"/>
          </a:xfrm>
          <a:custGeom>
            <a:avLst/>
            <a:gdLst>
              <a:gd name="connsiteX0" fmla="*/ 0 w 1385515"/>
              <a:gd name="connsiteY0" fmla="*/ 0 h 1385515"/>
              <a:gd name="connsiteX1" fmla="*/ 1385515 w 1385515"/>
              <a:gd name="connsiteY1" fmla="*/ 0 h 1385515"/>
              <a:gd name="connsiteX2" fmla="*/ 1385515 w 1385515"/>
              <a:gd name="connsiteY2" fmla="*/ 1385516 h 1385515"/>
              <a:gd name="connsiteX3" fmla="*/ 0 w 1385515"/>
              <a:gd name="connsiteY3" fmla="*/ 1385516 h 1385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85515" h="1385515">
                <a:moveTo>
                  <a:pt x="0" y="0"/>
                </a:moveTo>
                <a:lnTo>
                  <a:pt x="1385515" y="0"/>
                </a:lnTo>
                <a:lnTo>
                  <a:pt x="1385515" y="1385516"/>
                </a:lnTo>
                <a:lnTo>
                  <a:pt x="0" y="1385516"/>
                </a:lnTo>
                <a:close/>
              </a:path>
            </a:pathLst>
          </a:custGeom>
          <a:solidFill>
            <a:schemeClr val="tx2">
              <a:lumMod val="20000"/>
              <a:lumOff val="80000"/>
              <a:alpha val="43000"/>
            </a:schemeClr>
          </a:solidFill>
          <a:ln w="0" cap="flat">
            <a:noFill/>
            <a:prstDash val="solid"/>
            <a:miter/>
          </a:ln>
        </p:spPr>
        <p:txBody>
          <a:bodyPr rtlCol="0" anchor="ctr"/>
          <a:lstStyle/>
          <a:p>
            <a:endParaRPr lang="nl-NL"/>
          </a:p>
        </p:txBody>
      </p:sp>
      <p:sp>
        <p:nvSpPr>
          <p:cNvPr id="26" name="Vrije vorm: vorm 25">
            <a:extLst>
              <a:ext uri="{FF2B5EF4-FFF2-40B4-BE49-F238E27FC236}">
                <a16:creationId xmlns:a16="http://schemas.microsoft.com/office/drawing/2014/main" id="{80F902A1-E45C-814F-FECF-6D8954C7AEB7}"/>
              </a:ext>
            </a:extLst>
          </p:cNvPr>
          <p:cNvSpPr/>
          <p:nvPr/>
        </p:nvSpPr>
        <p:spPr>
          <a:xfrm rot="10800000">
            <a:off x="2400367" y="2781"/>
            <a:ext cx="1959432" cy="1959432"/>
          </a:xfrm>
          <a:custGeom>
            <a:avLst/>
            <a:gdLst>
              <a:gd name="connsiteX0" fmla="*/ 0 w 1959432"/>
              <a:gd name="connsiteY0" fmla="*/ 0 h 1959432"/>
              <a:gd name="connsiteX1" fmla="*/ 1959432 w 1959432"/>
              <a:gd name="connsiteY1" fmla="*/ 0 h 1959432"/>
              <a:gd name="connsiteX2" fmla="*/ 1959432 w 1959432"/>
              <a:gd name="connsiteY2" fmla="*/ 1959432 h 1959432"/>
              <a:gd name="connsiteX3" fmla="*/ 0 w 1959432"/>
              <a:gd name="connsiteY3" fmla="*/ 1959432 h 1959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59432" h="1959432">
                <a:moveTo>
                  <a:pt x="0" y="0"/>
                </a:moveTo>
                <a:lnTo>
                  <a:pt x="1959432" y="0"/>
                </a:lnTo>
                <a:lnTo>
                  <a:pt x="1959432" y="1959432"/>
                </a:lnTo>
                <a:lnTo>
                  <a:pt x="0" y="1959432"/>
                </a:lnTo>
                <a:close/>
              </a:path>
            </a:pathLst>
          </a:custGeom>
          <a:solidFill>
            <a:schemeClr val="tx2">
              <a:lumMod val="20000"/>
              <a:lumOff val="80000"/>
              <a:alpha val="43000"/>
            </a:schemeClr>
          </a:solidFill>
          <a:ln w="0" cap="flat">
            <a:noFill/>
            <a:prstDash val="solid"/>
            <a:miter/>
          </a:ln>
        </p:spPr>
        <p:txBody>
          <a:bodyPr rtlCol="0" anchor="ctr"/>
          <a:lstStyle/>
          <a:p>
            <a:endParaRPr lang="nl-NL"/>
          </a:p>
        </p:txBody>
      </p:sp>
      <p:sp>
        <p:nvSpPr>
          <p:cNvPr id="27" name="Vrije vorm: vorm 26">
            <a:extLst>
              <a:ext uri="{FF2B5EF4-FFF2-40B4-BE49-F238E27FC236}">
                <a16:creationId xmlns:a16="http://schemas.microsoft.com/office/drawing/2014/main" id="{ECF82274-B301-1AF4-CC14-71F8F6BD4890}"/>
              </a:ext>
            </a:extLst>
          </p:cNvPr>
          <p:cNvSpPr/>
          <p:nvPr/>
        </p:nvSpPr>
        <p:spPr>
          <a:xfrm>
            <a:off x="4359799" y="1962213"/>
            <a:ext cx="1959432" cy="979716"/>
          </a:xfrm>
          <a:custGeom>
            <a:avLst/>
            <a:gdLst>
              <a:gd name="connsiteX0" fmla="*/ 1959432 w 1959432"/>
              <a:gd name="connsiteY0" fmla="*/ 0 h 979716"/>
              <a:gd name="connsiteX1" fmla="*/ 0 w 1959432"/>
              <a:gd name="connsiteY1" fmla="*/ 1 h 979716"/>
              <a:gd name="connsiteX2" fmla="*/ 979717 w 1959432"/>
              <a:gd name="connsiteY2" fmla="*/ 979716 h 979716"/>
              <a:gd name="connsiteX3" fmla="*/ 1959432 w 1959432"/>
              <a:gd name="connsiteY3" fmla="*/ 0 h 979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59432" h="979716">
                <a:moveTo>
                  <a:pt x="1959432" y="0"/>
                </a:moveTo>
                <a:lnTo>
                  <a:pt x="0" y="1"/>
                </a:lnTo>
                <a:cubicBezTo>
                  <a:pt x="0" y="541049"/>
                  <a:pt x="438668" y="979717"/>
                  <a:pt x="979717" y="979716"/>
                </a:cubicBezTo>
                <a:cubicBezTo>
                  <a:pt x="1520765" y="979716"/>
                  <a:pt x="1959433" y="541048"/>
                  <a:pt x="1959432" y="0"/>
                </a:cubicBezTo>
                <a:close/>
              </a:path>
            </a:pathLst>
          </a:custGeom>
          <a:solidFill>
            <a:schemeClr val="tx2">
              <a:lumMod val="20000"/>
              <a:lumOff val="80000"/>
              <a:alpha val="43000"/>
            </a:schemeClr>
          </a:solidFill>
          <a:ln w="0" cap="flat">
            <a:noFill/>
            <a:prstDash val="solid"/>
            <a:miter/>
          </a:ln>
        </p:spPr>
        <p:txBody>
          <a:bodyPr rtlCol="0" anchor="ctr"/>
          <a:lstStyle/>
          <a:p>
            <a:endParaRPr lang="nl-NL"/>
          </a:p>
        </p:txBody>
      </p:sp>
      <p:sp>
        <p:nvSpPr>
          <p:cNvPr id="3" name="Tijdelijke aanduiding voor tekst 26">
            <a:extLst>
              <a:ext uri="{FF2B5EF4-FFF2-40B4-BE49-F238E27FC236}">
                <a16:creationId xmlns:a16="http://schemas.microsoft.com/office/drawing/2014/main" id="{3323596C-789A-A39A-B269-94D69375704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98655" y="288000"/>
            <a:ext cx="3433345" cy="572327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r">
              <a:buNone/>
              <a:defRPr sz="12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nl-NL"/>
              <a:t>Click </a:t>
            </a:r>
            <a:r>
              <a:rPr lang="nl-NL" err="1"/>
              <a:t>to</a:t>
            </a:r>
            <a:r>
              <a:rPr lang="nl-NL"/>
              <a:t> </a:t>
            </a:r>
            <a:r>
              <a:rPr lang="nl-NL" err="1"/>
              <a:t>edit</a:t>
            </a:r>
            <a:r>
              <a:rPr lang="nl-NL"/>
              <a:t> descriptor </a:t>
            </a:r>
            <a:r>
              <a:rPr lang="nl-NL" err="1"/>
              <a:t>text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39743745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s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titel 1">
            <a:extLst>
              <a:ext uri="{FF2B5EF4-FFF2-40B4-BE49-F238E27FC236}">
                <a16:creationId xmlns:a16="http://schemas.microsoft.com/office/drawing/2014/main" id="{5ADB89B9-30A3-4F0A-3FF7-83AD7F9F8F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2000" y="516239"/>
            <a:ext cx="10608000" cy="6064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2" name="Tijdelijke aanduiding voor tekst 2">
            <a:extLst>
              <a:ext uri="{FF2B5EF4-FFF2-40B4-BE49-F238E27FC236}">
                <a16:creationId xmlns:a16="http://schemas.microsoft.com/office/drawing/2014/main" id="{1E11D0CE-46E7-3F62-6F16-774A16A33DF9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792000" y="1159977"/>
            <a:ext cx="3060000" cy="53370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1600" b="0">
                <a:solidFill>
                  <a:srgbClr val="507AC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11" name="Tijdelijke aanduiding voor tekst 2">
            <a:extLst>
              <a:ext uri="{FF2B5EF4-FFF2-40B4-BE49-F238E27FC236}">
                <a16:creationId xmlns:a16="http://schemas.microsoft.com/office/drawing/2014/main" id="{22B77CE3-A4E3-B4AD-046D-A483AA6B73D5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8340000" y="1154359"/>
            <a:ext cx="3060000" cy="539326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1600" b="0">
                <a:solidFill>
                  <a:srgbClr val="507AC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Tijdelijke aanduiding voor inhoud 2">
            <a:extLst>
              <a:ext uri="{FF2B5EF4-FFF2-40B4-BE49-F238E27FC236}">
                <a16:creationId xmlns:a16="http://schemas.microsoft.com/office/drawing/2014/main" id="{41520206-87B2-2105-2449-B680386A4B79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792001" y="1855917"/>
            <a:ext cx="3060000" cy="468649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ijdelijke aanduiding voor inhoud 2">
            <a:extLst>
              <a:ext uri="{FF2B5EF4-FFF2-40B4-BE49-F238E27FC236}">
                <a16:creationId xmlns:a16="http://schemas.microsoft.com/office/drawing/2014/main" id="{7CDCF746-2943-E637-5E77-2C4617C7AC5C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8340000" y="1855916"/>
            <a:ext cx="3060000" cy="468649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jdelijke aanduiding voor inhoud 2">
            <a:extLst>
              <a:ext uri="{FF2B5EF4-FFF2-40B4-BE49-F238E27FC236}">
                <a16:creationId xmlns:a16="http://schemas.microsoft.com/office/drawing/2014/main" id="{C8BEBC18-33D0-B4CD-D712-FEED06A6CE26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4566000" y="1855916"/>
            <a:ext cx="3060000" cy="468649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jdelijke aanduiding voor tekst 2">
            <a:extLst>
              <a:ext uri="{FF2B5EF4-FFF2-40B4-BE49-F238E27FC236}">
                <a16:creationId xmlns:a16="http://schemas.microsoft.com/office/drawing/2014/main" id="{9B305156-A30B-593D-1F31-8BBB645BA4D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4566000" y="1159977"/>
            <a:ext cx="3060000" cy="539326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1600" b="0">
                <a:solidFill>
                  <a:srgbClr val="507AC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12" name="Footer Placeholder 2">
            <a:extLst>
              <a:ext uri="{FF2B5EF4-FFF2-40B4-BE49-F238E27FC236}">
                <a16:creationId xmlns:a16="http://schemas.microsoft.com/office/drawing/2014/main" id="{7D8C2E68-030C-EA2D-C8A7-A9F66054BC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85200" y="6596579"/>
            <a:ext cx="4114800" cy="1520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2"/>
                </a:solidFill>
              </a:defRPr>
            </a:lvl1pPr>
          </a:lstStyle>
          <a:p>
            <a:r>
              <a:rPr lang="en-BE"/>
              <a:t>Source</a:t>
            </a:r>
          </a:p>
        </p:txBody>
      </p:sp>
    </p:spTree>
    <p:extLst>
      <p:ext uri="{BB962C8B-B14F-4D97-AF65-F5344CB8AC3E}">
        <p14:creationId xmlns:p14="http://schemas.microsoft.com/office/powerpoint/2010/main" val="372487604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s with subtitle and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titel 1">
            <a:extLst>
              <a:ext uri="{FF2B5EF4-FFF2-40B4-BE49-F238E27FC236}">
                <a16:creationId xmlns:a16="http://schemas.microsoft.com/office/drawing/2014/main" id="{5ADB89B9-30A3-4F0A-3FF7-83AD7F9F8F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2000" y="480916"/>
            <a:ext cx="10608000" cy="6645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4" name="Tijdelijke aanduiding voor inhoud 2">
            <a:extLst>
              <a:ext uri="{FF2B5EF4-FFF2-40B4-BE49-F238E27FC236}">
                <a16:creationId xmlns:a16="http://schemas.microsoft.com/office/drawing/2014/main" id="{41520206-87B2-2105-2449-B680386A4B79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772671" y="2624685"/>
            <a:ext cx="3060000" cy="394752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ijdelijke aanduiding voor afbeelding 11">
            <a:extLst>
              <a:ext uri="{FF2B5EF4-FFF2-40B4-BE49-F238E27FC236}">
                <a16:creationId xmlns:a16="http://schemas.microsoft.com/office/drawing/2014/main" id="{E35C547B-B4BF-4085-F2F7-F49423D37359}"/>
              </a:ext>
            </a:extLst>
          </p:cNvPr>
          <p:cNvSpPr>
            <a:spLocks noGrp="1" noChangeAspect="1"/>
          </p:cNvSpPr>
          <p:nvPr>
            <p:ph type="pic" sz="quarter" idx="17" hasCustomPrompt="1"/>
          </p:nvPr>
        </p:nvSpPr>
        <p:spPr>
          <a:xfrm>
            <a:off x="796300" y="1292416"/>
            <a:ext cx="720000" cy="720000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>
              <a:buFont typeface="Arial" panose="020B0604020202020204" pitchFamily="34" charset="0"/>
              <a:buChar char="•"/>
              <a:defRPr sz="1200"/>
            </a:lvl1pPr>
          </a:lstStyle>
          <a:p>
            <a:r>
              <a:rPr lang="en-US"/>
              <a:t>Click to add icon</a:t>
            </a:r>
            <a:endParaRPr lang="nl-NL"/>
          </a:p>
        </p:txBody>
      </p:sp>
      <p:sp>
        <p:nvSpPr>
          <p:cNvPr id="12" name="Tijdelijke aanduiding voor tekst 2">
            <a:extLst>
              <a:ext uri="{FF2B5EF4-FFF2-40B4-BE49-F238E27FC236}">
                <a16:creationId xmlns:a16="http://schemas.microsoft.com/office/drawing/2014/main" id="{F91CBB26-659C-CF60-4A80-FDCB1619503B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772671" y="2080537"/>
            <a:ext cx="3060000" cy="485106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1600" b="0">
                <a:solidFill>
                  <a:srgbClr val="507AC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16" name="Tijdelijke aanduiding voor inhoud 2">
            <a:extLst>
              <a:ext uri="{FF2B5EF4-FFF2-40B4-BE49-F238E27FC236}">
                <a16:creationId xmlns:a16="http://schemas.microsoft.com/office/drawing/2014/main" id="{9C06964A-D75D-F437-9459-608E0179C5A2}"/>
              </a:ext>
            </a:extLst>
          </p:cNvPr>
          <p:cNvSpPr>
            <a:spLocks noGrp="1"/>
          </p:cNvSpPr>
          <p:nvPr>
            <p:ph sz="half" idx="19" hasCustomPrompt="1"/>
          </p:nvPr>
        </p:nvSpPr>
        <p:spPr>
          <a:xfrm>
            <a:off x="4556335" y="2633764"/>
            <a:ext cx="3060000" cy="394752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Tijdelijke aanduiding voor afbeelding 11">
            <a:extLst>
              <a:ext uri="{FF2B5EF4-FFF2-40B4-BE49-F238E27FC236}">
                <a16:creationId xmlns:a16="http://schemas.microsoft.com/office/drawing/2014/main" id="{201E4377-2235-84C2-FC02-72F2B706A401}"/>
              </a:ext>
            </a:extLst>
          </p:cNvPr>
          <p:cNvSpPr>
            <a:spLocks noGrp="1" noChangeAspect="1"/>
          </p:cNvSpPr>
          <p:nvPr>
            <p:ph type="pic" sz="quarter" idx="20" hasCustomPrompt="1"/>
          </p:nvPr>
        </p:nvSpPr>
        <p:spPr>
          <a:xfrm>
            <a:off x="4556335" y="1292416"/>
            <a:ext cx="720000" cy="720000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>
              <a:buFont typeface="Arial" panose="020B0604020202020204" pitchFamily="34" charset="0"/>
              <a:buChar char="•"/>
              <a:defRPr sz="1200"/>
            </a:lvl1pPr>
          </a:lstStyle>
          <a:p>
            <a:r>
              <a:rPr lang="en-US"/>
              <a:t>Click to add icon</a:t>
            </a:r>
            <a:endParaRPr lang="nl-NL"/>
          </a:p>
        </p:txBody>
      </p:sp>
      <p:sp>
        <p:nvSpPr>
          <p:cNvPr id="18" name="Tijdelijke aanduiding voor tekst 2">
            <a:extLst>
              <a:ext uri="{FF2B5EF4-FFF2-40B4-BE49-F238E27FC236}">
                <a16:creationId xmlns:a16="http://schemas.microsoft.com/office/drawing/2014/main" id="{2038A719-4684-1AF6-E808-A697C1826D7E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4556335" y="2080537"/>
            <a:ext cx="3060000" cy="485106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1600" b="0">
                <a:solidFill>
                  <a:srgbClr val="507AC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19" name="Tijdelijke aanduiding voor inhoud 2">
            <a:extLst>
              <a:ext uri="{FF2B5EF4-FFF2-40B4-BE49-F238E27FC236}">
                <a16:creationId xmlns:a16="http://schemas.microsoft.com/office/drawing/2014/main" id="{E56C67B9-C50C-7996-650A-2A8A49A13E68}"/>
              </a:ext>
            </a:extLst>
          </p:cNvPr>
          <p:cNvSpPr>
            <a:spLocks noGrp="1"/>
          </p:cNvSpPr>
          <p:nvPr>
            <p:ph sz="half" idx="22" hasCustomPrompt="1"/>
          </p:nvPr>
        </p:nvSpPr>
        <p:spPr>
          <a:xfrm>
            <a:off x="8339999" y="2640724"/>
            <a:ext cx="3060000" cy="393148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" name="Tijdelijke aanduiding voor afbeelding 11">
            <a:extLst>
              <a:ext uri="{FF2B5EF4-FFF2-40B4-BE49-F238E27FC236}">
                <a16:creationId xmlns:a16="http://schemas.microsoft.com/office/drawing/2014/main" id="{1027939B-B513-C8EC-176F-51066ACB1FDA}"/>
              </a:ext>
            </a:extLst>
          </p:cNvPr>
          <p:cNvSpPr>
            <a:spLocks noGrp="1" noChangeAspect="1"/>
          </p:cNvSpPr>
          <p:nvPr>
            <p:ph type="pic" sz="quarter" idx="23" hasCustomPrompt="1"/>
          </p:nvPr>
        </p:nvSpPr>
        <p:spPr>
          <a:xfrm>
            <a:off x="8316370" y="1285455"/>
            <a:ext cx="720000" cy="720000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>
              <a:buFont typeface="Arial" panose="020B0604020202020204" pitchFamily="34" charset="0"/>
              <a:buChar char="•"/>
              <a:defRPr sz="1200"/>
            </a:lvl1pPr>
          </a:lstStyle>
          <a:p>
            <a:r>
              <a:rPr lang="en-US"/>
              <a:t>Click to add icon</a:t>
            </a:r>
            <a:endParaRPr lang="nl-NL"/>
          </a:p>
        </p:txBody>
      </p:sp>
      <p:sp>
        <p:nvSpPr>
          <p:cNvPr id="21" name="Tijdelijke aanduiding voor tekst 2">
            <a:extLst>
              <a:ext uri="{FF2B5EF4-FFF2-40B4-BE49-F238E27FC236}">
                <a16:creationId xmlns:a16="http://schemas.microsoft.com/office/drawing/2014/main" id="{21E6B8D1-AC29-336A-2790-76BAD33C7974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336867" y="2080537"/>
            <a:ext cx="3060000" cy="485106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1600" b="0">
                <a:solidFill>
                  <a:srgbClr val="507AC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14" name="Footer Placeholder 2">
            <a:extLst>
              <a:ext uri="{FF2B5EF4-FFF2-40B4-BE49-F238E27FC236}">
                <a16:creationId xmlns:a16="http://schemas.microsoft.com/office/drawing/2014/main" id="{328F1105-FA4C-BB5F-476F-49A6DA8EA2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85200" y="6596579"/>
            <a:ext cx="4114800" cy="1520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2"/>
                </a:solidFill>
              </a:defRPr>
            </a:lvl1pPr>
          </a:lstStyle>
          <a:p>
            <a:r>
              <a:rPr lang="en-BE"/>
              <a:t>Source</a:t>
            </a:r>
          </a:p>
        </p:txBody>
      </p:sp>
    </p:spTree>
    <p:extLst>
      <p:ext uri="{BB962C8B-B14F-4D97-AF65-F5344CB8AC3E}">
        <p14:creationId xmlns:p14="http://schemas.microsoft.com/office/powerpoint/2010/main" val="983740746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afbeelding 11">
            <a:extLst>
              <a:ext uri="{FF2B5EF4-FFF2-40B4-BE49-F238E27FC236}">
                <a16:creationId xmlns:a16="http://schemas.microsoft.com/office/drawing/2014/main" id="{00ED5CDE-7DD7-6C29-351F-D60C9DAA6FCE}"/>
              </a:ext>
            </a:extLst>
          </p:cNvPr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773575" y="1457485"/>
            <a:ext cx="720000" cy="720000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>
              <a:buFont typeface="Arial" panose="020B0604020202020204" pitchFamily="34" charset="0"/>
              <a:buChar char="•"/>
              <a:defRPr sz="1200"/>
            </a:lvl1pPr>
          </a:lstStyle>
          <a:p>
            <a:r>
              <a:rPr lang="en-US"/>
              <a:t>Click to add icon</a:t>
            </a:r>
            <a:endParaRPr lang="nl-NL"/>
          </a:p>
        </p:txBody>
      </p:sp>
      <p:sp>
        <p:nvSpPr>
          <p:cNvPr id="5" name="Tijdelijke aanduiding voor tekst 2">
            <a:extLst>
              <a:ext uri="{FF2B5EF4-FFF2-40B4-BE49-F238E27FC236}">
                <a16:creationId xmlns:a16="http://schemas.microsoft.com/office/drawing/2014/main" id="{AF720514-2DA9-A3E3-533A-FDABFABB3391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773575" y="2300923"/>
            <a:ext cx="2268000" cy="1037838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1600" b="0">
                <a:solidFill>
                  <a:srgbClr val="507AC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20" name="Tijdelijke aanduiding voor afbeelding 11">
            <a:extLst>
              <a:ext uri="{FF2B5EF4-FFF2-40B4-BE49-F238E27FC236}">
                <a16:creationId xmlns:a16="http://schemas.microsoft.com/office/drawing/2014/main" id="{FFCC68A0-53D2-1B44-E49C-2CE4C5F224CE}"/>
              </a:ext>
            </a:extLst>
          </p:cNvPr>
          <p:cNvSpPr>
            <a:spLocks noGrp="1" noChangeAspect="1"/>
          </p:cNvSpPr>
          <p:nvPr>
            <p:ph type="pic" sz="quarter" idx="27" hasCustomPrompt="1"/>
          </p:nvPr>
        </p:nvSpPr>
        <p:spPr>
          <a:xfrm>
            <a:off x="773575" y="4034209"/>
            <a:ext cx="720000" cy="720000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>
              <a:buFont typeface="Arial" panose="020B0604020202020204" pitchFamily="34" charset="0"/>
              <a:buChar char="•"/>
              <a:defRPr sz="1200"/>
            </a:lvl1pPr>
          </a:lstStyle>
          <a:p>
            <a:r>
              <a:rPr lang="en-US"/>
              <a:t>Click to add icon</a:t>
            </a:r>
            <a:endParaRPr lang="nl-NL"/>
          </a:p>
        </p:txBody>
      </p:sp>
      <p:sp>
        <p:nvSpPr>
          <p:cNvPr id="21" name="Tijdelijke aanduiding voor tekst 2">
            <a:extLst>
              <a:ext uri="{FF2B5EF4-FFF2-40B4-BE49-F238E27FC236}">
                <a16:creationId xmlns:a16="http://schemas.microsoft.com/office/drawing/2014/main" id="{1355AA58-F9DC-987E-7213-E9E3D7CB0681}"/>
              </a:ext>
            </a:extLst>
          </p:cNvPr>
          <p:cNvSpPr>
            <a:spLocks noGrp="1"/>
          </p:cNvSpPr>
          <p:nvPr>
            <p:ph type="body" idx="28" hasCustomPrompt="1"/>
          </p:nvPr>
        </p:nvSpPr>
        <p:spPr>
          <a:xfrm>
            <a:off x="773575" y="4877647"/>
            <a:ext cx="2268000" cy="1037838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1600" b="0">
                <a:solidFill>
                  <a:srgbClr val="507AC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22" name="Tijdelijke aanduiding voor afbeelding 11">
            <a:extLst>
              <a:ext uri="{FF2B5EF4-FFF2-40B4-BE49-F238E27FC236}">
                <a16:creationId xmlns:a16="http://schemas.microsoft.com/office/drawing/2014/main" id="{712685E4-30F9-6D89-8E70-AE3193211938}"/>
              </a:ext>
            </a:extLst>
          </p:cNvPr>
          <p:cNvSpPr>
            <a:spLocks noGrp="1" noChangeAspect="1"/>
          </p:cNvSpPr>
          <p:nvPr>
            <p:ph type="pic" sz="quarter" idx="29" hasCustomPrompt="1"/>
          </p:nvPr>
        </p:nvSpPr>
        <p:spPr>
          <a:xfrm>
            <a:off x="9119718" y="1457485"/>
            <a:ext cx="720000" cy="720000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>
              <a:buFont typeface="Arial" panose="020B0604020202020204" pitchFamily="34" charset="0"/>
              <a:buChar char="•"/>
              <a:defRPr sz="1200"/>
            </a:lvl1pPr>
          </a:lstStyle>
          <a:p>
            <a:r>
              <a:rPr lang="en-US"/>
              <a:t>Click to add icon</a:t>
            </a:r>
            <a:endParaRPr lang="nl-NL"/>
          </a:p>
        </p:txBody>
      </p:sp>
      <p:sp>
        <p:nvSpPr>
          <p:cNvPr id="23" name="Tijdelijke aanduiding voor tekst 2">
            <a:extLst>
              <a:ext uri="{FF2B5EF4-FFF2-40B4-BE49-F238E27FC236}">
                <a16:creationId xmlns:a16="http://schemas.microsoft.com/office/drawing/2014/main" id="{5311EC53-2248-2A66-F1C1-5B94F2ECEDF0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9119718" y="2300923"/>
            <a:ext cx="2268000" cy="1037838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1600" b="0">
                <a:solidFill>
                  <a:srgbClr val="507AC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24" name="Tijdelijke aanduiding voor afbeelding 11">
            <a:extLst>
              <a:ext uri="{FF2B5EF4-FFF2-40B4-BE49-F238E27FC236}">
                <a16:creationId xmlns:a16="http://schemas.microsoft.com/office/drawing/2014/main" id="{83CC1ECD-EF86-1349-73E5-A725AB1DE3B7}"/>
              </a:ext>
            </a:extLst>
          </p:cNvPr>
          <p:cNvSpPr>
            <a:spLocks noGrp="1" noChangeAspect="1"/>
          </p:cNvSpPr>
          <p:nvPr>
            <p:ph type="pic" sz="quarter" idx="31" hasCustomPrompt="1"/>
          </p:nvPr>
        </p:nvSpPr>
        <p:spPr>
          <a:xfrm>
            <a:off x="9125857" y="4034209"/>
            <a:ext cx="720000" cy="720000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>
              <a:buFont typeface="Arial" panose="020B0604020202020204" pitchFamily="34" charset="0"/>
              <a:buChar char="•"/>
              <a:defRPr sz="1200"/>
            </a:lvl1pPr>
          </a:lstStyle>
          <a:p>
            <a:r>
              <a:rPr lang="en-US"/>
              <a:t>Click to add icon</a:t>
            </a:r>
            <a:endParaRPr lang="nl-NL"/>
          </a:p>
        </p:txBody>
      </p:sp>
      <p:sp>
        <p:nvSpPr>
          <p:cNvPr id="25" name="Tijdelijke aanduiding voor tekst 2">
            <a:extLst>
              <a:ext uri="{FF2B5EF4-FFF2-40B4-BE49-F238E27FC236}">
                <a16:creationId xmlns:a16="http://schemas.microsoft.com/office/drawing/2014/main" id="{3C79AACC-C249-315C-0CA7-B3FA0BEDD5CD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9125857" y="4877647"/>
            <a:ext cx="2268000" cy="1037838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1600" b="0">
                <a:solidFill>
                  <a:srgbClr val="507AC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26" name="Tijdelijke aanduiding voor tekst 2">
            <a:extLst>
              <a:ext uri="{FF2B5EF4-FFF2-40B4-BE49-F238E27FC236}">
                <a16:creationId xmlns:a16="http://schemas.microsoft.com/office/drawing/2014/main" id="{DC4F5955-7C55-1875-F542-E779D4814A54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3555623" y="2306493"/>
            <a:ext cx="2268000" cy="1037838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1600" b="0">
                <a:solidFill>
                  <a:srgbClr val="507AC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27" name="Tijdelijke aanduiding voor tekst 2">
            <a:extLst>
              <a:ext uri="{FF2B5EF4-FFF2-40B4-BE49-F238E27FC236}">
                <a16:creationId xmlns:a16="http://schemas.microsoft.com/office/drawing/2014/main" id="{1979BA03-58C3-AFA9-71D6-65EF0E58EA55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6337671" y="2300923"/>
            <a:ext cx="2268000" cy="1037838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1600" b="0">
                <a:solidFill>
                  <a:srgbClr val="507AC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28" name="Tijdelijke aanduiding voor afbeelding 11">
            <a:extLst>
              <a:ext uri="{FF2B5EF4-FFF2-40B4-BE49-F238E27FC236}">
                <a16:creationId xmlns:a16="http://schemas.microsoft.com/office/drawing/2014/main" id="{77188F4C-D701-5057-80E1-CA76354680D2}"/>
              </a:ext>
            </a:extLst>
          </p:cNvPr>
          <p:cNvSpPr>
            <a:spLocks noGrp="1" noChangeAspect="1"/>
          </p:cNvSpPr>
          <p:nvPr>
            <p:ph type="pic" sz="quarter" idx="35" hasCustomPrompt="1"/>
          </p:nvPr>
        </p:nvSpPr>
        <p:spPr>
          <a:xfrm>
            <a:off x="3555623" y="1457485"/>
            <a:ext cx="720000" cy="720000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>
              <a:buFont typeface="Arial" panose="020B0604020202020204" pitchFamily="34" charset="0"/>
              <a:buChar char="•"/>
              <a:defRPr sz="1200"/>
            </a:lvl1pPr>
          </a:lstStyle>
          <a:p>
            <a:r>
              <a:rPr lang="en-US"/>
              <a:t>Click to add icon</a:t>
            </a:r>
            <a:endParaRPr lang="nl-NL"/>
          </a:p>
        </p:txBody>
      </p:sp>
      <p:sp>
        <p:nvSpPr>
          <p:cNvPr id="29" name="Tijdelijke aanduiding voor afbeelding 11">
            <a:extLst>
              <a:ext uri="{FF2B5EF4-FFF2-40B4-BE49-F238E27FC236}">
                <a16:creationId xmlns:a16="http://schemas.microsoft.com/office/drawing/2014/main" id="{D03E763F-CF9B-6393-AA49-8D5EC865B570}"/>
              </a:ext>
            </a:extLst>
          </p:cNvPr>
          <p:cNvSpPr>
            <a:spLocks noGrp="1" noChangeAspect="1"/>
          </p:cNvSpPr>
          <p:nvPr>
            <p:ph type="pic" sz="quarter" idx="36" hasCustomPrompt="1"/>
          </p:nvPr>
        </p:nvSpPr>
        <p:spPr>
          <a:xfrm>
            <a:off x="6337670" y="1457485"/>
            <a:ext cx="720000" cy="720000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>
              <a:buFont typeface="Arial" panose="020B0604020202020204" pitchFamily="34" charset="0"/>
              <a:buChar char="•"/>
              <a:defRPr sz="1200"/>
            </a:lvl1pPr>
          </a:lstStyle>
          <a:p>
            <a:r>
              <a:rPr lang="en-US"/>
              <a:t>Click to add icon</a:t>
            </a:r>
            <a:endParaRPr lang="nl-NL"/>
          </a:p>
        </p:txBody>
      </p:sp>
      <p:sp>
        <p:nvSpPr>
          <p:cNvPr id="30" name="Tijdelijke aanduiding voor tekst 2">
            <a:extLst>
              <a:ext uri="{FF2B5EF4-FFF2-40B4-BE49-F238E27FC236}">
                <a16:creationId xmlns:a16="http://schemas.microsoft.com/office/drawing/2014/main" id="{CD8CFC07-6AD3-93CC-F135-6DFFBF3D4FE5}"/>
              </a:ext>
            </a:extLst>
          </p:cNvPr>
          <p:cNvSpPr>
            <a:spLocks noGrp="1"/>
          </p:cNvSpPr>
          <p:nvPr>
            <p:ph type="body" idx="37" hasCustomPrompt="1"/>
          </p:nvPr>
        </p:nvSpPr>
        <p:spPr>
          <a:xfrm>
            <a:off x="3561762" y="4883217"/>
            <a:ext cx="2268000" cy="1037838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1600" b="0">
                <a:solidFill>
                  <a:srgbClr val="507AC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31" name="Tijdelijke aanduiding voor tekst 2">
            <a:extLst>
              <a:ext uri="{FF2B5EF4-FFF2-40B4-BE49-F238E27FC236}">
                <a16:creationId xmlns:a16="http://schemas.microsoft.com/office/drawing/2014/main" id="{6118ECD9-CADD-7002-E8AA-7DC59744A9ED}"/>
              </a:ext>
            </a:extLst>
          </p:cNvPr>
          <p:cNvSpPr>
            <a:spLocks noGrp="1"/>
          </p:cNvSpPr>
          <p:nvPr>
            <p:ph type="body" idx="38" hasCustomPrompt="1"/>
          </p:nvPr>
        </p:nvSpPr>
        <p:spPr>
          <a:xfrm>
            <a:off x="6343810" y="4877647"/>
            <a:ext cx="2268000" cy="1037838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1600" b="0">
                <a:solidFill>
                  <a:srgbClr val="507AC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32" name="Tijdelijke aanduiding voor afbeelding 11">
            <a:extLst>
              <a:ext uri="{FF2B5EF4-FFF2-40B4-BE49-F238E27FC236}">
                <a16:creationId xmlns:a16="http://schemas.microsoft.com/office/drawing/2014/main" id="{DE06DA71-E943-B85A-95BD-F5C0872AB390}"/>
              </a:ext>
            </a:extLst>
          </p:cNvPr>
          <p:cNvSpPr>
            <a:spLocks noGrp="1" noChangeAspect="1"/>
          </p:cNvSpPr>
          <p:nvPr>
            <p:ph type="pic" sz="quarter" idx="39" hasCustomPrompt="1"/>
          </p:nvPr>
        </p:nvSpPr>
        <p:spPr>
          <a:xfrm>
            <a:off x="3561762" y="4034209"/>
            <a:ext cx="720000" cy="720000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>
              <a:buFont typeface="Arial" panose="020B0604020202020204" pitchFamily="34" charset="0"/>
              <a:buChar char="•"/>
              <a:defRPr sz="1200"/>
            </a:lvl1pPr>
          </a:lstStyle>
          <a:p>
            <a:r>
              <a:rPr lang="en-US"/>
              <a:t>Click to add icon</a:t>
            </a:r>
            <a:endParaRPr lang="nl-NL"/>
          </a:p>
        </p:txBody>
      </p:sp>
      <p:sp>
        <p:nvSpPr>
          <p:cNvPr id="33" name="Tijdelijke aanduiding voor afbeelding 11">
            <a:extLst>
              <a:ext uri="{FF2B5EF4-FFF2-40B4-BE49-F238E27FC236}">
                <a16:creationId xmlns:a16="http://schemas.microsoft.com/office/drawing/2014/main" id="{993FF0C5-3F6B-AF46-E2D4-CEC4D022DAA8}"/>
              </a:ext>
            </a:extLst>
          </p:cNvPr>
          <p:cNvSpPr>
            <a:spLocks noGrp="1" noChangeAspect="1"/>
          </p:cNvSpPr>
          <p:nvPr>
            <p:ph type="pic" sz="quarter" idx="40" hasCustomPrompt="1"/>
          </p:nvPr>
        </p:nvSpPr>
        <p:spPr>
          <a:xfrm>
            <a:off x="6343809" y="4034209"/>
            <a:ext cx="720000" cy="720000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>
              <a:buFont typeface="Arial" panose="020B0604020202020204" pitchFamily="34" charset="0"/>
              <a:buChar char="•"/>
              <a:defRPr sz="1200"/>
            </a:lvl1pPr>
          </a:lstStyle>
          <a:p>
            <a:r>
              <a:rPr lang="en-US"/>
              <a:t>Click to add icon</a:t>
            </a:r>
            <a:endParaRPr lang="nl-NL"/>
          </a:p>
        </p:txBody>
      </p:sp>
      <p:sp>
        <p:nvSpPr>
          <p:cNvPr id="3" name="Tijdelijke aanduiding voor titel 1">
            <a:extLst>
              <a:ext uri="{FF2B5EF4-FFF2-40B4-BE49-F238E27FC236}">
                <a16:creationId xmlns:a16="http://schemas.microsoft.com/office/drawing/2014/main" id="{0B01C812-9329-A6E0-AD3C-5DD64A470C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85857" y="475177"/>
            <a:ext cx="10608000" cy="6645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C1D1A908-F890-B000-E492-38B5610CD2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85200" y="6596579"/>
            <a:ext cx="4114800" cy="1520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2"/>
                </a:solidFill>
              </a:defRPr>
            </a:lvl1pPr>
          </a:lstStyle>
          <a:p>
            <a:r>
              <a:rPr lang="en-BE"/>
              <a:t>Source</a:t>
            </a:r>
          </a:p>
        </p:txBody>
      </p:sp>
    </p:spTree>
    <p:extLst>
      <p:ext uri="{BB962C8B-B14F-4D97-AF65-F5344CB8AC3E}">
        <p14:creationId xmlns:p14="http://schemas.microsoft.com/office/powerpoint/2010/main" val="986609879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collabor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2C0AEA8-36A5-0A78-8020-162823F2DF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1721855" y="1946229"/>
            <a:ext cx="4104000" cy="1296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jdelijke aanduiding voor tekst 2">
            <a:extLst>
              <a:ext uri="{FF2B5EF4-FFF2-40B4-BE49-F238E27FC236}">
                <a16:creationId xmlns:a16="http://schemas.microsoft.com/office/drawing/2014/main" id="{1E11D0CE-46E7-3F62-6F16-774A16A33DF9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1721856" y="1457485"/>
            <a:ext cx="4104000" cy="3600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1600" b="0">
                <a:solidFill>
                  <a:srgbClr val="507AC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Tijdelijke aanduiding voor afbeelding 11">
            <a:extLst>
              <a:ext uri="{FF2B5EF4-FFF2-40B4-BE49-F238E27FC236}">
                <a16:creationId xmlns:a16="http://schemas.microsoft.com/office/drawing/2014/main" id="{19DFDCEC-23F1-BAA2-8558-0667B6353E57}"/>
              </a:ext>
            </a:extLst>
          </p:cNvPr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785855" y="1457485"/>
            <a:ext cx="720000" cy="720000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>
              <a:buFont typeface="Arial" panose="020B0604020202020204" pitchFamily="34" charset="0"/>
              <a:buChar char="•"/>
              <a:defRPr sz="1200"/>
            </a:lvl1pPr>
          </a:lstStyle>
          <a:p>
            <a:r>
              <a:rPr lang="en-US"/>
              <a:t>Click to add icon</a:t>
            </a:r>
            <a:endParaRPr lang="nl-NL"/>
          </a:p>
        </p:txBody>
      </p:sp>
      <p:sp>
        <p:nvSpPr>
          <p:cNvPr id="6" name="Tijdelijke aanduiding voor inhoud 2">
            <a:extLst>
              <a:ext uri="{FF2B5EF4-FFF2-40B4-BE49-F238E27FC236}">
                <a16:creationId xmlns:a16="http://schemas.microsoft.com/office/drawing/2014/main" id="{349754CD-8EBC-DF8E-3858-56F080C2D214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1721855" y="4625269"/>
            <a:ext cx="4104000" cy="1296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jdelijke aanduiding voor tekst 2">
            <a:extLst>
              <a:ext uri="{FF2B5EF4-FFF2-40B4-BE49-F238E27FC236}">
                <a16:creationId xmlns:a16="http://schemas.microsoft.com/office/drawing/2014/main" id="{CD8C3440-F8E0-0630-A20A-69914CC0135E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1721856" y="4136525"/>
            <a:ext cx="4104000" cy="3600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1600" b="0">
                <a:solidFill>
                  <a:srgbClr val="507AC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9" name="Tijdelijke aanduiding voor afbeelding 11">
            <a:extLst>
              <a:ext uri="{FF2B5EF4-FFF2-40B4-BE49-F238E27FC236}">
                <a16:creationId xmlns:a16="http://schemas.microsoft.com/office/drawing/2014/main" id="{B226CB9E-D4E5-AE4E-73B6-2BBEC2A32CDA}"/>
              </a:ext>
            </a:extLst>
          </p:cNvPr>
          <p:cNvSpPr>
            <a:spLocks noGrp="1" noChangeAspect="1"/>
          </p:cNvSpPr>
          <p:nvPr>
            <p:ph type="pic" sz="quarter" idx="18" hasCustomPrompt="1"/>
          </p:nvPr>
        </p:nvSpPr>
        <p:spPr>
          <a:xfrm>
            <a:off x="785855" y="4136525"/>
            <a:ext cx="720000" cy="720000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>
              <a:buFont typeface="Arial" panose="020B0604020202020204" pitchFamily="34" charset="0"/>
              <a:buChar char="•"/>
              <a:defRPr sz="1200"/>
            </a:lvl1pPr>
          </a:lstStyle>
          <a:p>
            <a:r>
              <a:rPr lang="en-US"/>
              <a:t>Click to add icon</a:t>
            </a:r>
            <a:endParaRPr lang="nl-NL"/>
          </a:p>
        </p:txBody>
      </p:sp>
      <p:sp>
        <p:nvSpPr>
          <p:cNvPr id="10" name="Tijdelijke aanduiding voor inhoud 2">
            <a:extLst>
              <a:ext uri="{FF2B5EF4-FFF2-40B4-BE49-F238E27FC236}">
                <a16:creationId xmlns:a16="http://schemas.microsoft.com/office/drawing/2014/main" id="{0FEEFAE7-E168-8EA6-A661-DDACC6AE2EFA}"/>
              </a:ext>
            </a:extLst>
          </p:cNvPr>
          <p:cNvSpPr>
            <a:spLocks noGrp="1"/>
          </p:cNvSpPr>
          <p:nvPr>
            <p:ph sz="half" idx="19" hasCustomPrompt="1"/>
          </p:nvPr>
        </p:nvSpPr>
        <p:spPr>
          <a:xfrm>
            <a:off x="7289856" y="1946229"/>
            <a:ext cx="4104000" cy="1296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Tijdelijke aanduiding voor tekst 2">
            <a:extLst>
              <a:ext uri="{FF2B5EF4-FFF2-40B4-BE49-F238E27FC236}">
                <a16:creationId xmlns:a16="http://schemas.microsoft.com/office/drawing/2014/main" id="{34C86145-1AA9-AE5B-AFBE-BAD3FE11D42E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7289857" y="1457485"/>
            <a:ext cx="4104000" cy="3600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1600" b="0">
                <a:solidFill>
                  <a:srgbClr val="507AC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14" name="Tijdelijke aanduiding voor afbeelding 11">
            <a:extLst>
              <a:ext uri="{FF2B5EF4-FFF2-40B4-BE49-F238E27FC236}">
                <a16:creationId xmlns:a16="http://schemas.microsoft.com/office/drawing/2014/main" id="{34A393B7-10AF-FE63-2C17-6BBE08CA1C4F}"/>
              </a:ext>
            </a:extLst>
          </p:cNvPr>
          <p:cNvSpPr>
            <a:spLocks noGrp="1" noChangeAspect="1"/>
          </p:cNvSpPr>
          <p:nvPr>
            <p:ph type="pic" sz="quarter" idx="21" hasCustomPrompt="1"/>
          </p:nvPr>
        </p:nvSpPr>
        <p:spPr>
          <a:xfrm>
            <a:off x="6353856" y="1457485"/>
            <a:ext cx="720000" cy="720000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>
              <a:buFont typeface="Arial" panose="020B0604020202020204" pitchFamily="34" charset="0"/>
              <a:buChar char="•"/>
              <a:defRPr sz="1200"/>
            </a:lvl1pPr>
          </a:lstStyle>
          <a:p>
            <a:r>
              <a:rPr lang="en-US"/>
              <a:t>Click to add icon</a:t>
            </a:r>
            <a:endParaRPr lang="nl-NL"/>
          </a:p>
        </p:txBody>
      </p:sp>
      <p:sp>
        <p:nvSpPr>
          <p:cNvPr id="15" name="Tijdelijke aanduiding voor inhoud 2">
            <a:extLst>
              <a:ext uri="{FF2B5EF4-FFF2-40B4-BE49-F238E27FC236}">
                <a16:creationId xmlns:a16="http://schemas.microsoft.com/office/drawing/2014/main" id="{03832344-2804-093A-8959-22B21B9C221B}"/>
              </a:ext>
            </a:extLst>
          </p:cNvPr>
          <p:cNvSpPr>
            <a:spLocks noGrp="1"/>
          </p:cNvSpPr>
          <p:nvPr>
            <p:ph sz="half" idx="22" hasCustomPrompt="1"/>
          </p:nvPr>
        </p:nvSpPr>
        <p:spPr>
          <a:xfrm>
            <a:off x="7289856" y="4625269"/>
            <a:ext cx="4104000" cy="1296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Tijdelijke aanduiding voor tekst 2">
            <a:extLst>
              <a:ext uri="{FF2B5EF4-FFF2-40B4-BE49-F238E27FC236}">
                <a16:creationId xmlns:a16="http://schemas.microsoft.com/office/drawing/2014/main" id="{29AA61CD-50DC-B9BA-B540-B4500647824F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7289857" y="4136525"/>
            <a:ext cx="4104000" cy="3600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1600" b="0">
                <a:solidFill>
                  <a:srgbClr val="507AC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17" name="Tijdelijke aanduiding voor afbeelding 11">
            <a:extLst>
              <a:ext uri="{FF2B5EF4-FFF2-40B4-BE49-F238E27FC236}">
                <a16:creationId xmlns:a16="http://schemas.microsoft.com/office/drawing/2014/main" id="{AD2568B5-CEDD-F520-762C-92CA4B3E9AB9}"/>
              </a:ext>
            </a:extLst>
          </p:cNvPr>
          <p:cNvSpPr>
            <a:spLocks noGrp="1" noChangeAspect="1"/>
          </p:cNvSpPr>
          <p:nvPr>
            <p:ph type="pic" sz="quarter" idx="24" hasCustomPrompt="1"/>
          </p:nvPr>
        </p:nvSpPr>
        <p:spPr>
          <a:xfrm>
            <a:off x="6353856" y="4136525"/>
            <a:ext cx="720000" cy="720000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>
              <a:buFont typeface="Arial" panose="020B0604020202020204" pitchFamily="34" charset="0"/>
              <a:buChar char="•"/>
              <a:defRPr sz="1200"/>
            </a:lvl1pPr>
          </a:lstStyle>
          <a:p>
            <a:r>
              <a:rPr lang="en-US"/>
              <a:t>Click to add icon</a:t>
            </a:r>
            <a:endParaRPr lang="nl-NL"/>
          </a:p>
        </p:txBody>
      </p:sp>
      <p:sp>
        <p:nvSpPr>
          <p:cNvPr id="8" name="Tijdelijke aanduiding voor titel 1">
            <a:extLst>
              <a:ext uri="{FF2B5EF4-FFF2-40B4-BE49-F238E27FC236}">
                <a16:creationId xmlns:a16="http://schemas.microsoft.com/office/drawing/2014/main" id="{3769377E-8861-2E17-4DF8-3E6159FD58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85857" y="475176"/>
            <a:ext cx="10608000" cy="6645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12" name="Footer Placeholder 2">
            <a:extLst>
              <a:ext uri="{FF2B5EF4-FFF2-40B4-BE49-F238E27FC236}">
                <a16:creationId xmlns:a16="http://schemas.microsoft.com/office/drawing/2014/main" id="{3A6AFC2D-BA5D-8051-0F80-5A4B3B09DF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85200" y="6596579"/>
            <a:ext cx="4114800" cy="1520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2"/>
                </a:solidFill>
              </a:defRPr>
            </a:lvl1pPr>
          </a:lstStyle>
          <a:p>
            <a:r>
              <a:rPr lang="en-BE"/>
              <a:t>Source</a:t>
            </a:r>
          </a:p>
        </p:txBody>
      </p:sp>
    </p:spTree>
    <p:extLst>
      <p:ext uri="{BB962C8B-B14F-4D97-AF65-F5344CB8AC3E}">
        <p14:creationId xmlns:p14="http://schemas.microsoft.com/office/powerpoint/2010/main" val="664660219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/outloo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Rechte verbindingslijn 11">
            <a:extLst>
              <a:ext uri="{FF2B5EF4-FFF2-40B4-BE49-F238E27FC236}">
                <a16:creationId xmlns:a16="http://schemas.microsoft.com/office/drawing/2014/main" id="{AD8339D7-3963-5A88-2E9B-82BFFF6D30F1}"/>
              </a:ext>
            </a:extLst>
          </p:cNvPr>
          <p:cNvCxnSpPr/>
          <p:nvPr/>
        </p:nvCxnSpPr>
        <p:spPr>
          <a:xfrm>
            <a:off x="792000" y="4380658"/>
            <a:ext cx="10608000" cy="0"/>
          </a:xfrm>
          <a:prstGeom prst="line">
            <a:avLst/>
          </a:prstGeom>
          <a:ln w="38100">
            <a:solidFill>
              <a:srgbClr val="D1E3F7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9" name="Tijdelijke aanduiding voor inhoud 2">
            <a:extLst>
              <a:ext uri="{FF2B5EF4-FFF2-40B4-BE49-F238E27FC236}">
                <a16:creationId xmlns:a16="http://schemas.microsoft.com/office/drawing/2014/main" id="{A046EFC5-2CEB-A518-1E79-2AC01AAE74A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792000" y="5136658"/>
            <a:ext cx="2052000" cy="7334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09ABA90-4D41-0166-C754-DB63FD17E451}"/>
              </a:ext>
            </a:extLst>
          </p:cNvPr>
          <p:cNvGrpSpPr/>
          <p:nvPr userDrawn="1"/>
        </p:nvGrpSpPr>
        <p:grpSpPr>
          <a:xfrm>
            <a:off x="1638000" y="4200658"/>
            <a:ext cx="360000" cy="676893"/>
            <a:chOff x="1638000" y="4200658"/>
            <a:chExt cx="360000" cy="676893"/>
          </a:xfrm>
        </p:grpSpPr>
        <p:sp>
          <p:nvSpPr>
            <p:cNvPr id="18" name="Ovaal 17">
              <a:extLst>
                <a:ext uri="{FF2B5EF4-FFF2-40B4-BE49-F238E27FC236}">
                  <a16:creationId xmlns:a16="http://schemas.microsoft.com/office/drawing/2014/main" id="{3CAF92B1-1DE6-FDE0-E7D7-E48AF810E0F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38000" y="4200658"/>
              <a:ext cx="360000" cy="360000"/>
            </a:xfrm>
            <a:prstGeom prst="ellipse">
              <a:avLst/>
            </a:prstGeom>
            <a:solidFill>
              <a:srgbClr val="D1E3F7"/>
            </a:solidFill>
            <a:ln w="381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1" name="Vrije vorm: vorm 20">
              <a:extLst>
                <a:ext uri="{FF2B5EF4-FFF2-40B4-BE49-F238E27FC236}">
                  <a16:creationId xmlns:a16="http://schemas.microsoft.com/office/drawing/2014/main" id="{A176A7FE-049A-0769-1FA3-D2ECB9E412D9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1710000" y="4661551"/>
              <a:ext cx="216000" cy="216000"/>
            </a:xfrm>
            <a:custGeom>
              <a:avLst/>
              <a:gdLst>
                <a:gd name="connsiteX0" fmla="*/ 2286035 w 2286035"/>
                <a:gd name="connsiteY0" fmla="*/ 0 h 2286036"/>
                <a:gd name="connsiteX1" fmla="*/ 2286036 w 2286035"/>
                <a:gd name="connsiteY1" fmla="*/ 2286036 h 2286036"/>
                <a:gd name="connsiteX2" fmla="*/ 0 w 2286035"/>
                <a:gd name="connsiteY2" fmla="*/ 2286037 h 2286036"/>
                <a:gd name="connsiteX3" fmla="*/ 2286035 w 2286035"/>
                <a:gd name="connsiteY3" fmla="*/ 0 h 2286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86035" h="2286036">
                  <a:moveTo>
                    <a:pt x="2286035" y="0"/>
                  </a:moveTo>
                  <a:lnTo>
                    <a:pt x="2286036" y="2286036"/>
                  </a:lnTo>
                  <a:lnTo>
                    <a:pt x="0" y="2286037"/>
                  </a:lnTo>
                  <a:lnTo>
                    <a:pt x="2286035" y="0"/>
                  </a:lnTo>
                  <a:close/>
                </a:path>
              </a:pathLst>
            </a:custGeom>
            <a:solidFill>
              <a:srgbClr val="507AC2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NL"/>
            </a:p>
          </p:txBody>
        </p:sp>
      </p:grpSp>
      <p:sp>
        <p:nvSpPr>
          <p:cNvPr id="31" name="Tijdelijke aanduiding voor inhoud 2">
            <a:extLst>
              <a:ext uri="{FF2B5EF4-FFF2-40B4-BE49-F238E27FC236}">
                <a16:creationId xmlns:a16="http://schemas.microsoft.com/office/drawing/2014/main" id="{680E7892-8B36-0667-9CD4-0FA817BF5C41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9348000" y="2891161"/>
            <a:ext cx="2052000" cy="73349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DD5D59E-FEAB-1D52-68ED-0524DBB98F20}"/>
              </a:ext>
            </a:extLst>
          </p:cNvPr>
          <p:cNvGrpSpPr/>
          <p:nvPr userDrawn="1"/>
        </p:nvGrpSpPr>
        <p:grpSpPr>
          <a:xfrm>
            <a:off x="10194000" y="3871338"/>
            <a:ext cx="360000" cy="689320"/>
            <a:chOff x="10194000" y="3871338"/>
            <a:chExt cx="360000" cy="689320"/>
          </a:xfrm>
        </p:grpSpPr>
        <p:sp>
          <p:nvSpPr>
            <p:cNvPr id="26" name="Vrije vorm: vorm 25">
              <a:extLst>
                <a:ext uri="{FF2B5EF4-FFF2-40B4-BE49-F238E27FC236}">
                  <a16:creationId xmlns:a16="http://schemas.microsoft.com/office/drawing/2014/main" id="{B78677D7-32DA-DE74-85F8-E283930E72DB}"/>
                </a:ext>
              </a:extLst>
            </p:cNvPr>
            <p:cNvSpPr>
              <a:spLocks noChangeAspect="1"/>
            </p:cNvSpPr>
            <p:nvPr/>
          </p:nvSpPr>
          <p:spPr>
            <a:xfrm rot="13500000">
              <a:off x="10266000" y="3871338"/>
              <a:ext cx="216000" cy="216000"/>
            </a:xfrm>
            <a:custGeom>
              <a:avLst/>
              <a:gdLst>
                <a:gd name="connsiteX0" fmla="*/ 2286035 w 2286035"/>
                <a:gd name="connsiteY0" fmla="*/ 0 h 2286036"/>
                <a:gd name="connsiteX1" fmla="*/ 2286036 w 2286035"/>
                <a:gd name="connsiteY1" fmla="*/ 2286036 h 2286036"/>
                <a:gd name="connsiteX2" fmla="*/ 0 w 2286035"/>
                <a:gd name="connsiteY2" fmla="*/ 2286037 h 2286036"/>
                <a:gd name="connsiteX3" fmla="*/ 2286035 w 2286035"/>
                <a:gd name="connsiteY3" fmla="*/ 0 h 2286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86035" h="2286036">
                  <a:moveTo>
                    <a:pt x="2286035" y="0"/>
                  </a:moveTo>
                  <a:lnTo>
                    <a:pt x="2286036" y="2286036"/>
                  </a:lnTo>
                  <a:lnTo>
                    <a:pt x="0" y="2286037"/>
                  </a:lnTo>
                  <a:lnTo>
                    <a:pt x="2286035" y="0"/>
                  </a:lnTo>
                  <a:close/>
                </a:path>
              </a:pathLst>
            </a:custGeom>
            <a:solidFill>
              <a:srgbClr val="507AC2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NL"/>
            </a:p>
          </p:txBody>
        </p:sp>
        <p:sp>
          <p:nvSpPr>
            <p:cNvPr id="4" name="Ovaal 3">
              <a:extLst>
                <a:ext uri="{FF2B5EF4-FFF2-40B4-BE49-F238E27FC236}">
                  <a16:creationId xmlns:a16="http://schemas.microsoft.com/office/drawing/2014/main" id="{75D82B48-485F-7C9A-C23F-3D3DB4B26A1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194000" y="4200658"/>
              <a:ext cx="360000" cy="360000"/>
            </a:xfrm>
            <a:prstGeom prst="ellipse">
              <a:avLst/>
            </a:prstGeom>
            <a:solidFill>
              <a:srgbClr val="D1E3F7"/>
            </a:solidFill>
            <a:ln w="381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D4EB7EB-6FCC-34AE-EC9B-CD54089CA779}"/>
              </a:ext>
            </a:extLst>
          </p:cNvPr>
          <p:cNvGrpSpPr/>
          <p:nvPr userDrawn="1"/>
        </p:nvGrpSpPr>
        <p:grpSpPr>
          <a:xfrm>
            <a:off x="6771600" y="3871338"/>
            <a:ext cx="360000" cy="689320"/>
            <a:chOff x="6771600" y="3871338"/>
            <a:chExt cx="360000" cy="689320"/>
          </a:xfrm>
        </p:grpSpPr>
        <p:sp>
          <p:nvSpPr>
            <p:cNvPr id="7" name="Ovaal 6">
              <a:extLst>
                <a:ext uri="{FF2B5EF4-FFF2-40B4-BE49-F238E27FC236}">
                  <a16:creationId xmlns:a16="http://schemas.microsoft.com/office/drawing/2014/main" id="{673BEDDF-9CE7-8FAC-8DDC-92E9C20FDB6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71600" y="4200658"/>
              <a:ext cx="360000" cy="360000"/>
            </a:xfrm>
            <a:prstGeom prst="ellipse">
              <a:avLst/>
            </a:prstGeom>
            <a:solidFill>
              <a:srgbClr val="D1E3F7"/>
            </a:solidFill>
            <a:ln w="381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1" name="Vrije vorm: vorm 10">
              <a:extLst>
                <a:ext uri="{FF2B5EF4-FFF2-40B4-BE49-F238E27FC236}">
                  <a16:creationId xmlns:a16="http://schemas.microsoft.com/office/drawing/2014/main" id="{11386AD5-E509-BE10-938D-01B03CC450C1}"/>
                </a:ext>
              </a:extLst>
            </p:cNvPr>
            <p:cNvSpPr>
              <a:spLocks noChangeAspect="1"/>
            </p:cNvSpPr>
            <p:nvPr/>
          </p:nvSpPr>
          <p:spPr>
            <a:xfrm rot="13500000">
              <a:off x="6840313" y="3871338"/>
              <a:ext cx="216000" cy="216000"/>
            </a:xfrm>
            <a:custGeom>
              <a:avLst/>
              <a:gdLst>
                <a:gd name="connsiteX0" fmla="*/ 2286035 w 2286035"/>
                <a:gd name="connsiteY0" fmla="*/ 0 h 2286036"/>
                <a:gd name="connsiteX1" fmla="*/ 2286036 w 2286035"/>
                <a:gd name="connsiteY1" fmla="*/ 2286036 h 2286036"/>
                <a:gd name="connsiteX2" fmla="*/ 0 w 2286035"/>
                <a:gd name="connsiteY2" fmla="*/ 2286037 h 2286036"/>
                <a:gd name="connsiteX3" fmla="*/ 2286035 w 2286035"/>
                <a:gd name="connsiteY3" fmla="*/ 0 h 2286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86035" h="2286036">
                  <a:moveTo>
                    <a:pt x="2286035" y="0"/>
                  </a:moveTo>
                  <a:lnTo>
                    <a:pt x="2286036" y="2286036"/>
                  </a:lnTo>
                  <a:lnTo>
                    <a:pt x="0" y="2286037"/>
                  </a:lnTo>
                  <a:lnTo>
                    <a:pt x="2286035" y="0"/>
                  </a:lnTo>
                  <a:close/>
                </a:path>
              </a:pathLst>
            </a:custGeom>
            <a:solidFill>
              <a:srgbClr val="507AC2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NL"/>
            </a:p>
          </p:txBody>
        </p:sp>
      </p:grpSp>
      <p:sp>
        <p:nvSpPr>
          <p:cNvPr id="13" name="Tijdelijke aanduiding voor inhoud 2">
            <a:extLst>
              <a:ext uri="{FF2B5EF4-FFF2-40B4-BE49-F238E27FC236}">
                <a16:creationId xmlns:a16="http://schemas.microsoft.com/office/drawing/2014/main" id="{925F631E-495F-1D02-14FA-1B44DD3E38D3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5922313" y="2891161"/>
            <a:ext cx="2052000" cy="73349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DDD13A5-31B7-55E2-4C49-1F87608C4044}"/>
              </a:ext>
            </a:extLst>
          </p:cNvPr>
          <p:cNvGrpSpPr/>
          <p:nvPr userDrawn="1"/>
        </p:nvGrpSpPr>
        <p:grpSpPr>
          <a:xfrm>
            <a:off x="3349200" y="3871338"/>
            <a:ext cx="360000" cy="689320"/>
            <a:chOff x="3349200" y="3871338"/>
            <a:chExt cx="360000" cy="689320"/>
          </a:xfrm>
        </p:grpSpPr>
        <p:sp>
          <p:nvSpPr>
            <p:cNvPr id="5" name="Ovaal 4">
              <a:extLst>
                <a:ext uri="{FF2B5EF4-FFF2-40B4-BE49-F238E27FC236}">
                  <a16:creationId xmlns:a16="http://schemas.microsoft.com/office/drawing/2014/main" id="{B117B797-85C3-3501-6174-FAF758DA09A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49200" y="4200658"/>
              <a:ext cx="360000" cy="360000"/>
            </a:xfrm>
            <a:prstGeom prst="ellipse">
              <a:avLst/>
            </a:prstGeom>
            <a:solidFill>
              <a:srgbClr val="D1E3F7"/>
            </a:solidFill>
            <a:ln w="381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4" name="Vrije vorm: vorm 13">
              <a:extLst>
                <a:ext uri="{FF2B5EF4-FFF2-40B4-BE49-F238E27FC236}">
                  <a16:creationId xmlns:a16="http://schemas.microsoft.com/office/drawing/2014/main" id="{93C08ED7-2AC5-7AD5-28ED-A91A2FC075BD}"/>
                </a:ext>
              </a:extLst>
            </p:cNvPr>
            <p:cNvSpPr>
              <a:spLocks noChangeAspect="1"/>
            </p:cNvSpPr>
            <p:nvPr/>
          </p:nvSpPr>
          <p:spPr>
            <a:xfrm rot="13500000">
              <a:off x="3414626" y="3871338"/>
              <a:ext cx="216000" cy="216000"/>
            </a:xfrm>
            <a:custGeom>
              <a:avLst/>
              <a:gdLst>
                <a:gd name="connsiteX0" fmla="*/ 2286035 w 2286035"/>
                <a:gd name="connsiteY0" fmla="*/ 0 h 2286036"/>
                <a:gd name="connsiteX1" fmla="*/ 2286036 w 2286035"/>
                <a:gd name="connsiteY1" fmla="*/ 2286036 h 2286036"/>
                <a:gd name="connsiteX2" fmla="*/ 0 w 2286035"/>
                <a:gd name="connsiteY2" fmla="*/ 2286037 h 2286036"/>
                <a:gd name="connsiteX3" fmla="*/ 2286035 w 2286035"/>
                <a:gd name="connsiteY3" fmla="*/ 0 h 2286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86035" h="2286036">
                  <a:moveTo>
                    <a:pt x="2286035" y="0"/>
                  </a:moveTo>
                  <a:lnTo>
                    <a:pt x="2286036" y="2286036"/>
                  </a:lnTo>
                  <a:lnTo>
                    <a:pt x="0" y="2286037"/>
                  </a:lnTo>
                  <a:lnTo>
                    <a:pt x="2286035" y="0"/>
                  </a:lnTo>
                  <a:close/>
                </a:path>
              </a:pathLst>
            </a:custGeom>
            <a:solidFill>
              <a:srgbClr val="507AC2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NL"/>
            </a:p>
          </p:txBody>
        </p:sp>
      </p:grpSp>
      <p:sp>
        <p:nvSpPr>
          <p:cNvPr id="15" name="Tijdelijke aanduiding voor inhoud 2">
            <a:extLst>
              <a:ext uri="{FF2B5EF4-FFF2-40B4-BE49-F238E27FC236}">
                <a16:creationId xmlns:a16="http://schemas.microsoft.com/office/drawing/2014/main" id="{FAC42D74-5726-5BAD-C772-84DE58C4D5DA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2496626" y="2891161"/>
            <a:ext cx="2052000" cy="73349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ijdelijke aanduiding voor inhoud 2">
            <a:extLst>
              <a:ext uri="{FF2B5EF4-FFF2-40B4-BE49-F238E27FC236}">
                <a16:creationId xmlns:a16="http://schemas.microsoft.com/office/drawing/2014/main" id="{4F2289ED-FD1F-353D-0967-EEF2A65901E7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4213490" y="5136658"/>
            <a:ext cx="2052000" cy="7334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5C8E060-978A-BE0E-2996-4293B25FEE05}"/>
              </a:ext>
            </a:extLst>
          </p:cNvPr>
          <p:cNvGrpSpPr/>
          <p:nvPr userDrawn="1"/>
        </p:nvGrpSpPr>
        <p:grpSpPr>
          <a:xfrm>
            <a:off x="5060400" y="4200658"/>
            <a:ext cx="360000" cy="676893"/>
            <a:chOff x="5060400" y="4200658"/>
            <a:chExt cx="360000" cy="676893"/>
          </a:xfrm>
        </p:grpSpPr>
        <p:sp>
          <p:nvSpPr>
            <p:cNvPr id="6" name="Ovaal 5">
              <a:extLst>
                <a:ext uri="{FF2B5EF4-FFF2-40B4-BE49-F238E27FC236}">
                  <a16:creationId xmlns:a16="http://schemas.microsoft.com/office/drawing/2014/main" id="{24EE4E28-B65B-8072-A6E7-30D0997407A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60400" y="4200658"/>
              <a:ext cx="360000" cy="360000"/>
            </a:xfrm>
            <a:prstGeom prst="ellipse">
              <a:avLst/>
            </a:prstGeom>
            <a:solidFill>
              <a:srgbClr val="D1E3F7"/>
            </a:solidFill>
            <a:ln w="381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7" name="Vrije vorm: vorm 16">
              <a:extLst>
                <a:ext uri="{FF2B5EF4-FFF2-40B4-BE49-F238E27FC236}">
                  <a16:creationId xmlns:a16="http://schemas.microsoft.com/office/drawing/2014/main" id="{1E9E52D7-03BB-B58A-D59A-370837D679F4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5131490" y="4661551"/>
              <a:ext cx="216000" cy="216000"/>
            </a:xfrm>
            <a:custGeom>
              <a:avLst/>
              <a:gdLst>
                <a:gd name="connsiteX0" fmla="*/ 2286035 w 2286035"/>
                <a:gd name="connsiteY0" fmla="*/ 0 h 2286036"/>
                <a:gd name="connsiteX1" fmla="*/ 2286036 w 2286035"/>
                <a:gd name="connsiteY1" fmla="*/ 2286036 h 2286036"/>
                <a:gd name="connsiteX2" fmla="*/ 0 w 2286035"/>
                <a:gd name="connsiteY2" fmla="*/ 2286037 h 2286036"/>
                <a:gd name="connsiteX3" fmla="*/ 2286035 w 2286035"/>
                <a:gd name="connsiteY3" fmla="*/ 0 h 2286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86035" h="2286036">
                  <a:moveTo>
                    <a:pt x="2286035" y="0"/>
                  </a:moveTo>
                  <a:lnTo>
                    <a:pt x="2286036" y="2286036"/>
                  </a:lnTo>
                  <a:lnTo>
                    <a:pt x="0" y="2286037"/>
                  </a:lnTo>
                  <a:lnTo>
                    <a:pt x="2286035" y="0"/>
                  </a:lnTo>
                  <a:close/>
                </a:path>
              </a:pathLst>
            </a:custGeom>
            <a:solidFill>
              <a:srgbClr val="507AC2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NL"/>
            </a:p>
          </p:txBody>
        </p:sp>
      </p:grpSp>
      <p:sp>
        <p:nvSpPr>
          <p:cNvPr id="20" name="Tijdelijke aanduiding voor inhoud 2">
            <a:extLst>
              <a:ext uri="{FF2B5EF4-FFF2-40B4-BE49-F238E27FC236}">
                <a16:creationId xmlns:a16="http://schemas.microsoft.com/office/drawing/2014/main" id="{661E78CF-706A-9D3A-80AB-21B6128EE8C8}"/>
              </a:ext>
            </a:extLst>
          </p:cNvPr>
          <p:cNvSpPr>
            <a:spLocks noGrp="1"/>
          </p:cNvSpPr>
          <p:nvPr>
            <p:ph sz="half" idx="18" hasCustomPrompt="1"/>
          </p:nvPr>
        </p:nvSpPr>
        <p:spPr>
          <a:xfrm>
            <a:off x="7634980" y="5136658"/>
            <a:ext cx="2052000" cy="7334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3630844-7D2B-045E-375D-7EB7C19014B2}"/>
              </a:ext>
            </a:extLst>
          </p:cNvPr>
          <p:cNvGrpSpPr/>
          <p:nvPr userDrawn="1"/>
        </p:nvGrpSpPr>
        <p:grpSpPr>
          <a:xfrm>
            <a:off x="8482800" y="4200658"/>
            <a:ext cx="360000" cy="676893"/>
            <a:chOff x="8482800" y="4200658"/>
            <a:chExt cx="360000" cy="676893"/>
          </a:xfrm>
        </p:grpSpPr>
        <p:sp>
          <p:nvSpPr>
            <p:cNvPr id="9" name="Ovaal 8">
              <a:extLst>
                <a:ext uri="{FF2B5EF4-FFF2-40B4-BE49-F238E27FC236}">
                  <a16:creationId xmlns:a16="http://schemas.microsoft.com/office/drawing/2014/main" id="{00FA3CBD-E88A-71C0-8555-D24BD776C90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82800" y="4200658"/>
              <a:ext cx="360000" cy="360000"/>
            </a:xfrm>
            <a:prstGeom prst="ellipse">
              <a:avLst/>
            </a:prstGeom>
            <a:solidFill>
              <a:srgbClr val="D1E3F7"/>
            </a:solidFill>
            <a:ln w="381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0" name="Vrije vorm: vorm 29">
              <a:extLst>
                <a:ext uri="{FF2B5EF4-FFF2-40B4-BE49-F238E27FC236}">
                  <a16:creationId xmlns:a16="http://schemas.microsoft.com/office/drawing/2014/main" id="{2C1B84D8-AFAD-6DEC-1829-4E5E01D46951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8552980" y="4661551"/>
              <a:ext cx="216000" cy="216000"/>
            </a:xfrm>
            <a:custGeom>
              <a:avLst/>
              <a:gdLst>
                <a:gd name="connsiteX0" fmla="*/ 2286035 w 2286035"/>
                <a:gd name="connsiteY0" fmla="*/ 0 h 2286036"/>
                <a:gd name="connsiteX1" fmla="*/ 2286036 w 2286035"/>
                <a:gd name="connsiteY1" fmla="*/ 2286036 h 2286036"/>
                <a:gd name="connsiteX2" fmla="*/ 0 w 2286035"/>
                <a:gd name="connsiteY2" fmla="*/ 2286037 h 2286036"/>
                <a:gd name="connsiteX3" fmla="*/ 2286035 w 2286035"/>
                <a:gd name="connsiteY3" fmla="*/ 0 h 2286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86035" h="2286036">
                  <a:moveTo>
                    <a:pt x="2286035" y="0"/>
                  </a:moveTo>
                  <a:lnTo>
                    <a:pt x="2286036" y="2286036"/>
                  </a:lnTo>
                  <a:lnTo>
                    <a:pt x="0" y="2286037"/>
                  </a:lnTo>
                  <a:lnTo>
                    <a:pt x="2286035" y="0"/>
                  </a:lnTo>
                  <a:close/>
                </a:path>
              </a:pathLst>
            </a:custGeom>
            <a:solidFill>
              <a:srgbClr val="507AC2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NL"/>
            </a:p>
          </p:txBody>
        </p:sp>
      </p:grpSp>
      <p:sp>
        <p:nvSpPr>
          <p:cNvPr id="28" name="Tijdelijke aanduiding voor titel 1">
            <a:extLst>
              <a:ext uri="{FF2B5EF4-FFF2-40B4-BE49-F238E27FC236}">
                <a16:creationId xmlns:a16="http://schemas.microsoft.com/office/drawing/2014/main" id="{98FABB86-2D4B-02EB-62D5-A2FEA743B8A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2000" y="516239"/>
            <a:ext cx="10608000" cy="6064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29" name="Tijdelijke aanduiding voor tekst 2">
            <a:extLst>
              <a:ext uri="{FF2B5EF4-FFF2-40B4-BE49-F238E27FC236}">
                <a16:creationId xmlns:a16="http://schemas.microsoft.com/office/drawing/2014/main" id="{6B363AE5-EE20-0D8A-E3B3-68029C18EFBB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792000" y="1159977"/>
            <a:ext cx="10608000" cy="53370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1600" b="0">
                <a:solidFill>
                  <a:srgbClr val="507AC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32" name="Footer Placeholder 2">
            <a:extLst>
              <a:ext uri="{FF2B5EF4-FFF2-40B4-BE49-F238E27FC236}">
                <a16:creationId xmlns:a16="http://schemas.microsoft.com/office/drawing/2014/main" id="{CD8B5DC1-5504-23CC-E9D5-B0BD01E38D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85200" y="6596579"/>
            <a:ext cx="4114800" cy="1520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2"/>
                </a:solidFill>
              </a:defRPr>
            </a:lvl1pPr>
          </a:lstStyle>
          <a:p>
            <a:r>
              <a:rPr lang="en-BE"/>
              <a:t>Source</a:t>
            </a:r>
          </a:p>
        </p:txBody>
      </p:sp>
    </p:spTree>
    <p:extLst>
      <p:ext uri="{BB962C8B-B14F-4D97-AF65-F5344CB8AC3E}">
        <p14:creationId xmlns:p14="http://schemas.microsoft.com/office/powerpoint/2010/main" val="2787684352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/outlook with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Rechte verbindingslijn 11">
            <a:extLst>
              <a:ext uri="{FF2B5EF4-FFF2-40B4-BE49-F238E27FC236}">
                <a16:creationId xmlns:a16="http://schemas.microsoft.com/office/drawing/2014/main" id="{AD8339D7-3963-5A88-2E9B-82BFFF6D30F1}"/>
              </a:ext>
            </a:extLst>
          </p:cNvPr>
          <p:cNvCxnSpPr/>
          <p:nvPr/>
        </p:nvCxnSpPr>
        <p:spPr>
          <a:xfrm>
            <a:off x="792000" y="4380658"/>
            <a:ext cx="10608000" cy="0"/>
          </a:xfrm>
          <a:prstGeom prst="line">
            <a:avLst/>
          </a:prstGeom>
          <a:ln w="38100">
            <a:solidFill>
              <a:srgbClr val="D1E3F7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9" name="Tijdelijke aanduiding voor inhoud 2">
            <a:extLst>
              <a:ext uri="{FF2B5EF4-FFF2-40B4-BE49-F238E27FC236}">
                <a16:creationId xmlns:a16="http://schemas.microsoft.com/office/drawing/2014/main" id="{A046EFC5-2CEB-A518-1E79-2AC01AAE74A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792000" y="5476501"/>
            <a:ext cx="2052000" cy="7334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43B2FE1-D3B3-3FAF-EBB9-8C08262ACAE1}"/>
              </a:ext>
            </a:extLst>
          </p:cNvPr>
          <p:cNvGrpSpPr/>
          <p:nvPr userDrawn="1"/>
        </p:nvGrpSpPr>
        <p:grpSpPr>
          <a:xfrm>
            <a:off x="1242000" y="3804658"/>
            <a:ext cx="1152000" cy="1412736"/>
            <a:chOff x="1242000" y="3804658"/>
            <a:chExt cx="1152000" cy="1412736"/>
          </a:xfrm>
        </p:grpSpPr>
        <p:sp>
          <p:nvSpPr>
            <p:cNvPr id="18" name="Ovaal 17">
              <a:extLst>
                <a:ext uri="{FF2B5EF4-FFF2-40B4-BE49-F238E27FC236}">
                  <a16:creationId xmlns:a16="http://schemas.microsoft.com/office/drawing/2014/main" id="{3CAF92B1-1DE6-FDE0-E7D7-E48AF810E0F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42000" y="3804658"/>
              <a:ext cx="1152000" cy="11520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D1E3F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1" name="Vrije vorm: vorm 20">
              <a:extLst>
                <a:ext uri="{FF2B5EF4-FFF2-40B4-BE49-F238E27FC236}">
                  <a16:creationId xmlns:a16="http://schemas.microsoft.com/office/drawing/2014/main" id="{A176A7FE-049A-0769-1FA3-D2ECB9E412D9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1710000" y="5001394"/>
              <a:ext cx="216000" cy="216000"/>
            </a:xfrm>
            <a:custGeom>
              <a:avLst/>
              <a:gdLst>
                <a:gd name="connsiteX0" fmla="*/ 2286035 w 2286035"/>
                <a:gd name="connsiteY0" fmla="*/ 0 h 2286036"/>
                <a:gd name="connsiteX1" fmla="*/ 2286036 w 2286035"/>
                <a:gd name="connsiteY1" fmla="*/ 2286036 h 2286036"/>
                <a:gd name="connsiteX2" fmla="*/ 0 w 2286035"/>
                <a:gd name="connsiteY2" fmla="*/ 2286037 h 2286036"/>
                <a:gd name="connsiteX3" fmla="*/ 2286035 w 2286035"/>
                <a:gd name="connsiteY3" fmla="*/ 0 h 2286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86035" h="2286036">
                  <a:moveTo>
                    <a:pt x="2286035" y="0"/>
                  </a:moveTo>
                  <a:lnTo>
                    <a:pt x="2286036" y="2286036"/>
                  </a:lnTo>
                  <a:lnTo>
                    <a:pt x="0" y="2286037"/>
                  </a:lnTo>
                  <a:lnTo>
                    <a:pt x="2286035" y="0"/>
                  </a:lnTo>
                  <a:close/>
                </a:path>
              </a:pathLst>
            </a:custGeom>
            <a:solidFill>
              <a:srgbClr val="507AC2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NL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B523D2C2-9BC4-4445-9517-130BDB629E13}"/>
              </a:ext>
            </a:extLst>
          </p:cNvPr>
          <p:cNvGrpSpPr/>
          <p:nvPr userDrawn="1"/>
        </p:nvGrpSpPr>
        <p:grpSpPr>
          <a:xfrm>
            <a:off x="4094000" y="3551229"/>
            <a:ext cx="1152000" cy="1405429"/>
            <a:chOff x="4094000" y="3551229"/>
            <a:chExt cx="1152000" cy="1405429"/>
          </a:xfrm>
        </p:grpSpPr>
        <p:sp>
          <p:nvSpPr>
            <p:cNvPr id="24" name="Ovaal 23">
              <a:extLst>
                <a:ext uri="{FF2B5EF4-FFF2-40B4-BE49-F238E27FC236}">
                  <a16:creationId xmlns:a16="http://schemas.microsoft.com/office/drawing/2014/main" id="{8E95C17D-A4BC-D6B7-4189-F6BC524521F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94000" y="3804658"/>
              <a:ext cx="1152000" cy="11520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D1E3F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5" name="Vrije vorm: vorm 24">
              <a:extLst>
                <a:ext uri="{FF2B5EF4-FFF2-40B4-BE49-F238E27FC236}">
                  <a16:creationId xmlns:a16="http://schemas.microsoft.com/office/drawing/2014/main" id="{051C1596-1BCD-2AC7-E0B0-9B0D446283D0}"/>
                </a:ext>
              </a:extLst>
            </p:cNvPr>
            <p:cNvSpPr>
              <a:spLocks noChangeAspect="1"/>
            </p:cNvSpPr>
            <p:nvPr/>
          </p:nvSpPr>
          <p:spPr>
            <a:xfrm rot="13500000">
              <a:off x="4562000" y="3551229"/>
              <a:ext cx="216000" cy="216000"/>
            </a:xfrm>
            <a:custGeom>
              <a:avLst/>
              <a:gdLst>
                <a:gd name="connsiteX0" fmla="*/ 2286035 w 2286035"/>
                <a:gd name="connsiteY0" fmla="*/ 0 h 2286036"/>
                <a:gd name="connsiteX1" fmla="*/ 2286036 w 2286035"/>
                <a:gd name="connsiteY1" fmla="*/ 2286036 h 2286036"/>
                <a:gd name="connsiteX2" fmla="*/ 0 w 2286035"/>
                <a:gd name="connsiteY2" fmla="*/ 2286037 h 2286036"/>
                <a:gd name="connsiteX3" fmla="*/ 2286035 w 2286035"/>
                <a:gd name="connsiteY3" fmla="*/ 0 h 2286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86035" h="2286036">
                  <a:moveTo>
                    <a:pt x="2286035" y="0"/>
                  </a:moveTo>
                  <a:lnTo>
                    <a:pt x="2286036" y="2286036"/>
                  </a:lnTo>
                  <a:lnTo>
                    <a:pt x="0" y="2286037"/>
                  </a:lnTo>
                  <a:lnTo>
                    <a:pt x="2286035" y="0"/>
                  </a:lnTo>
                  <a:close/>
                </a:path>
              </a:pathLst>
            </a:custGeom>
            <a:solidFill>
              <a:srgbClr val="507AC2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NL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7AEE76FD-EC1D-5C2C-A853-8E2B8943B704}"/>
              </a:ext>
            </a:extLst>
          </p:cNvPr>
          <p:cNvGrpSpPr/>
          <p:nvPr userDrawn="1"/>
        </p:nvGrpSpPr>
        <p:grpSpPr>
          <a:xfrm>
            <a:off x="9798000" y="3543922"/>
            <a:ext cx="1152000" cy="1412736"/>
            <a:chOff x="9798000" y="3543922"/>
            <a:chExt cx="1152000" cy="1412736"/>
          </a:xfrm>
        </p:grpSpPr>
        <p:sp>
          <p:nvSpPr>
            <p:cNvPr id="23" name="Ovaal 22">
              <a:extLst>
                <a:ext uri="{FF2B5EF4-FFF2-40B4-BE49-F238E27FC236}">
                  <a16:creationId xmlns:a16="http://schemas.microsoft.com/office/drawing/2014/main" id="{36F1C3C4-AFC0-9931-5AA9-3DA4715EC1D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798000" y="3804658"/>
              <a:ext cx="1152000" cy="11520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D1E3F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6" name="Vrije vorm: vorm 25">
              <a:extLst>
                <a:ext uri="{FF2B5EF4-FFF2-40B4-BE49-F238E27FC236}">
                  <a16:creationId xmlns:a16="http://schemas.microsoft.com/office/drawing/2014/main" id="{B78677D7-32DA-DE74-85F8-E283930E72DB}"/>
                </a:ext>
              </a:extLst>
            </p:cNvPr>
            <p:cNvSpPr>
              <a:spLocks noChangeAspect="1"/>
            </p:cNvSpPr>
            <p:nvPr/>
          </p:nvSpPr>
          <p:spPr>
            <a:xfrm rot="13500000">
              <a:off x="10266000" y="3543922"/>
              <a:ext cx="216000" cy="216000"/>
            </a:xfrm>
            <a:custGeom>
              <a:avLst/>
              <a:gdLst>
                <a:gd name="connsiteX0" fmla="*/ 2286035 w 2286035"/>
                <a:gd name="connsiteY0" fmla="*/ 0 h 2286036"/>
                <a:gd name="connsiteX1" fmla="*/ 2286036 w 2286035"/>
                <a:gd name="connsiteY1" fmla="*/ 2286036 h 2286036"/>
                <a:gd name="connsiteX2" fmla="*/ 0 w 2286035"/>
                <a:gd name="connsiteY2" fmla="*/ 2286037 h 2286036"/>
                <a:gd name="connsiteX3" fmla="*/ 2286035 w 2286035"/>
                <a:gd name="connsiteY3" fmla="*/ 0 h 2286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86035" h="2286036">
                  <a:moveTo>
                    <a:pt x="2286035" y="0"/>
                  </a:moveTo>
                  <a:lnTo>
                    <a:pt x="2286036" y="2286036"/>
                  </a:lnTo>
                  <a:lnTo>
                    <a:pt x="0" y="2286037"/>
                  </a:lnTo>
                  <a:lnTo>
                    <a:pt x="2286035" y="0"/>
                  </a:lnTo>
                  <a:close/>
                </a:path>
              </a:pathLst>
            </a:custGeom>
            <a:solidFill>
              <a:srgbClr val="507AC2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NL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777B6836-EF16-F9D7-ED25-D8A3D83AF617}"/>
              </a:ext>
            </a:extLst>
          </p:cNvPr>
          <p:cNvGrpSpPr/>
          <p:nvPr userDrawn="1"/>
        </p:nvGrpSpPr>
        <p:grpSpPr>
          <a:xfrm>
            <a:off x="6946000" y="3804658"/>
            <a:ext cx="1152000" cy="1412736"/>
            <a:chOff x="6946000" y="3804658"/>
            <a:chExt cx="1152000" cy="1412736"/>
          </a:xfrm>
        </p:grpSpPr>
        <p:sp>
          <p:nvSpPr>
            <p:cNvPr id="22" name="Ovaal 21">
              <a:extLst>
                <a:ext uri="{FF2B5EF4-FFF2-40B4-BE49-F238E27FC236}">
                  <a16:creationId xmlns:a16="http://schemas.microsoft.com/office/drawing/2014/main" id="{3FDA66EC-C187-BD38-95C5-E822B2C7A1B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46000" y="3804658"/>
              <a:ext cx="1152000" cy="11520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D1E3F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7" name="Vrije vorm: vorm 26">
              <a:extLst>
                <a:ext uri="{FF2B5EF4-FFF2-40B4-BE49-F238E27FC236}">
                  <a16:creationId xmlns:a16="http://schemas.microsoft.com/office/drawing/2014/main" id="{EB417611-24B4-04B9-054A-ACAC914B8EC4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7413999" y="5001394"/>
              <a:ext cx="216000" cy="216000"/>
            </a:xfrm>
            <a:custGeom>
              <a:avLst/>
              <a:gdLst>
                <a:gd name="connsiteX0" fmla="*/ 2286035 w 2286035"/>
                <a:gd name="connsiteY0" fmla="*/ 0 h 2286036"/>
                <a:gd name="connsiteX1" fmla="*/ 2286036 w 2286035"/>
                <a:gd name="connsiteY1" fmla="*/ 2286036 h 2286036"/>
                <a:gd name="connsiteX2" fmla="*/ 0 w 2286035"/>
                <a:gd name="connsiteY2" fmla="*/ 2286037 h 2286036"/>
                <a:gd name="connsiteX3" fmla="*/ 2286035 w 2286035"/>
                <a:gd name="connsiteY3" fmla="*/ 0 h 2286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86035" h="2286036">
                  <a:moveTo>
                    <a:pt x="2286035" y="0"/>
                  </a:moveTo>
                  <a:lnTo>
                    <a:pt x="2286036" y="2286036"/>
                  </a:lnTo>
                  <a:lnTo>
                    <a:pt x="0" y="2286037"/>
                  </a:lnTo>
                  <a:lnTo>
                    <a:pt x="2286035" y="0"/>
                  </a:lnTo>
                  <a:close/>
                </a:path>
              </a:pathLst>
            </a:custGeom>
            <a:solidFill>
              <a:srgbClr val="507AC2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NL"/>
            </a:p>
          </p:txBody>
        </p:sp>
      </p:grpSp>
      <p:sp>
        <p:nvSpPr>
          <p:cNvPr id="28" name="Tijdelijke aanduiding voor inhoud 2">
            <a:extLst>
              <a:ext uri="{FF2B5EF4-FFF2-40B4-BE49-F238E27FC236}">
                <a16:creationId xmlns:a16="http://schemas.microsoft.com/office/drawing/2014/main" id="{3F614B74-3D6E-A426-1F20-F15A22B436BF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6495999" y="5476501"/>
            <a:ext cx="2052000" cy="7334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ijdelijke aanduiding voor inhoud 2">
            <a:extLst>
              <a:ext uri="{FF2B5EF4-FFF2-40B4-BE49-F238E27FC236}">
                <a16:creationId xmlns:a16="http://schemas.microsoft.com/office/drawing/2014/main" id="{784FACF8-2444-E7F6-0612-E217B8A7399F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3644000" y="2571051"/>
            <a:ext cx="2052000" cy="73349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ijdelijke aanduiding voor inhoud 2">
            <a:extLst>
              <a:ext uri="{FF2B5EF4-FFF2-40B4-BE49-F238E27FC236}">
                <a16:creationId xmlns:a16="http://schemas.microsoft.com/office/drawing/2014/main" id="{680E7892-8B36-0667-9CD4-0FA817BF5C41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9348000" y="2563745"/>
            <a:ext cx="2052000" cy="73349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ijdelijke aanduiding voor afbeelding 11">
            <a:extLst>
              <a:ext uri="{FF2B5EF4-FFF2-40B4-BE49-F238E27FC236}">
                <a16:creationId xmlns:a16="http://schemas.microsoft.com/office/drawing/2014/main" id="{9F8C217F-A0D9-24B2-DB17-B1A5D1C206AE}"/>
              </a:ext>
            </a:extLst>
          </p:cNvPr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1548000" y="4110658"/>
            <a:ext cx="540000" cy="540000"/>
          </a:xfrm>
          <a:prstGeom prst="rect">
            <a:avLst/>
          </a:prstGeom>
        </p:spPr>
        <p:txBody>
          <a:bodyPr>
            <a:noAutofit/>
          </a:bodyPr>
          <a:lstStyle>
            <a:lvl1pPr marL="171450" indent="-171450">
              <a:buFont typeface="Arial" panose="020B0604020202020204" pitchFamily="34" charset="0"/>
              <a:buChar char="•"/>
              <a:defRPr sz="700"/>
            </a:lvl1pPr>
          </a:lstStyle>
          <a:p>
            <a:r>
              <a:rPr lang="en-US"/>
              <a:t>Add icon</a:t>
            </a:r>
            <a:endParaRPr lang="nl-NL"/>
          </a:p>
        </p:txBody>
      </p:sp>
      <p:sp>
        <p:nvSpPr>
          <p:cNvPr id="33" name="Tijdelijke aanduiding voor afbeelding 11">
            <a:extLst>
              <a:ext uri="{FF2B5EF4-FFF2-40B4-BE49-F238E27FC236}">
                <a16:creationId xmlns:a16="http://schemas.microsoft.com/office/drawing/2014/main" id="{43214054-B3D8-CAA5-5FCC-1D1BE982753B}"/>
              </a:ext>
            </a:extLst>
          </p:cNvPr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4400000" y="4110130"/>
            <a:ext cx="540000" cy="540000"/>
          </a:xfrm>
          <a:prstGeom prst="rect">
            <a:avLst/>
          </a:prstGeom>
        </p:spPr>
        <p:txBody>
          <a:bodyPr>
            <a:noAutofit/>
          </a:bodyPr>
          <a:lstStyle>
            <a:lvl1pPr marL="171450" indent="-171450">
              <a:buFont typeface="Arial" panose="020B0604020202020204" pitchFamily="34" charset="0"/>
              <a:buChar char="•"/>
              <a:defRPr sz="700"/>
            </a:lvl1pPr>
          </a:lstStyle>
          <a:p>
            <a:r>
              <a:rPr lang="en-US"/>
              <a:t>Add icon</a:t>
            </a:r>
            <a:endParaRPr lang="nl-NL"/>
          </a:p>
        </p:txBody>
      </p:sp>
      <p:sp>
        <p:nvSpPr>
          <p:cNvPr id="34" name="Tijdelijke aanduiding voor afbeelding 11">
            <a:extLst>
              <a:ext uri="{FF2B5EF4-FFF2-40B4-BE49-F238E27FC236}">
                <a16:creationId xmlns:a16="http://schemas.microsoft.com/office/drawing/2014/main" id="{FBF549D7-72EB-30A9-7D1E-963A85694C93}"/>
              </a:ext>
            </a:extLst>
          </p:cNvPr>
          <p:cNvSpPr>
            <a:spLocks noGrp="1" noChangeAspect="1"/>
          </p:cNvSpPr>
          <p:nvPr>
            <p:ph type="pic" sz="quarter" idx="17" hasCustomPrompt="1"/>
          </p:nvPr>
        </p:nvSpPr>
        <p:spPr>
          <a:xfrm>
            <a:off x="7251999" y="4110130"/>
            <a:ext cx="540000" cy="540000"/>
          </a:xfrm>
          <a:prstGeom prst="rect">
            <a:avLst/>
          </a:prstGeom>
        </p:spPr>
        <p:txBody>
          <a:bodyPr>
            <a:noAutofit/>
          </a:bodyPr>
          <a:lstStyle>
            <a:lvl1pPr marL="171450" indent="-171450">
              <a:buFont typeface="Arial" panose="020B0604020202020204" pitchFamily="34" charset="0"/>
              <a:buChar char="•"/>
              <a:defRPr sz="700"/>
            </a:lvl1pPr>
          </a:lstStyle>
          <a:p>
            <a:r>
              <a:rPr lang="en-US"/>
              <a:t>Add icon</a:t>
            </a:r>
            <a:endParaRPr lang="nl-NL"/>
          </a:p>
        </p:txBody>
      </p:sp>
      <p:sp>
        <p:nvSpPr>
          <p:cNvPr id="35" name="Tijdelijke aanduiding voor afbeelding 11">
            <a:extLst>
              <a:ext uri="{FF2B5EF4-FFF2-40B4-BE49-F238E27FC236}">
                <a16:creationId xmlns:a16="http://schemas.microsoft.com/office/drawing/2014/main" id="{02C3DAA6-DDC6-34DE-FCAF-3B03A8B5BC1B}"/>
              </a:ext>
            </a:extLst>
          </p:cNvPr>
          <p:cNvSpPr>
            <a:spLocks noGrp="1" noChangeAspect="1"/>
          </p:cNvSpPr>
          <p:nvPr>
            <p:ph type="pic" sz="quarter" idx="18" hasCustomPrompt="1"/>
          </p:nvPr>
        </p:nvSpPr>
        <p:spPr>
          <a:xfrm>
            <a:off x="10104000" y="4110130"/>
            <a:ext cx="540000" cy="540000"/>
          </a:xfrm>
          <a:prstGeom prst="rect">
            <a:avLst/>
          </a:prstGeom>
        </p:spPr>
        <p:txBody>
          <a:bodyPr>
            <a:noAutofit/>
          </a:bodyPr>
          <a:lstStyle>
            <a:lvl1pPr marL="171450" indent="-171450">
              <a:buFont typeface="Arial" panose="020B0604020202020204" pitchFamily="34" charset="0"/>
              <a:buChar char="•"/>
              <a:defRPr sz="700"/>
            </a:lvl1pPr>
          </a:lstStyle>
          <a:p>
            <a:r>
              <a:rPr lang="en-US"/>
              <a:t>Add icon</a:t>
            </a:r>
            <a:endParaRPr lang="nl-NL"/>
          </a:p>
        </p:txBody>
      </p:sp>
      <p:sp>
        <p:nvSpPr>
          <p:cNvPr id="13" name="Tijdelijke aanduiding voor titel 1">
            <a:extLst>
              <a:ext uri="{FF2B5EF4-FFF2-40B4-BE49-F238E27FC236}">
                <a16:creationId xmlns:a16="http://schemas.microsoft.com/office/drawing/2014/main" id="{16527C7F-F707-F9E0-11FA-798E0487E19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2000" y="516239"/>
            <a:ext cx="10608000" cy="6064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14" name="Tijdelijke aanduiding voor tekst 2">
            <a:extLst>
              <a:ext uri="{FF2B5EF4-FFF2-40B4-BE49-F238E27FC236}">
                <a16:creationId xmlns:a16="http://schemas.microsoft.com/office/drawing/2014/main" id="{7C93C687-261F-F369-B1EC-CFFE5DA85F00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792000" y="1159977"/>
            <a:ext cx="10608000" cy="53370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1600" b="0">
                <a:solidFill>
                  <a:srgbClr val="507AC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15" name="Footer Placeholder 2">
            <a:extLst>
              <a:ext uri="{FF2B5EF4-FFF2-40B4-BE49-F238E27FC236}">
                <a16:creationId xmlns:a16="http://schemas.microsoft.com/office/drawing/2014/main" id="{71950D3B-6708-42CC-489E-878014D8D2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85200" y="6596579"/>
            <a:ext cx="4114800" cy="1520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2"/>
                </a:solidFill>
              </a:defRPr>
            </a:lvl1pPr>
          </a:lstStyle>
          <a:p>
            <a:r>
              <a:rPr lang="en-BE"/>
              <a:t>Source</a:t>
            </a:r>
          </a:p>
        </p:txBody>
      </p:sp>
    </p:spTree>
    <p:extLst>
      <p:ext uri="{BB962C8B-B14F-4D97-AF65-F5344CB8AC3E}">
        <p14:creationId xmlns:p14="http://schemas.microsoft.com/office/powerpoint/2010/main" val="349753745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/pip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Vrije vorm: vorm 40">
            <a:extLst>
              <a:ext uri="{FF2B5EF4-FFF2-40B4-BE49-F238E27FC236}">
                <a16:creationId xmlns:a16="http://schemas.microsoft.com/office/drawing/2014/main" id="{8936895C-3C50-8C07-FAF7-A77BBCC74499}"/>
              </a:ext>
            </a:extLst>
          </p:cNvPr>
          <p:cNvSpPr/>
          <p:nvPr userDrawn="1"/>
        </p:nvSpPr>
        <p:spPr>
          <a:xfrm>
            <a:off x="791999" y="2794395"/>
            <a:ext cx="2657136" cy="1767845"/>
          </a:xfrm>
          <a:custGeom>
            <a:avLst/>
            <a:gdLst>
              <a:gd name="connsiteX0" fmla="*/ 1775894 w 2657136"/>
              <a:gd name="connsiteY0" fmla="*/ 0 h 1767845"/>
              <a:gd name="connsiteX1" fmla="*/ 2657136 w 2657136"/>
              <a:gd name="connsiteY1" fmla="*/ 881242 h 1767845"/>
              <a:gd name="connsiteX2" fmla="*/ 1773214 w 2657136"/>
              <a:gd name="connsiteY2" fmla="*/ 1765165 h 1767845"/>
              <a:gd name="connsiteX3" fmla="*/ 1773214 w 2657136"/>
              <a:gd name="connsiteY3" fmla="*/ 1765166 h 1767845"/>
              <a:gd name="connsiteX4" fmla="*/ 1773212 w 2657136"/>
              <a:gd name="connsiteY4" fmla="*/ 1765166 h 1767845"/>
              <a:gd name="connsiteX5" fmla="*/ 1770534 w 2657136"/>
              <a:gd name="connsiteY5" fmla="*/ 1767845 h 1767845"/>
              <a:gd name="connsiteX6" fmla="*/ 1767855 w 2657136"/>
              <a:gd name="connsiteY6" fmla="*/ 1765166 h 1767845"/>
              <a:gd name="connsiteX7" fmla="*/ 0 w 2657136"/>
              <a:gd name="connsiteY7" fmla="*/ 1765166 h 1767845"/>
              <a:gd name="connsiteX8" fmla="*/ 0 w 2657136"/>
              <a:gd name="connsiteY8" fmla="*/ 2672 h 1767845"/>
              <a:gd name="connsiteX9" fmla="*/ 1773214 w 2657136"/>
              <a:gd name="connsiteY9" fmla="*/ 2672 h 1767845"/>
              <a:gd name="connsiteX10" fmla="*/ 1773214 w 2657136"/>
              <a:gd name="connsiteY10" fmla="*/ 2681 h 17678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657136" h="1767845">
                <a:moveTo>
                  <a:pt x="1775894" y="0"/>
                </a:moveTo>
                <a:lnTo>
                  <a:pt x="2657136" y="881242"/>
                </a:lnTo>
                <a:lnTo>
                  <a:pt x="1773214" y="1765165"/>
                </a:lnTo>
                <a:lnTo>
                  <a:pt x="1773214" y="1765166"/>
                </a:lnTo>
                <a:lnTo>
                  <a:pt x="1773212" y="1765166"/>
                </a:lnTo>
                <a:lnTo>
                  <a:pt x="1770534" y="1767845"/>
                </a:lnTo>
                <a:lnTo>
                  <a:pt x="1767855" y="1765166"/>
                </a:lnTo>
                <a:lnTo>
                  <a:pt x="0" y="1765166"/>
                </a:lnTo>
                <a:lnTo>
                  <a:pt x="0" y="2672"/>
                </a:lnTo>
                <a:lnTo>
                  <a:pt x="1773214" y="2672"/>
                </a:lnTo>
                <a:lnTo>
                  <a:pt x="1773214" y="2681"/>
                </a:lnTo>
                <a:close/>
              </a:path>
            </a:pathLst>
          </a:custGeom>
          <a:solidFill>
            <a:srgbClr val="D1E3F7"/>
          </a:solidFill>
          <a:ln w="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nl-NL"/>
          </a:p>
        </p:txBody>
      </p:sp>
      <p:sp>
        <p:nvSpPr>
          <p:cNvPr id="41" name="Vrije vorm: vorm 40">
            <a:extLst>
              <a:ext uri="{FF2B5EF4-FFF2-40B4-BE49-F238E27FC236}">
                <a16:creationId xmlns:a16="http://schemas.microsoft.com/office/drawing/2014/main" id="{1242CF8C-FE64-F67B-8E13-603B740EC680}"/>
              </a:ext>
            </a:extLst>
          </p:cNvPr>
          <p:cNvSpPr/>
          <p:nvPr/>
        </p:nvSpPr>
        <p:spPr>
          <a:xfrm>
            <a:off x="3449135" y="2794395"/>
            <a:ext cx="2657136" cy="1767845"/>
          </a:xfrm>
          <a:custGeom>
            <a:avLst/>
            <a:gdLst>
              <a:gd name="connsiteX0" fmla="*/ 1775894 w 2657136"/>
              <a:gd name="connsiteY0" fmla="*/ 0 h 1767845"/>
              <a:gd name="connsiteX1" fmla="*/ 2657136 w 2657136"/>
              <a:gd name="connsiteY1" fmla="*/ 881242 h 1767845"/>
              <a:gd name="connsiteX2" fmla="*/ 1773214 w 2657136"/>
              <a:gd name="connsiteY2" fmla="*/ 1765165 h 1767845"/>
              <a:gd name="connsiteX3" fmla="*/ 1773214 w 2657136"/>
              <a:gd name="connsiteY3" fmla="*/ 1765166 h 1767845"/>
              <a:gd name="connsiteX4" fmla="*/ 1773212 w 2657136"/>
              <a:gd name="connsiteY4" fmla="*/ 1765166 h 1767845"/>
              <a:gd name="connsiteX5" fmla="*/ 1770534 w 2657136"/>
              <a:gd name="connsiteY5" fmla="*/ 1767845 h 1767845"/>
              <a:gd name="connsiteX6" fmla="*/ 1767855 w 2657136"/>
              <a:gd name="connsiteY6" fmla="*/ 1765166 h 1767845"/>
              <a:gd name="connsiteX7" fmla="*/ 0 w 2657136"/>
              <a:gd name="connsiteY7" fmla="*/ 1765166 h 1767845"/>
              <a:gd name="connsiteX8" fmla="*/ 0 w 2657136"/>
              <a:gd name="connsiteY8" fmla="*/ 2672 h 1767845"/>
              <a:gd name="connsiteX9" fmla="*/ 1773214 w 2657136"/>
              <a:gd name="connsiteY9" fmla="*/ 2672 h 1767845"/>
              <a:gd name="connsiteX10" fmla="*/ 1773214 w 2657136"/>
              <a:gd name="connsiteY10" fmla="*/ 2681 h 17678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657136" h="1767845">
                <a:moveTo>
                  <a:pt x="1775894" y="0"/>
                </a:moveTo>
                <a:lnTo>
                  <a:pt x="2657136" y="881242"/>
                </a:lnTo>
                <a:lnTo>
                  <a:pt x="1773214" y="1765165"/>
                </a:lnTo>
                <a:lnTo>
                  <a:pt x="1773214" y="1765166"/>
                </a:lnTo>
                <a:lnTo>
                  <a:pt x="1773212" y="1765166"/>
                </a:lnTo>
                <a:lnTo>
                  <a:pt x="1770534" y="1767845"/>
                </a:lnTo>
                <a:lnTo>
                  <a:pt x="1767855" y="1765166"/>
                </a:lnTo>
                <a:lnTo>
                  <a:pt x="0" y="1765166"/>
                </a:lnTo>
                <a:lnTo>
                  <a:pt x="0" y="2672"/>
                </a:lnTo>
                <a:lnTo>
                  <a:pt x="1773214" y="2672"/>
                </a:lnTo>
                <a:lnTo>
                  <a:pt x="1773214" y="2681"/>
                </a:lnTo>
                <a:close/>
              </a:path>
            </a:pathLst>
          </a:custGeom>
          <a:solidFill>
            <a:srgbClr val="D1E3F7"/>
          </a:solidFill>
          <a:ln w="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nl-NL"/>
          </a:p>
        </p:txBody>
      </p:sp>
      <p:sp>
        <p:nvSpPr>
          <p:cNvPr id="42" name="Vrije vorm: vorm 41">
            <a:extLst>
              <a:ext uri="{FF2B5EF4-FFF2-40B4-BE49-F238E27FC236}">
                <a16:creationId xmlns:a16="http://schemas.microsoft.com/office/drawing/2014/main" id="{092F404F-46A1-B061-7586-E469230C5C3A}"/>
              </a:ext>
            </a:extLst>
          </p:cNvPr>
          <p:cNvSpPr/>
          <p:nvPr/>
        </p:nvSpPr>
        <p:spPr>
          <a:xfrm>
            <a:off x="6106271" y="2794395"/>
            <a:ext cx="2657136" cy="1767845"/>
          </a:xfrm>
          <a:custGeom>
            <a:avLst/>
            <a:gdLst>
              <a:gd name="connsiteX0" fmla="*/ 1775894 w 2657136"/>
              <a:gd name="connsiteY0" fmla="*/ 0 h 1767845"/>
              <a:gd name="connsiteX1" fmla="*/ 2657136 w 2657136"/>
              <a:gd name="connsiteY1" fmla="*/ 881242 h 1767845"/>
              <a:gd name="connsiteX2" fmla="*/ 1773214 w 2657136"/>
              <a:gd name="connsiteY2" fmla="*/ 1765165 h 1767845"/>
              <a:gd name="connsiteX3" fmla="*/ 1773214 w 2657136"/>
              <a:gd name="connsiteY3" fmla="*/ 1765166 h 1767845"/>
              <a:gd name="connsiteX4" fmla="*/ 1773212 w 2657136"/>
              <a:gd name="connsiteY4" fmla="*/ 1765166 h 1767845"/>
              <a:gd name="connsiteX5" fmla="*/ 1770534 w 2657136"/>
              <a:gd name="connsiteY5" fmla="*/ 1767845 h 1767845"/>
              <a:gd name="connsiteX6" fmla="*/ 1767855 w 2657136"/>
              <a:gd name="connsiteY6" fmla="*/ 1765166 h 1767845"/>
              <a:gd name="connsiteX7" fmla="*/ 0 w 2657136"/>
              <a:gd name="connsiteY7" fmla="*/ 1765166 h 1767845"/>
              <a:gd name="connsiteX8" fmla="*/ 0 w 2657136"/>
              <a:gd name="connsiteY8" fmla="*/ 2672 h 1767845"/>
              <a:gd name="connsiteX9" fmla="*/ 1773214 w 2657136"/>
              <a:gd name="connsiteY9" fmla="*/ 2672 h 1767845"/>
              <a:gd name="connsiteX10" fmla="*/ 1773214 w 2657136"/>
              <a:gd name="connsiteY10" fmla="*/ 2681 h 17678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657136" h="1767845">
                <a:moveTo>
                  <a:pt x="1775894" y="0"/>
                </a:moveTo>
                <a:lnTo>
                  <a:pt x="2657136" y="881242"/>
                </a:lnTo>
                <a:lnTo>
                  <a:pt x="1773214" y="1765165"/>
                </a:lnTo>
                <a:lnTo>
                  <a:pt x="1773214" y="1765166"/>
                </a:lnTo>
                <a:lnTo>
                  <a:pt x="1773212" y="1765166"/>
                </a:lnTo>
                <a:lnTo>
                  <a:pt x="1770534" y="1767845"/>
                </a:lnTo>
                <a:lnTo>
                  <a:pt x="1767855" y="1765166"/>
                </a:lnTo>
                <a:lnTo>
                  <a:pt x="0" y="1765166"/>
                </a:lnTo>
                <a:lnTo>
                  <a:pt x="0" y="2672"/>
                </a:lnTo>
                <a:lnTo>
                  <a:pt x="1773214" y="2672"/>
                </a:lnTo>
                <a:lnTo>
                  <a:pt x="1773214" y="2681"/>
                </a:lnTo>
                <a:close/>
              </a:path>
            </a:pathLst>
          </a:custGeom>
          <a:solidFill>
            <a:srgbClr val="D1E3F7"/>
          </a:solidFill>
          <a:ln w="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nl-NL"/>
          </a:p>
        </p:txBody>
      </p:sp>
      <p:sp>
        <p:nvSpPr>
          <p:cNvPr id="43" name="Vrije vorm: vorm 42">
            <a:extLst>
              <a:ext uri="{FF2B5EF4-FFF2-40B4-BE49-F238E27FC236}">
                <a16:creationId xmlns:a16="http://schemas.microsoft.com/office/drawing/2014/main" id="{7840A372-D611-17A9-9EF8-AC666BA2B350}"/>
              </a:ext>
            </a:extLst>
          </p:cNvPr>
          <p:cNvSpPr/>
          <p:nvPr/>
        </p:nvSpPr>
        <p:spPr>
          <a:xfrm>
            <a:off x="8763407" y="2794395"/>
            <a:ext cx="2657136" cy="1767845"/>
          </a:xfrm>
          <a:custGeom>
            <a:avLst/>
            <a:gdLst>
              <a:gd name="connsiteX0" fmla="*/ 1775894 w 2657136"/>
              <a:gd name="connsiteY0" fmla="*/ 0 h 1767845"/>
              <a:gd name="connsiteX1" fmla="*/ 2657136 w 2657136"/>
              <a:gd name="connsiteY1" fmla="*/ 881242 h 1767845"/>
              <a:gd name="connsiteX2" fmla="*/ 1773214 w 2657136"/>
              <a:gd name="connsiteY2" fmla="*/ 1765165 h 1767845"/>
              <a:gd name="connsiteX3" fmla="*/ 1773214 w 2657136"/>
              <a:gd name="connsiteY3" fmla="*/ 1765166 h 1767845"/>
              <a:gd name="connsiteX4" fmla="*/ 1773212 w 2657136"/>
              <a:gd name="connsiteY4" fmla="*/ 1765166 h 1767845"/>
              <a:gd name="connsiteX5" fmla="*/ 1770534 w 2657136"/>
              <a:gd name="connsiteY5" fmla="*/ 1767845 h 1767845"/>
              <a:gd name="connsiteX6" fmla="*/ 1767855 w 2657136"/>
              <a:gd name="connsiteY6" fmla="*/ 1765166 h 1767845"/>
              <a:gd name="connsiteX7" fmla="*/ 0 w 2657136"/>
              <a:gd name="connsiteY7" fmla="*/ 1765166 h 1767845"/>
              <a:gd name="connsiteX8" fmla="*/ 0 w 2657136"/>
              <a:gd name="connsiteY8" fmla="*/ 2672 h 1767845"/>
              <a:gd name="connsiteX9" fmla="*/ 1773214 w 2657136"/>
              <a:gd name="connsiteY9" fmla="*/ 2672 h 1767845"/>
              <a:gd name="connsiteX10" fmla="*/ 1773214 w 2657136"/>
              <a:gd name="connsiteY10" fmla="*/ 2681 h 17678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657136" h="1767845">
                <a:moveTo>
                  <a:pt x="1775894" y="0"/>
                </a:moveTo>
                <a:lnTo>
                  <a:pt x="2657136" y="881242"/>
                </a:lnTo>
                <a:lnTo>
                  <a:pt x="1773214" y="1765165"/>
                </a:lnTo>
                <a:lnTo>
                  <a:pt x="1773214" y="1765166"/>
                </a:lnTo>
                <a:lnTo>
                  <a:pt x="1773212" y="1765166"/>
                </a:lnTo>
                <a:lnTo>
                  <a:pt x="1770534" y="1767845"/>
                </a:lnTo>
                <a:lnTo>
                  <a:pt x="1767855" y="1765166"/>
                </a:lnTo>
                <a:lnTo>
                  <a:pt x="0" y="1765166"/>
                </a:lnTo>
                <a:lnTo>
                  <a:pt x="0" y="2672"/>
                </a:lnTo>
                <a:lnTo>
                  <a:pt x="1773214" y="2672"/>
                </a:lnTo>
                <a:lnTo>
                  <a:pt x="1773214" y="2681"/>
                </a:lnTo>
                <a:close/>
              </a:path>
            </a:pathLst>
          </a:custGeom>
          <a:solidFill>
            <a:srgbClr val="D1E3F7"/>
          </a:solidFill>
          <a:ln w="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nl-NL"/>
          </a:p>
        </p:txBody>
      </p:sp>
      <p:sp>
        <p:nvSpPr>
          <p:cNvPr id="45" name="Tijdelijke aanduiding voor afbeelding 11">
            <a:extLst>
              <a:ext uri="{FF2B5EF4-FFF2-40B4-BE49-F238E27FC236}">
                <a16:creationId xmlns:a16="http://schemas.microsoft.com/office/drawing/2014/main" id="{789114B8-2EE2-19A9-C6EA-0FDAFDD48404}"/>
              </a:ext>
            </a:extLst>
          </p:cNvPr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791999" y="2164088"/>
            <a:ext cx="540000" cy="540000"/>
          </a:xfrm>
          <a:prstGeom prst="rect">
            <a:avLst/>
          </a:prstGeom>
        </p:spPr>
        <p:txBody>
          <a:bodyPr>
            <a:noAutofit/>
          </a:bodyPr>
          <a:lstStyle>
            <a:lvl1pPr marL="171450" indent="-171450">
              <a:buFont typeface="Arial" panose="020B0604020202020204" pitchFamily="34" charset="0"/>
              <a:buChar char="•"/>
              <a:defRPr sz="700"/>
            </a:lvl1pPr>
          </a:lstStyle>
          <a:p>
            <a:r>
              <a:rPr lang="en-US"/>
              <a:t>Add icon</a:t>
            </a:r>
            <a:endParaRPr lang="nl-NL"/>
          </a:p>
        </p:txBody>
      </p:sp>
      <p:sp>
        <p:nvSpPr>
          <p:cNvPr id="46" name="Tijdelijke aanduiding voor afbeelding 11">
            <a:extLst>
              <a:ext uri="{FF2B5EF4-FFF2-40B4-BE49-F238E27FC236}">
                <a16:creationId xmlns:a16="http://schemas.microsoft.com/office/drawing/2014/main" id="{699DF17B-CFA2-AE03-4127-C14EFF930FB6}"/>
              </a:ext>
            </a:extLst>
          </p:cNvPr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3449135" y="2164088"/>
            <a:ext cx="540000" cy="540000"/>
          </a:xfrm>
          <a:prstGeom prst="rect">
            <a:avLst/>
          </a:prstGeom>
        </p:spPr>
        <p:txBody>
          <a:bodyPr>
            <a:noAutofit/>
          </a:bodyPr>
          <a:lstStyle>
            <a:lvl1pPr marL="171450" indent="-171450">
              <a:buFont typeface="Arial" panose="020B0604020202020204" pitchFamily="34" charset="0"/>
              <a:buChar char="•"/>
              <a:defRPr sz="700"/>
            </a:lvl1pPr>
          </a:lstStyle>
          <a:p>
            <a:r>
              <a:rPr lang="en-US"/>
              <a:t>Add icon</a:t>
            </a:r>
            <a:endParaRPr lang="nl-NL"/>
          </a:p>
        </p:txBody>
      </p:sp>
      <p:sp>
        <p:nvSpPr>
          <p:cNvPr id="47" name="Tijdelijke aanduiding voor afbeelding 11">
            <a:extLst>
              <a:ext uri="{FF2B5EF4-FFF2-40B4-BE49-F238E27FC236}">
                <a16:creationId xmlns:a16="http://schemas.microsoft.com/office/drawing/2014/main" id="{9ADCABCD-048D-74B4-18F0-5D9920DC8B2B}"/>
              </a:ext>
            </a:extLst>
          </p:cNvPr>
          <p:cNvSpPr>
            <a:spLocks noGrp="1" noChangeAspect="1"/>
          </p:cNvSpPr>
          <p:nvPr>
            <p:ph type="pic" sz="quarter" idx="17" hasCustomPrompt="1"/>
          </p:nvPr>
        </p:nvSpPr>
        <p:spPr>
          <a:xfrm>
            <a:off x="6106271" y="2164088"/>
            <a:ext cx="540000" cy="540000"/>
          </a:xfrm>
          <a:prstGeom prst="rect">
            <a:avLst/>
          </a:prstGeom>
        </p:spPr>
        <p:txBody>
          <a:bodyPr>
            <a:noAutofit/>
          </a:bodyPr>
          <a:lstStyle>
            <a:lvl1pPr marL="171450" indent="-171450">
              <a:buFont typeface="Arial" panose="020B0604020202020204" pitchFamily="34" charset="0"/>
              <a:buChar char="•"/>
              <a:defRPr sz="700"/>
            </a:lvl1pPr>
          </a:lstStyle>
          <a:p>
            <a:r>
              <a:rPr lang="en-US"/>
              <a:t>Add icon</a:t>
            </a:r>
            <a:endParaRPr lang="nl-NL"/>
          </a:p>
        </p:txBody>
      </p:sp>
      <p:sp>
        <p:nvSpPr>
          <p:cNvPr id="48" name="Tijdelijke aanduiding voor afbeelding 11">
            <a:extLst>
              <a:ext uri="{FF2B5EF4-FFF2-40B4-BE49-F238E27FC236}">
                <a16:creationId xmlns:a16="http://schemas.microsoft.com/office/drawing/2014/main" id="{C67166B8-6BF0-7B3E-6863-01013C8D1068}"/>
              </a:ext>
            </a:extLst>
          </p:cNvPr>
          <p:cNvSpPr>
            <a:spLocks noGrp="1" noChangeAspect="1"/>
          </p:cNvSpPr>
          <p:nvPr>
            <p:ph type="pic" sz="quarter" idx="18" hasCustomPrompt="1"/>
          </p:nvPr>
        </p:nvSpPr>
        <p:spPr>
          <a:xfrm>
            <a:off x="8763407" y="2164088"/>
            <a:ext cx="540000" cy="540000"/>
          </a:xfrm>
          <a:prstGeom prst="rect">
            <a:avLst/>
          </a:prstGeom>
        </p:spPr>
        <p:txBody>
          <a:bodyPr>
            <a:noAutofit/>
          </a:bodyPr>
          <a:lstStyle>
            <a:lvl1pPr marL="171450" indent="-171450">
              <a:buFont typeface="Arial" panose="020B0604020202020204" pitchFamily="34" charset="0"/>
              <a:buChar char="•"/>
              <a:defRPr sz="700"/>
            </a:lvl1pPr>
          </a:lstStyle>
          <a:p>
            <a:r>
              <a:rPr lang="en-US"/>
              <a:t>Add icon</a:t>
            </a:r>
            <a:endParaRPr lang="nl-NL"/>
          </a:p>
        </p:txBody>
      </p:sp>
      <p:sp>
        <p:nvSpPr>
          <p:cNvPr id="49" name="Tijdelijke aanduiding voor inhoud 2">
            <a:extLst>
              <a:ext uri="{FF2B5EF4-FFF2-40B4-BE49-F238E27FC236}">
                <a16:creationId xmlns:a16="http://schemas.microsoft.com/office/drawing/2014/main" id="{90D3F3DD-F47F-E476-9517-5A39B1D3DBAD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792001" y="4747218"/>
            <a:ext cx="2052000" cy="7334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ijdelijke aanduiding voor inhoud 2">
            <a:extLst>
              <a:ext uri="{FF2B5EF4-FFF2-40B4-BE49-F238E27FC236}">
                <a16:creationId xmlns:a16="http://schemas.microsoft.com/office/drawing/2014/main" id="{16977658-13FB-8EC7-4EA1-25FD80943881}"/>
              </a:ext>
            </a:extLst>
          </p:cNvPr>
          <p:cNvSpPr>
            <a:spLocks noGrp="1"/>
          </p:cNvSpPr>
          <p:nvPr>
            <p:ph sz="half" idx="19" hasCustomPrompt="1"/>
          </p:nvPr>
        </p:nvSpPr>
        <p:spPr>
          <a:xfrm>
            <a:off x="3449135" y="4747218"/>
            <a:ext cx="2052000" cy="7334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ijdelijke aanduiding voor inhoud 2">
            <a:extLst>
              <a:ext uri="{FF2B5EF4-FFF2-40B4-BE49-F238E27FC236}">
                <a16:creationId xmlns:a16="http://schemas.microsoft.com/office/drawing/2014/main" id="{EA4E512D-B9E8-F03A-59AA-FF7649F9422F}"/>
              </a:ext>
            </a:extLst>
          </p:cNvPr>
          <p:cNvSpPr>
            <a:spLocks noGrp="1"/>
          </p:cNvSpPr>
          <p:nvPr>
            <p:ph sz="half" idx="20" hasCustomPrompt="1"/>
          </p:nvPr>
        </p:nvSpPr>
        <p:spPr>
          <a:xfrm>
            <a:off x="6096000" y="4747218"/>
            <a:ext cx="2052000" cy="7334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ijdelijke aanduiding voor inhoud 2">
            <a:extLst>
              <a:ext uri="{FF2B5EF4-FFF2-40B4-BE49-F238E27FC236}">
                <a16:creationId xmlns:a16="http://schemas.microsoft.com/office/drawing/2014/main" id="{D384CD8F-5DE6-8863-678B-6D0486A84107}"/>
              </a:ext>
            </a:extLst>
          </p:cNvPr>
          <p:cNvSpPr>
            <a:spLocks noGrp="1"/>
          </p:cNvSpPr>
          <p:nvPr>
            <p:ph sz="half" idx="21" hasCustomPrompt="1"/>
          </p:nvPr>
        </p:nvSpPr>
        <p:spPr>
          <a:xfrm>
            <a:off x="8763407" y="4747218"/>
            <a:ext cx="2052000" cy="7334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Tijdelijke aanduiding voor inhoud 2">
            <a:extLst>
              <a:ext uri="{FF2B5EF4-FFF2-40B4-BE49-F238E27FC236}">
                <a16:creationId xmlns:a16="http://schemas.microsoft.com/office/drawing/2014/main" id="{E642989E-DE44-4894-7750-1DD449AC9221}"/>
              </a:ext>
            </a:extLst>
          </p:cNvPr>
          <p:cNvSpPr>
            <a:spLocks noGrp="1"/>
          </p:cNvSpPr>
          <p:nvPr>
            <p:ph sz="half" idx="22" hasCustomPrompt="1"/>
          </p:nvPr>
        </p:nvSpPr>
        <p:spPr>
          <a:xfrm>
            <a:off x="1062001" y="3555969"/>
            <a:ext cx="1548000" cy="576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" name="Tijdelijke aanduiding voor tekst 2">
            <a:extLst>
              <a:ext uri="{FF2B5EF4-FFF2-40B4-BE49-F238E27FC236}">
                <a16:creationId xmlns:a16="http://schemas.microsoft.com/office/drawing/2014/main" id="{20FEA36A-A464-7C06-6FEE-DB9493D6B303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1061999" y="3222815"/>
            <a:ext cx="1548000" cy="28388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buNone/>
              <a:defRPr sz="1400" b="1">
                <a:solidFill>
                  <a:srgbClr val="2D4C95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  <a:endParaRPr lang="nl-NL"/>
          </a:p>
        </p:txBody>
      </p:sp>
      <p:sp>
        <p:nvSpPr>
          <p:cNvPr id="56" name="Tijdelijke aanduiding voor inhoud 2">
            <a:extLst>
              <a:ext uri="{FF2B5EF4-FFF2-40B4-BE49-F238E27FC236}">
                <a16:creationId xmlns:a16="http://schemas.microsoft.com/office/drawing/2014/main" id="{E04D0D86-EBE9-8FFB-D1A4-26B6271E142D}"/>
              </a:ext>
            </a:extLst>
          </p:cNvPr>
          <p:cNvSpPr>
            <a:spLocks noGrp="1"/>
          </p:cNvSpPr>
          <p:nvPr>
            <p:ph sz="half" idx="25" hasCustomPrompt="1"/>
          </p:nvPr>
        </p:nvSpPr>
        <p:spPr>
          <a:xfrm>
            <a:off x="3719137" y="3555969"/>
            <a:ext cx="1548000" cy="576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7" name="Tijdelijke aanduiding voor tekst 2">
            <a:extLst>
              <a:ext uri="{FF2B5EF4-FFF2-40B4-BE49-F238E27FC236}">
                <a16:creationId xmlns:a16="http://schemas.microsoft.com/office/drawing/2014/main" id="{34E6405E-8F80-A270-0712-FB808A3A111E}"/>
              </a:ext>
            </a:extLst>
          </p:cNvPr>
          <p:cNvSpPr>
            <a:spLocks noGrp="1"/>
          </p:cNvSpPr>
          <p:nvPr>
            <p:ph type="body" idx="26" hasCustomPrompt="1"/>
          </p:nvPr>
        </p:nvSpPr>
        <p:spPr>
          <a:xfrm>
            <a:off x="3719135" y="3222815"/>
            <a:ext cx="1548000" cy="28388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buNone/>
              <a:defRPr sz="1400" b="1">
                <a:solidFill>
                  <a:srgbClr val="2D4C95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  <a:endParaRPr lang="nl-NL"/>
          </a:p>
        </p:txBody>
      </p:sp>
      <p:sp>
        <p:nvSpPr>
          <p:cNvPr id="58" name="Tijdelijke aanduiding voor inhoud 2">
            <a:extLst>
              <a:ext uri="{FF2B5EF4-FFF2-40B4-BE49-F238E27FC236}">
                <a16:creationId xmlns:a16="http://schemas.microsoft.com/office/drawing/2014/main" id="{10A28B7B-58CD-6033-22B2-8324277371A9}"/>
              </a:ext>
            </a:extLst>
          </p:cNvPr>
          <p:cNvSpPr>
            <a:spLocks noGrp="1"/>
          </p:cNvSpPr>
          <p:nvPr>
            <p:ph sz="half" idx="27" hasCustomPrompt="1"/>
          </p:nvPr>
        </p:nvSpPr>
        <p:spPr>
          <a:xfrm>
            <a:off x="6376273" y="3555969"/>
            <a:ext cx="1548000" cy="576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9" name="Tijdelijke aanduiding voor tekst 2">
            <a:extLst>
              <a:ext uri="{FF2B5EF4-FFF2-40B4-BE49-F238E27FC236}">
                <a16:creationId xmlns:a16="http://schemas.microsoft.com/office/drawing/2014/main" id="{B3C78F7C-312A-653C-120E-8FDE0C8A2C9F}"/>
              </a:ext>
            </a:extLst>
          </p:cNvPr>
          <p:cNvSpPr>
            <a:spLocks noGrp="1"/>
          </p:cNvSpPr>
          <p:nvPr>
            <p:ph type="body" idx="28" hasCustomPrompt="1"/>
          </p:nvPr>
        </p:nvSpPr>
        <p:spPr>
          <a:xfrm>
            <a:off x="6376271" y="3222815"/>
            <a:ext cx="1548000" cy="28388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buNone/>
              <a:defRPr sz="1400" b="1">
                <a:solidFill>
                  <a:srgbClr val="2D4C95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  <a:endParaRPr lang="nl-NL"/>
          </a:p>
        </p:txBody>
      </p:sp>
      <p:sp>
        <p:nvSpPr>
          <p:cNvPr id="60" name="Tijdelijke aanduiding voor inhoud 2">
            <a:extLst>
              <a:ext uri="{FF2B5EF4-FFF2-40B4-BE49-F238E27FC236}">
                <a16:creationId xmlns:a16="http://schemas.microsoft.com/office/drawing/2014/main" id="{4A8F8FE8-95BD-F9E8-5446-5C7CDBC03AC9}"/>
              </a:ext>
            </a:extLst>
          </p:cNvPr>
          <p:cNvSpPr>
            <a:spLocks noGrp="1"/>
          </p:cNvSpPr>
          <p:nvPr>
            <p:ph sz="half" idx="29" hasCustomPrompt="1"/>
          </p:nvPr>
        </p:nvSpPr>
        <p:spPr>
          <a:xfrm>
            <a:off x="9033409" y="3555969"/>
            <a:ext cx="1548000" cy="576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1" name="Tijdelijke aanduiding voor tekst 2">
            <a:extLst>
              <a:ext uri="{FF2B5EF4-FFF2-40B4-BE49-F238E27FC236}">
                <a16:creationId xmlns:a16="http://schemas.microsoft.com/office/drawing/2014/main" id="{787109C5-A656-6FE8-5E16-A84CC347657E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9033407" y="3222815"/>
            <a:ext cx="1548000" cy="28388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buNone/>
              <a:defRPr sz="1400" b="1">
                <a:solidFill>
                  <a:srgbClr val="2D4C95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  <a:endParaRPr lang="nl-NL"/>
          </a:p>
        </p:txBody>
      </p:sp>
      <p:sp>
        <p:nvSpPr>
          <p:cNvPr id="4" name="Tijdelijke aanduiding voor titel 1">
            <a:extLst>
              <a:ext uri="{FF2B5EF4-FFF2-40B4-BE49-F238E27FC236}">
                <a16:creationId xmlns:a16="http://schemas.microsoft.com/office/drawing/2014/main" id="{2AC7CC7C-D9FB-1CA6-0C0A-043B2E34059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2000" y="516239"/>
            <a:ext cx="10608000" cy="6064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5" name="Tijdelijke aanduiding voor tekst 2">
            <a:extLst>
              <a:ext uri="{FF2B5EF4-FFF2-40B4-BE49-F238E27FC236}">
                <a16:creationId xmlns:a16="http://schemas.microsoft.com/office/drawing/2014/main" id="{0731F6BB-6B0A-D6A6-A7F8-F568759150DD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792000" y="1159977"/>
            <a:ext cx="10608000" cy="53370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1600" b="0">
                <a:solidFill>
                  <a:srgbClr val="507AC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8D19449C-6CED-0DF8-CCDB-035CB10A9E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85200" y="6596579"/>
            <a:ext cx="4114800" cy="1520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2"/>
                </a:solidFill>
              </a:defRPr>
            </a:lvl1pPr>
          </a:lstStyle>
          <a:p>
            <a:r>
              <a:rPr lang="en-BE"/>
              <a:t>Source</a:t>
            </a:r>
          </a:p>
        </p:txBody>
      </p:sp>
    </p:spTree>
    <p:extLst>
      <p:ext uri="{BB962C8B-B14F-4D97-AF65-F5344CB8AC3E}">
        <p14:creationId xmlns:p14="http://schemas.microsoft.com/office/powerpoint/2010/main" val="305655856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/outlook/pipeline (custom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titel 1">
            <a:extLst>
              <a:ext uri="{FF2B5EF4-FFF2-40B4-BE49-F238E27FC236}">
                <a16:creationId xmlns:a16="http://schemas.microsoft.com/office/drawing/2014/main" id="{BB91411E-2F8C-CC92-994C-9F4CD61C69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2000" y="516239"/>
            <a:ext cx="10608000" cy="6064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5" name="Tijdelijke aanduiding voor tekst 2">
            <a:extLst>
              <a:ext uri="{FF2B5EF4-FFF2-40B4-BE49-F238E27FC236}">
                <a16:creationId xmlns:a16="http://schemas.microsoft.com/office/drawing/2014/main" id="{19757007-1B4D-B462-1ED4-277571896390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792000" y="1159977"/>
            <a:ext cx="10608000" cy="53370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1600" b="0">
                <a:solidFill>
                  <a:srgbClr val="507AC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8" name="Footer Placeholder 2">
            <a:extLst>
              <a:ext uri="{FF2B5EF4-FFF2-40B4-BE49-F238E27FC236}">
                <a16:creationId xmlns:a16="http://schemas.microsoft.com/office/drawing/2014/main" id="{7D9078D6-CDA7-3CA1-1C4E-6BE5B3DBA3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85200" y="6596579"/>
            <a:ext cx="4114800" cy="1520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2"/>
                </a:solidFill>
              </a:defRPr>
            </a:lvl1pPr>
          </a:lstStyle>
          <a:p>
            <a:r>
              <a:rPr lang="en-BE"/>
              <a:t>Source</a:t>
            </a:r>
          </a:p>
        </p:txBody>
      </p:sp>
    </p:spTree>
    <p:extLst>
      <p:ext uri="{BB962C8B-B14F-4D97-AF65-F5344CB8AC3E}">
        <p14:creationId xmlns:p14="http://schemas.microsoft.com/office/powerpoint/2010/main" val="3447024588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ghlight text">
    <p:bg>
      <p:bgPr>
        <a:solidFill>
          <a:srgbClr val="D1E3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ekst 2">
            <a:extLst>
              <a:ext uri="{FF2B5EF4-FFF2-40B4-BE49-F238E27FC236}">
                <a16:creationId xmlns:a16="http://schemas.microsoft.com/office/drawing/2014/main" id="{2F2F17D1-7857-2478-35AB-1D0A8AB8A896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792000" y="1164008"/>
            <a:ext cx="10608000" cy="512617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1600" b="0">
                <a:solidFill>
                  <a:srgbClr val="507AC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3" name="Tijdelijke aanduiding voor titel 1">
            <a:extLst>
              <a:ext uri="{FF2B5EF4-FFF2-40B4-BE49-F238E27FC236}">
                <a16:creationId xmlns:a16="http://schemas.microsoft.com/office/drawing/2014/main" id="{73CF7E68-3ADF-BFAD-B156-6803EC0A3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2000" y="517945"/>
            <a:ext cx="10608000" cy="621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nl-NL"/>
          </a:p>
        </p:txBody>
      </p:sp>
      <p:sp>
        <p:nvSpPr>
          <p:cNvPr id="10" name="Tijdelijke aanduiding voor tekst 2">
            <a:extLst>
              <a:ext uri="{FF2B5EF4-FFF2-40B4-BE49-F238E27FC236}">
                <a16:creationId xmlns:a16="http://schemas.microsoft.com/office/drawing/2014/main" id="{EA3678BE-2218-8E82-89B3-CDC7603F15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000" y="1864895"/>
            <a:ext cx="10608000" cy="4681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11" name="Footer Placeholder 2">
            <a:extLst>
              <a:ext uri="{FF2B5EF4-FFF2-40B4-BE49-F238E27FC236}">
                <a16:creationId xmlns:a16="http://schemas.microsoft.com/office/drawing/2014/main" id="{EB471F46-69C6-9527-72E9-9D54D1D45D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85200" y="6596579"/>
            <a:ext cx="4114800" cy="1520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2"/>
                </a:solidFill>
              </a:defRPr>
            </a:lvl1pPr>
          </a:lstStyle>
          <a:p>
            <a:r>
              <a:rPr lang="en-BE"/>
              <a:t>Source</a:t>
            </a:r>
          </a:p>
        </p:txBody>
      </p:sp>
    </p:spTree>
    <p:extLst>
      <p:ext uri="{BB962C8B-B14F-4D97-AF65-F5344CB8AC3E}">
        <p14:creationId xmlns:p14="http://schemas.microsoft.com/office/powerpoint/2010/main" val="3859137573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ghlight with shapes/images">
    <p:bg>
      <p:bgPr>
        <a:solidFill>
          <a:srgbClr val="D1E3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Vrije vorm: vorm 25">
            <a:extLst>
              <a:ext uri="{FF2B5EF4-FFF2-40B4-BE49-F238E27FC236}">
                <a16:creationId xmlns:a16="http://schemas.microsoft.com/office/drawing/2014/main" id="{3B768417-84B8-4DE2-B012-8B10435FA345}"/>
              </a:ext>
            </a:extLst>
          </p:cNvPr>
          <p:cNvSpPr/>
          <p:nvPr/>
        </p:nvSpPr>
        <p:spPr>
          <a:xfrm rot="13500000">
            <a:off x="6729047" y="3798050"/>
            <a:ext cx="1781899" cy="1781899"/>
          </a:xfrm>
          <a:custGeom>
            <a:avLst/>
            <a:gdLst>
              <a:gd name="connsiteX0" fmla="*/ 0 w 1616455"/>
              <a:gd name="connsiteY0" fmla="*/ 0 h 1616455"/>
              <a:gd name="connsiteX1" fmla="*/ 1616455 w 1616455"/>
              <a:gd name="connsiteY1" fmla="*/ 0 h 1616455"/>
              <a:gd name="connsiteX2" fmla="*/ 1616455 w 1616455"/>
              <a:gd name="connsiteY2" fmla="*/ 1616455 h 1616455"/>
              <a:gd name="connsiteX3" fmla="*/ 0 w 1616455"/>
              <a:gd name="connsiteY3" fmla="*/ 1616455 h 1616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16455" h="1616455">
                <a:moveTo>
                  <a:pt x="0" y="0"/>
                </a:moveTo>
                <a:lnTo>
                  <a:pt x="1616455" y="0"/>
                </a:lnTo>
                <a:lnTo>
                  <a:pt x="1616455" y="1616455"/>
                </a:lnTo>
                <a:lnTo>
                  <a:pt x="0" y="1616455"/>
                </a:lnTo>
                <a:close/>
              </a:path>
            </a:pathLst>
          </a:custGeom>
          <a:solidFill>
            <a:schemeClr val="bg1"/>
          </a:solidFill>
          <a:ln w="0" cap="flat">
            <a:noFill/>
            <a:prstDash val="solid"/>
            <a:miter/>
          </a:ln>
        </p:spPr>
        <p:txBody>
          <a:bodyPr rtlCol="0" anchor="ctr"/>
          <a:lstStyle/>
          <a:p>
            <a:endParaRPr lang="nl-NL"/>
          </a:p>
        </p:txBody>
      </p:sp>
      <p:sp>
        <p:nvSpPr>
          <p:cNvPr id="27" name="Vrije vorm: vorm 26">
            <a:extLst>
              <a:ext uri="{FF2B5EF4-FFF2-40B4-BE49-F238E27FC236}">
                <a16:creationId xmlns:a16="http://schemas.microsoft.com/office/drawing/2014/main" id="{C5C134B3-0C65-09AB-E1C8-00A828796E03}"/>
              </a:ext>
            </a:extLst>
          </p:cNvPr>
          <p:cNvSpPr/>
          <p:nvPr/>
        </p:nvSpPr>
        <p:spPr>
          <a:xfrm>
            <a:off x="8880001" y="909007"/>
            <a:ext cx="2519999" cy="2519999"/>
          </a:xfrm>
          <a:custGeom>
            <a:avLst/>
            <a:gdLst>
              <a:gd name="connsiteX0" fmla="*/ 0 w 2286025"/>
              <a:gd name="connsiteY0" fmla="*/ 0 h 2286025"/>
              <a:gd name="connsiteX1" fmla="*/ 2286026 w 2286025"/>
              <a:gd name="connsiteY1" fmla="*/ 0 h 2286025"/>
              <a:gd name="connsiteX2" fmla="*/ 2286026 w 2286025"/>
              <a:gd name="connsiteY2" fmla="*/ 2286026 h 2286025"/>
              <a:gd name="connsiteX3" fmla="*/ 0 w 2286025"/>
              <a:gd name="connsiteY3" fmla="*/ 2286026 h 2286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86025" h="2286025">
                <a:moveTo>
                  <a:pt x="0" y="0"/>
                </a:moveTo>
                <a:lnTo>
                  <a:pt x="2286026" y="0"/>
                </a:lnTo>
                <a:lnTo>
                  <a:pt x="2286026" y="2286026"/>
                </a:lnTo>
                <a:lnTo>
                  <a:pt x="0" y="2286026"/>
                </a:lnTo>
                <a:close/>
              </a:path>
            </a:pathLst>
          </a:custGeom>
          <a:solidFill>
            <a:schemeClr val="bg1"/>
          </a:solidFill>
          <a:ln w="0" cap="flat">
            <a:noFill/>
            <a:prstDash val="solid"/>
            <a:miter/>
          </a:ln>
        </p:spPr>
        <p:txBody>
          <a:bodyPr rtlCol="0" anchor="ctr"/>
          <a:lstStyle/>
          <a:p>
            <a:endParaRPr lang="nl-NL"/>
          </a:p>
        </p:txBody>
      </p:sp>
      <p:sp>
        <p:nvSpPr>
          <p:cNvPr id="28" name="Vrije vorm: vorm 27">
            <a:extLst>
              <a:ext uri="{FF2B5EF4-FFF2-40B4-BE49-F238E27FC236}">
                <a16:creationId xmlns:a16="http://schemas.microsoft.com/office/drawing/2014/main" id="{9960CBC0-B3E6-7815-A46E-4557FB4748A9}"/>
              </a:ext>
            </a:extLst>
          </p:cNvPr>
          <p:cNvSpPr/>
          <p:nvPr/>
        </p:nvSpPr>
        <p:spPr>
          <a:xfrm>
            <a:off x="6360003" y="909007"/>
            <a:ext cx="2519999" cy="2519999"/>
          </a:xfrm>
          <a:custGeom>
            <a:avLst/>
            <a:gdLst>
              <a:gd name="connsiteX0" fmla="*/ 2286026 w 2286025"/>
              <a:gd name="connsiteY0" fmla="*/ 1143013 h 2286025"/>
              <a:gd name="connsiteX1" fmla="*/ 1143012 w 2286025"/>
              <a:gd name="connsiteY1" fmla="*/ 2286026 h 2286025"/>
              <a:gd name="connsiteX2" fmla="*/ -1 w 2286025"/>
              <a:gd name="connsiteY2" fmla="*/ 1143013 h 2286025"/>
              <a:gd name="connsiteX3" fmla="*/ 1143012 w 2286025"/>
              <a:gd name="connsiteY3" fmla="*/ 0 h 2286025"/>
              <a:gd name="connsiteX4" fmla="*/ 2286026 w 2286025"/>
              <a:gd name="connsiteY4" fmla="*/ 1143013 h 2286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25" h="2286025">
                <a:moveTo>
                  <a:pt x="2286026" y="1143013"/>
                </a:moveTo>
                <a:cubicBezTo>
                  <a:pt x="2286026" y="1774282"/>
                  <a:pt x="1774282" y="2286026"/>
                  <a:pt x="1143012" y="2286026"/>
                </a:cubicBezTo>
                <a:cubicBezTo>
                  <a:pt x="511744" y="2286026"/>
                  <a:pt x="-1" y="1774282"/>
                  <a:pt x="-1" y="1143013"/>
                </a:cubicBezTo>
                <a:cubicBezTo>
                  <a:pt x="-1" y="511744"/>
                  <a:pt x="511743" y="0"/>
                  <a:pt x="1143012" y="0"/>
                </a:cubicBezTo>
                <a:cubicBezTo>
                  <a:pt x="1774281" y="0"/>
                  <a:pt x="2286026" y="511744"/>
                  <a:pt x="2286026" y="1143013"/>
                </a:cubicBezTo>
                <a:close/>
              </a:path>
            </a:pathLst>
          </a:custGeom>
          <a:solidFill>
            <a:schemeClr val="bg1"/>
          </a:solidFill>
          <a:ln w="0" cap="flat">
            <a:noFill/>
            <a:prstDash val="solid"/>
            <a:miter/>
          </a:ln>
        </p:spPr>
        <p:txBody>
          <a:bodyPr rtlCol="0" anchor="ctr"/>
          <a:lstStyle/>
          <a:p>
            <a:endParaRPr lang="nl-NL"/>
          </a:p>
        </p:txBody>
      </p:sp>
      <p:sp>
        <p:nvSpPr>
          <p:cNvPr id="29" name="Vrije vorm: vorm 28">
            <a:extLst>
              <a:ext uri="{FF2B5EF4-FFF2-40B4-BE49-F238E27FC236}">
                <a16:creationId xmlns:a16="http://schemas.microsoft.com/office/drawing/2014/main" id="{E370AB24-64BC-5CD5-795A-AFF00B6F927B}"/>
              </a:ext>
            </a:extLst>
          </p:cNvPr>
          <p:cNvSpPr/>
          <p:nvPr/>
        </p:nvSpPr>
        <p:spPr>
          <a:xfrm>
            <a:off x="8880000" y="3428994"/>
            <a:ext cx="2519999" cy="2519999"/>
          </a:xfrm>
          <a:custGeom>
            <a:avLst/>
            <a:gdLst>
              <a:gd name="connsiteX0" fmla="*/ 2286026 w 2286025"/>
              <a:gd name="connsiteY0" fmla="*/ 1143013 h 2286025"/>
              <a:gd name="connsiteX1" fmla="*/ 1143012 w 2286025"/>
              <a:gd name="connsiteY1" fmla="*/ 2286026 h 2286025"/>
              <a:gd name="connsiteX2" fmla="*/ -1 w 2286025"/>
              <a:gd name="connsiteY2" fmla="*/ 1143013 h 2286025"/>
              <a:gd name="connsiteX3" fmla="*/ 1143012 w 2286025"/>
              <a:gd name="connsiteY3" fmla="*/ 0 h 2286025"/>
              <a:gd name="connsiteX4" fmla="*/ 2286026 w 2286025"/>
              <a:gd name="connsiteY4" fmla="*/ 1143013 h 2286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25" h="2286025">
                <a:moveTo>
                  <a:pt x="2286026" y="1143013"/>
                </a:moveTo>
                <a:cubicBezTo>
                  <a:pt x="2286026" y="1774282"/>
                  <a:pt x="1774282" y="2286026"/>
                  <a:pt x="1143012" y="2286026"/>
                </a:cubicBezTo>
                <a:cubicBezTo>
                  <a:pt x="511744" y="2286026"/>
                  <a:pt x="-1" y="1774282"/>
                  <a:pt x="-1" y="1143013"/>
                </a:cubicBezTo>
                <a:cubicBezTo>
                  <a:pt x="-1" y="511744"/>
                  <a:pt x="511743" y="0"/>
                  <a:pt x="1143012" y="0"/>
                </a:cubicBezTo>
                <a:cubicBezTo>
                  <a:pt x="1774281" y="0"/>
                  <a:pt x="2286026" y="511744"/>
                  <a:pt x="2286026" y="1143013"/>
                </a:cubicBezTo>
                <a:close/>
              </a:path>
            </a:pathLst>
          </a:custGeom>
          <a:solidFill>
            <a:schemeClr val="bg1"/>
          </a:solidFill>
          <a:ln w="0" cap="flat">
            <a:noFill/>
            <a:prstDash val="solid"/>
            <a:miter/>
          </a:ln>
        </p:spPr>
        <p:txBody>
          <a:bodyPr rtlCol="0" anchor="ctr"/>
          <a:lstStyle/>
          <a:p>
            <a:endParaRPr lang="nl-NL"/>
          </a:p>
        </p:txBody>
      </p:sp>
      <p:sp>
        <p:nvSpPr>
          <p:cNvPr id="25" name="Tijdelijke aanduiding voor afbeelding 24">
            <a:extLst>
              <a:ext uri="{FF2B5EF4-FFF2-40B4-BE49-F238E27FC236}">
                <a16:creationId xmlns:a16="http://schemas.microsoft.com/office/drawing/2014/main" id="{6886C291-C616-C8D3-E7D4-970392A52E6F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360004" y="3429008"/>
            <a:ext cx="2519985" cy="2519986"/>
          </a:xfrm>
          <a:custGeom>
            <a:avLst/>
            <a:gdLst>
              <a:gd name="connsiteX0" fmla="*/ 1259993 w 2519985"/>
              <a:gd name="connsiteY0" fmla="*/ 0 h 2519986"/>
              <a:gd name="connsiteX1" fmla="*/ 2519985 w 2519985"/>
              <a:gd name="connsiteY1" fmla="*/ 1259993 h 2519986"/>
              <a:gd name="connsiteX2" fmla="*/ 1259993 w 2519985"/>
              <a:gd name="connsiteY2" fmla="*/ 2519986 h 2519986"/>
              <a:gd name="connsiteX3" fmla="*/ 0 w 2519985"/>
              <a:gd name="connsiteY3" fmla="*/ 1259993 h 2519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19985" h="2519986">
                <a:moveTo>
                  <a:pt x="1259993" y="0"/>
                </a:moveTo>
                <a:lnTo>
                  <a:pt x="2519985" y="1259993"/>
                </a:lnTo>
                <a:lnTo>
                  <a:pt x="1259993" y="2519986"/>
                </a:lnTo>
                <a:lnTo>
                  <a:pt x="0" y="1259993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 sz="1200"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Click to add image</a:t>
            </a:r>
          </a:p>
        </p:txBody>
      </p:sp>
      <p:sp>
        <p:nvSpPr>
          <p:cNvPr id="22" name="Tijdelijke aanduiding voor afbeelding 21">
            <a:extLst>
              <a:ext uri="{FF2B5EF4-FFF2-40B4-BE49-F238E27FC236}">
                <a16:creationId xmlns:a16="http://schemas.microsoft.com/office/drawing/2014/main" id="{6B034BEE-BCA7-F72A-2C28-2D21AB93B960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8880000" y="3428994"/>
            <a:ext cx="2520001" cy="2520000"/>
          </a:xfrm>
          <a:custGeom>
            <a:avLst/>
            <a:gdLst>
              <a:gd name="connsiteX0" fmla="*/ 1260000 w 2520001"/>
              <a:gd name="connsiteY0" fmla="*/ 0 h 2520000"/>
              <a:gd name="connsiteX1" fmla="*/ 2520001 w 2520001"/>
              <a:gd name="connsiteY1" fmla="*/ 1260000 h 2520000"/>
              <a:gd name="connsiteX2" fmla="*/ 1260000 w 2520001"/>
              <a:gd name="connsiteY2" fmla="*/ 2520000 h 2520000"/>
              <a:gd name="connsiteX3" fmla="*/ 0 w 2520001"/>
              <a:gd name="connsiteY3" fmla="*/ 1260000 h 2520000"/>
              <a:gd name="connsiteX4" fmla="*/ 1260000 w 2520001"/>
              <a:gd name="connsiteY4" fmla="*/ 0 h 25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20001" h="2520000">
                <a:moveTo>
                  <a:pt x="1260000" y="0"/>
                </a:moveTo>
                <a:cubicBezTo>
                  <a:pt x="1955879" y="0"/>
                  <a:pt x="2520001" y="564121"/>
                  <a:pt x="2520001" y="1260000"/>
                </a:cubicBezTo>
                <a:cubicBezTo>
                  <a:pt x="2520001" y="1955879"/>
                  <a:pt x="1955880" y="2520000"/>
                  <a:pt x="1260000" y="2520000"/>
                </a:cubicBezTo>
                <a:cubicBezTo>
                  <a:pt x="564122" y="2520000"/>
                  <a:pt x="0" y="1955879"/>
                  <a:pt x="0" y="1260000"/>
                </a:cubicBezTo>
                <a:cubicBezTo>
                  <a:pt x="0" y="564121"/>
                  <a:pt x="564121" y="0"/>
                  <a:pt x="126000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 sz="1200"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Click to add image</a:t>
            </a:r>
          </a:p>
        </p:txBody>
      </p:sp>
      <p:sp>
        <p:nvSpPr>
          <p:cNvPr id="16" name="Tijdelijke aanduiding voor afbeelding 15">
            <a:extLst>
              <a:ext uri="{FF2B5EF4-FFF2-40B4-BE49-F238E27FC236}">
                <a16:creationId xmlns:a16="http://schemas.microsoft.com/office/drawing/2014/main" id="{01794381-8EDE-2E41-B9B3-79B9AE44AC5F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360001" y="909005"/>
            <a:ext cx="2520000" cy="2520000"/>
          </a:xfrm>
          <a:custGeom>
            <a:avLst/>
            <a:gdLst>
              <a:gd name="connsiteX0" fmla="*/ 1259999 w 2520000"/>
              <a:gd name="connsiteY0" fmla="*/ 0 h 2520000"/>
              <a:gd name="connsiteX1" fmla="*/ 2520000 w 2520000"/>
              <a:gd name="connsiteY1" fmla="*/ 1260000 h 2520000"/>
              <a:gd name="connsiteX2" fmla="*/ 1259999 w 2520000"/>
              <a:gd name="connsiteY2" fmla="*/ 2520000 h 2520000"/>
              <a:gd name="connsiteX3" fmla="*/ 6504 w 2520000"/>
              <a:gd name="connsiteY3" fmla="*/ 1388828 h 2520000"/>
              <a:gd name="connsiteX4" fmla="*/ 0 w 2520000"/>
              <a:gd name="connsiteY4" fmla="*/ 1260020 h 2520000"/>
              <a:gd name="connsiteX5" fmla="*/ 0 w 2520000"/>
              <a:gd name="connsiteY5" fmla="*/ 1259980 h 2520000"/>
              <a:gd name="connsiteX6" fmla="*/ 6504 w 2520000"/>
              <a:gd name="connsiteY6" fmla="*/ 1131172 h 2520000"/>
              <a:gd name="connsiteX7" fmla="*/ 1259999 w 2520000"/>
              <a:gd name="connsiteY7" fmla="*/ 0 h 25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20000" h="2520000">
                <a:moveTo>
                  <a:pt x="1259999" y="0"/>
                </a:moveTo>
                <a:cubicBezTo>
                  <a:pt x="1955878" y="0"/>
                  <a:pt x="2520000" y="564121"/>
                  <a:pt x="2520000" y="1260000"/>
                </a:cubicBezTo>
                <a:cubicBezTo>
                  <a:pt x="2520000" y="1955879"/>
                  <a:pt x="1955879" y="2520000"/>
                  <a:pt x="1259999" y="2520000"/>
                </a:cubicBezTo>
                <a:cubicBezTo>
                  <a:pt x="607614" y="2520000"/>
                  <a:pt x="71029" y="2024191"/>
                  <a:pt x="6504" y="1388828"/>
                </a:cubicBezTo>
                <a:lnTo>
                  <a:pt x="0" y="1260020"/>
                </a:lnTo>
                <a:lnTo>
                  <a:pt x="0" y="1259980"/>
                </a:lnTo>
                <a:lnTo>
                  <a:pt x="6504" y="1131172"/>
                </a:lnTo>
                <a:cubicBezTo>
                  <a:pt x="71029" y="495810"/>
                  <a:pt x="607613" y="0"/>
                  <a:pt x="1259999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171450" indent="-171450">
              <a:buFont typeface="Arial" panose="020B0604020202020204" pitchFamily="34" charset="0"/>
              <a:buChar char="•"/>
              <a:defRPr sz="1200"/>
            </a:lvl1pPr>
          </a:lstStyle>
          <a:p>
            <a:r>
              <a:rPr lang="en-US"/>
              <a:t>Click to add image</a:t>
            </a:r>
          </a:p>
        </p:txBody>
      </p:sp>
      <p:sp>
        <p:nvSpPr>
          <p:cNvPr id="19" name="Tijdelijke aanduiding voor afbeelding 18">
            <a:extLst>
              <a:ext uri="{FF2B5EF4-FFF2-40B4-BE49-F238E27FC236}">
                <a16:creationId xmlns:a16="http://schemas.microsoft.com/office/drawing/2014/main" id="{6A98DD9D-D701-5D38-C060-9C5A926C2C93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880001" y="909007"/>
            <a:ext cx="2520000" cy="2520000"/>
          </a:xfrm>
          <a:custGeom>
            <a:avLst/>
            <a:gdLst>
              <a:gd name="connsiteX0" fmla="*/ 0 w 2520000"/>
              <a:gd name="connsiteY0" fmla="*/ 0 h 2520000"/>
              <a:gd name="connsiteX1" fmla="*/ 2520000 w 2520000"/>
              <a:gd name="connsiteY1" fmla="*/ 0 h 2520000"/>
              <a:gd name="connsiteX2" fmla="*/ 2520000 w 2520000"/>
              <a:gd name="connsiteY2" fmla="*/ 2520000 h 2520000"/>
              <a:gd name="connsiteX3" fmla="*/ 0 w 2520000"/>
              <a:gd name="connsiteY3" fmla="*/ 2520000 h 25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0000" h="2520000">
                <a:moveTo>
                  <a:pt x="0" y="0"/>
                </a:moveTo>
                <a:lnTo>
                  <a:pt x="2520000" y="0"/>
                </a:lnTo>
                <a:lnTo>
                  <a:pt x="2520000" y="2520000"/>
                </a:lnTo>
                <a:lnTo>
                  <a:pt x="0" y="2520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FontTx/>
              <a:buNone/>
              <a:defRPr sz="1200"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Click to add image</a:t>
            </a:r>
          </a:p>
        </p:txBody>
      </p:sp>
      <p:sp>
        <p:nvSpPr>
          <p:cNvPr id="4" name="Tijdelijke aanduiding voor inhoud 2">
            <a:extLst>
              <a:ext uri="{FF2B5EF4-FFF2-40B4-BE49-F238E27FC236}">
                <a16:creationId xmlns:a16="http://schemas.microsoft.com/office/drawing/2014/main" id="{181BBD87-B2E0-DB3A-C124-E19AF990F5CB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01940" y="1873826"/>
            <a:ext cx="5040000" cy="4673055"/>
          </a:xfrm>
          <a:prstGeom prst="rect">
            <a:avLst/>
          </a:prstGeom>
        </p:spPr>
        <p:txBody>
          <a:bodyPr/>
          <a:lstStyle>
            <a:lvl1pPr>
              <a:buClr>
                <a:srgbClr val="507AC2"/>
              </a:buClr>
              <a:defRPr/>
            </a:lvl1pPr>
            <a:lvl2pPr>
              <a:buClr>
                <a:srgbClr val="507AC2"/>
              </a:buClr>
              <a:defRPr/>
            </a:lvl2pPr>
            <a:lvl3pPr>
              <a:buClr>
                <a:srgbClr val="507AC2"/>
              </a:buClr>
              <a:defRPr/>
            </a:lvl3pPr>
            <a:lvl4pPr>
              <a:buClr>
                <a:srgbClr val="507AC2"/>
              </a:buClr>
              <a:defRPr/>
            </a:lvl4pPr>
            <a:lvl5pPr>
              <a:buClr>
                <a:srgbClr val="507AC2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ijdelijke aanduiding voor titel 1">
            <a:extLst>
              <a:ext uri="{FF2B5EF4-FFF2-40B4-BE49-F238E27FC236}">
                <a16:creationId xmlns:a16="http://schemas.microsoft.com/office/drawing/2014/main" id="{EBEE431C-4A25-5A5E-74E6-642BF2E9485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1998" y="549939"/>
            <a:ext cx="5039999" cy="5393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6" name="Tijdelijke aanduiding voor tekst 2">
            <a:extLst>
              <a:ext uri="{FF2B5EF4-FFF2-40B4-BE49-F238E27FC236}">
                <a16:creationId xmlns:a16="http://schemas.microsoft.com/office/drawing/2014/main" id="{A2123DE6-85BC-0128-71A2-C546EAA09A3B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791996" y="1147469"/>
            <a:ext cx="5040001" cy="539325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000" b="0">
                <a:solidFill>
                  <a:srgbClr val="507AC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8" name="Footer Placeholder 2">
            <a:extLst>
              <a:ext uri="{FF2B5EF4-FFF2-40B4-BE49-F238E27FC236}">
                <a16:creationId xmlns:a16="http://schemas.microsoft.com/office/drawing/2014/main" id="{302A26FF-EFB2-AFAA-D5E6-B0794476AF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85200" y="6596579"/>
            <a:ext cx="4114800" cy="1520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2"/>
                </a:solidFill>
              </a:defRPr>
            </a:lvl1pPr>
          </a:lstStyle>
          <a:p>
            <a:r>
              <a:rPr lang="en-BE"/>
              <a:t>Source</a:t>
            </a:r>
          </a:p>
        </p:txBody>
      </p:sp>
    </p:spTree>
    <p:extLst>
      <p:ext uri="{BB962C8B-B14F-4D97-AF65-F5344CB8AC3E}">
        <p14:creationId xmlns:p14="http://schemas.microsoft.com/office/powerpoint/2010/main" val="4046500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jdelijke aanduiding voor titel 1">
            <a:extLst>
              <a:ext uri="{FF2B5EF4-FFF2-40B4-BE49-F238E27FC236}">
                <a16:creationId xmlns:a16="http://schemas.microsoft.com/office/drawing/2014/main" id="{752C6DDF-7D23-2B36-06F0-BF7E049D593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2000" y="311117"/>
            <a:ext cx="10608000" cy="10006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16" name="Tijdelijke aanduiding voor inhoud 15">
            <a:extLst>
              <a:ext uri="{FF2B5EF4-FFF2-40B4-BE49-F238E27FC236}">
                <a16:creationId xmlns:a16="http://schemas.microsoft.com/office/drawing/2014/main" id="{125A134B-4472-3C4F-313C-1F720D46F8A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792000" y="1442436"/>
            <a:ext cx="10608000" cy="5104447"/>
          </a:xfrm>
        </p:spPr>
        <p:txBody>
          <a:bodyPr/>
          <a:lstStyle>
            <a:lvl1pPr>
              <a:buClr>
                <a:srgbClr val="507AC2"/>
              </a:buClr>
              <a:defRPr/>
            </a:lvl1pPr>
            <a:lvl2pPr>
              <a:buClr>
                <a:srgbClr val="507AC2"/>
              </a:buClr>
              <a:defRPr/>
            </a:lvl2pPr>
            <a:lvl3pPr>
              <a:buClr>
                <a:srgbClr val="507AC2"/>
              </a:buClr>
              <a:defRPr/>
            </a:lvl3pPr>
            <a:lvl4pPr>
              <a:buClr>
                <a:srgbClr val="507AC2"/>
              </a:buClr>
              <a:defRPr/>
            </a:lvl4pPr>
            <a:lvl5pPr>
              <a:buClr>
                <a:srgbClr val="507AC2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Footer Placeholder 2">
            <a:extLst>
              <a:ext uri="{FF2B5EF4-FFF2-40B4-BE49-F238E27FC236}">
                <a16:creationId xmlns:a16="http://schemas.microsoft.com/office/drawing/2014/main" id="{F4109B49-8E9B-045A-4FF2-6C1EEAF697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85200" y="6596579"/>
            <a:ext cx="4114800" cy="1520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2"/>
                </a:solidFill>
              </a:defRPr>
            </a:lvl1pPr>
          </a:lstStyle>
          <a:p>
            <a:r>
              <a:rPr lang="en-BE"/>
              <a:t>Source</a:t>
            </a:r>
          </a:p>
        </p:txBody>
      </p:sp>
    </p:spTree>
    <p:extLst>
      <p:ext uri="{BB962C8B-B14F-4D97-AF65-F5344CB8AC3E}">
        <p14:creationId xmlns:p14="http://schemas.microsoft.com/office/powerpoint/2010/main" val="87757884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Highlight quote with(out) image">
    <p:bg>
      <p:bgPr>
        <a:solidFill>
          <a:srgbClr val="D1E3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raphic 4">
            <a:extLst>
              <a:ext uri="{FF2B5EF4-FFF2-40B4-BE49-F238E27FC236}">
                <a16:creationId xmlns:a16="http://schemas.microsoft.com/office/drawing/2014/main" id="{9568D642-E0AF-1256-7D80-D64CC573F4D1}"/>
              </a:ext>
            </a:extLst>
          </p:cNvPr>
          <p:cNvSpPr>
            <a:spLocks noChangeAspect="1"/>
          </p:cNvSpPr>
          <p:nvPr/>
        </p:nvSpPr>
        <p:spPr>
          <a:xfrm>
            <a:off x="791988" y="647999"/>
            <a:ext cx="1719415" cy="3420000"/>
          </a:xfrm>
          <a:custGeom>
            <a:avLst/>
            <a:gdLst>
              <a:gd name="connsiteX0" fmla="*/ 1302942 w 1302941"/>
              <a:gd name="connsiteY0" fmla="*/ 0 h 2591609"/>
              <a:gd name="connsiteX1" fmla="*/ 1302942 w 1302941"/>
              <a:gd name="connsiteY1" fmla="*/ 1288668 h 2591609"/>
              <a:gd name="connsiteX2" fmla="*/ 1302815 w 1302941"/>
              <a:gd name="connsiteY2" fmla="*/ 1302983 h 2591609"/>
              <a:gd name="connsiteX3" fmla="*/ 0 w 1302941"/>
              <a:gd name="connsiteY3" fmla="*/ 2591610 h 2591609"/>
              <a:gd name="connsiteX4" fmla="*/ 0 w 1302941"/>
              <a:gd name="connsiteY4" fmla="*/ 0 h 2591609"/>
              <a:gd name="connsiteX5" fmla="*/ 1302942 w 1302941"/>
              <a:gd name="connsiteY5" fmla="*/ 0 h 2591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02941" h="2591609">
                <a:moveTo>
                  <a:pt x="1302942" y="0"/>
                </a:moveTo>
                <a:lnTo>
                  <a:pt x="1302942" y="1288668"/>
                </a:lnTo>
                <a:cubicBezTo>
                  <a:pt x="1302942" y="1293468"/>
                  <a:pt x="1302900" y="1298227"/>
                  <a:pt x="1302815" y="1302983"/>
                </a:cubicBezTo>
                <a:cubicBezTo>
                  <a:pt x="1295167" y="2015951"/>
                  <a:pt x="714751" y="2591610"/>
                  <a:pt x="0" y="2591610"/>
                </a:cubicBezTo>
                <a:lnTo>
                  <a:pt x="0" y="0"/>
                </a:lnTo>
                <a:lnTo>
                  <a:pt x="1302942" y="0"/>
                </a:lnTo>
                <a:close/>
              </a:path>
            </a:pathLst>
          </a:custGeom>
          <a:solidFill>
            <a:srgbClr val="FFFFFF"/>
          </a:solidFill>
          <a:ln w="0" cap="flat">
            <a:noFill/>
            <a:prstDash val="solid"/>
            <a:miter/>
          </a:ln>
        </p:spPr>
        <p:txBody>
          <a:bodyPr rtlCol="0" anchor="ctr"/>
          <a:lstStyle/>
          <a:p>
            <a:endParaRPr lang="nl-NL"/>
          </a:p>
        </p:txBody>
      </p:sp>
      <p:sp>
        <p:nvSpPr>
          <p:cNvPr id="2" name="Vrije vorm: vorm 1">
            <a:extLst>
              <a:ext uri="{FF2B5EF4-FFF2-40B4-BE49-F238E27FC236}">
                <a16:creationId xmlns:a16="http://schemas.microsoft.com/office/drawing/2014/main" id="{99F02519-812C-D1A8-DED2-EE86DB240349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791988" y="648000"/>
            <a:ext cx="1719417" cy="3420001"/>
          </a:xfrm>
          <a:custGeom>
            <a:avLst/>
            <a:gdLst>
              <a:gd name="connsiteX0" fmla="*/ 0 w 1719417"/>
              <a:gd name="connsiteY0" fmla="*/ 0 h 3420001"/>
              <a:gd name="connsiteX1" fmla="*/ 1719417 w 1719417"/>
              <a:gd name="connsiteY1" fmla="*/ 0 h 3420001"/>
              <a:gd name="connsiteX2" fmla="*/ 1719417 w 1719417"/>
              <a:gd name="connsiteY2" fmla="*/ 1700583 h 3420001"/>
              <a:gd name="connsiteX3" fmla="*/ 1719249 w 1719417"/>
              <a:gd name="connsiteY3" fmla="*/ 1719473 h 3420001"/>
              <a:gd name="connsiteX4" fmla="*/ 0 w 1719417"/>
              <a:gd name="connsiteY4" fmla="*/ 3420001 h 3420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9417" h="3420001">
                <a:moveTo>
                  <a:pt x="0" y="0"/>
                </a:moveTo>
                <a:lnTo>
                  <a:pt x="1719417" y="0"/>
                </a:lnTo>
                <a:lnTo>
                  <a:pt x="1719417" y="1700583"/>
                </a:lnTo>
                <a:cubicBezTo>
                  <a:pt x="1719417" y="1706917"/>
                  <a:pt x="1719361" y="1713197"/>
                  <a:pt x="1719249" y="1719473"/>
                </a:cubicBezTo>
                <a:cubicBezTo>
                  <a:pt x="1709156" y="2660337"/>
                  <a:pt x="943215" y="3420001"/>
                  <a:pt x="0" y="3420001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Click to add image</a:t>
            </a:r>
          </a:p>
          <a:p>
            <a:endParaRPr lang="nl-NL"/>
          </a:p>
        </p:txBody>
      </p:sp>
      <p:sp>
        <p:nvSpPr>
          <p:cNvPr id="13" name="Tijdelijke aanduiding voor titel 1">
            <a:extLst>
              <a:ext uri="{FF2B5EF4-FFF2-40B4-BE49-F238E27FC236}">
                <a16:creationId xmlns:a16="http://schemas.microsoft.com/office/drawing/2014/main" id="{752C6DDF-7D23-2B36-06F0-BF7E049D593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67999" y="1629000"/>
            <a:ext cx="8532000" cy="3600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defRPr sz="1600">
                <a:solidFill>
                  <a:srgbClr val="2D4C95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7" name="Tijdelijke aanduiding voor tekst 2">
            <a:extLst>
              <a:ext uri="{FF2B5EF4-FFF2-40B4-BE49-F238E27FC236}">
                <a16:creationId xmlns:a16="http://schemas.microsoft.com/office/drawing/2014/main" id="{BB519B53-9B81-64FE-7762-38714A792863}"/>
              </a:ext>
            </a:extLst>
          </p:cNvPr>
          <p:cNvSpPr>
            <a:spLocks noGrp="1"/>
          </p:cNvSpPr>
          <p:nvPr>
            <p:ph type="body" idx="26" hasCustomPrompt="1"/>
          </p:nvPr>
        </p:nvSpPr>
        <p:spPr>
          <a:xfrm>
            <a:off x="3191999" y="5687368"/>
            <a:ext cx="8208000" cy="52263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1200" b="0">
                <a:solidFill>
                  <a:srgbClr val="2D4C95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Name </a:t>
            </a:r>
            <a:br>
              <a:rPr lang="en-US"/>
            </a:br>
            <a:r>
              <a:rPr lang="en-US"/>
              <a:t>and function</a:t>
            </a:r>
            <a:endParaRPr lang="nl-NL"/>
          </a:p>
        </p:txBody>
      </p:sp>
      <p:sp>
        <p:nvSpPr>
          <p:cNvPr id="8" name="Vrije vorm: vorm 7">
            <a:extLst>
              <a:ext uri="{FF2B5EF4-FFF2-40B4-BE49-F238E27FC236}">
                <a16:creationId xmlns:a16="http://schemas.microsoft.com/office/drawing/2014/main" id="{BE592584-23BE-BE07-65B6-40EEFBF0940C}"/>
              </a:ext>
            </a:extLst>
          </p:cNvPr>
          <p:cNvSpPr>
            <a:spLocks noChangeAspect="1"/>
          </p:cNvSpPr>
          <p:nvPr/>
        </p:nvSpPr>
        <p:spPr>
          <a:xfrm rot="5400000">
            <a:off x="2759999" y="5840684"/>
            <a:ext cx="432000" cy="216000"/>
          </a:xfrm>
          <a:custGeom>
            <a:avLst/>
            <a:gdLst>
              <a:gd name="connsiteX0" fmla="*/ 0 w 2286025"/>
              <a:gd name="connsiteY0" fmla="*/ 1143013 h 1143012"/>
              <a:gd name="connsiteX1" fmla="*/ 2286026 w 2286025"/>
              <a:gd name="connsiteY1" fmla="*/ 1143013 h 1143012"/>
              <a:gd name="connsiteX2" fmla="*/ 1143013 w 2286025"/>
              <a:gd name="connsiteY2" fmla="*/ 0 h 1143012"/>
              <a:gd name="connsiteX3" fmla="*/ 0 w 2286025"/>
              <a:gd name="connsiteY3" fmla="*/ 1143013 h 1143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86025" h="1143012">
                <a:moveTo>
                  <a:pt x="0" y="1143013"/>
                </a:moveTo>
                <a:lnTo>
                  <a:pt x="2286026" y="1143013"/>
                </a:lnTo>
                <a:lnTo>
                  <a:pt x="1143013" y="0"/>
                </a:lnTo>
                <a:lnTo>
                  <a:pt x="0" y="1143013"/>
                </a:lnTo>
                <a:close/>
              </a:path>
            </a:pathLst>
          </a:custGeom>
          <a:solidFill>
            <a:srgbClr val="507AC2"/>
          </a:solidFill>
          <a:ln w="0" cap="flat">
            <a:noFill/>
            <a:prstDash val="solid"/>
            <a:miter/>
          </a:ln>
        </p:spPr>
        <p:txBody>
          <a:bodyPr rtlCol="0" anchor="ctr"/>
          <a:lstStyle/>
          <a:p>
            <a:endParaRPr lang="nl-NL">
              <a:solidFill>
                <a:srgbClr val="507AC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1747699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hoto/shapes with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Vrije vorm: vorm 19">
            <a:extLst>
              <a:ext uri="{FF2B5EF4-FFF2-40B4-BE49-F238E27FC236}">
                <a16:creationId xmlns:a16="http://schemas.microsoft.com/office/drawing/2014/main" id="{6AE6DAC3-7D13-5877-FC87-5046D58CECDF}"/>
              </a:ext>
            </a:extLst>
          </p:cNvPr>
          <p:cNvSpPr/>
          <p:nvPr/>
        </p:nvSpPr>
        <p:spPr>
          <a:xfrm>
            <a:off x="7048500" y="0"/>
            <a:ext cx="3429000" cy="3429000"/>
          </a:xfrm>
          <a:custGeom>
            <a:avLst/>
            <a:gdLst>
              <a:gd name="connsiteX0" fmla="*/ 2286026 w 2286025"/>
              <a:gd name="connsiteY0" fmla="*/ 1143013 h 2286025"/>
              <a:gd name="connsiteX1" fmla="*/ 1143013 w 2286025"/>
              <a:gd name="connsiteY1" fmla="*/ 2286026 h 2286025"/>
              <a:gd name="connsiteX2" fmla="*/ 0 w 2286025"/>
              <a:gd name="connsiteY2" fmla="*/ 1143013 h 2286025"/>
              <a:gd name="connsiteX3" fmla="*/ 1143013 w 2286025"/>
              <a:gd name="connsiteY3" fmla="*/ 0 h 2286025"/>
              <a:gd name="connsiteX4" fmla="*/ 2286026 w 2286025"/>
              <a:gd name="connsiteY4" fmla="*/ 1143013 h 2286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25" h="2286025">
                <a:moveTo>
                  <a:pt x="2286026" y="1143013"/>
                </a:moveTo>
                <a:cubicBezTo>
                  <a:pt x="2286026" y="1774282"/>
                  <a:pt x="1774282" y="2286026"/>
                  <a:pt x="1143013" y="2286026"/>
                </a:cubicBezTo>
                <a:cubicBezTo>
                  <a:pt x="511744" y="2286026"/>
                  <a:pt x="0" y="1774282"/>
                  <a:pt x="0" y="1143013"/>
                </a:cubicBezTo>
                <a:cubicBezTo>
                  <a:pt x="0" y="511744"/>
                  <a:pt x="511744" y="0"/>
                  <a:pt x="1143013" y="0"/>
                </a:cubicBezTo>
                <a:cubicBezTo>
                  <a:pt x="1774281" y="0"/>
                  <a:pt x="2286026" y="511744"/>
                  <a:pt x="2286026" y="1143013"/>
                </a:cubicBezTo>
                <a:close/>
              </a:path>
            </a:pathLst>
          </a:custGeom>
          <a:solidFill>
            <a:srgbClr val="D1E3F7"/>
          </a:solidFill>
          <a:ln w="0" cap="flat">
            <a:noFill/>
            <a:prstDash val="solid"/>
            <a:miter/>
          </a:ln>
        </p:spPr>
        <p:txBody>
          <a:bodyPr rtlCol="0" anchor="ctr"/>
          <a:lstStyle/>
          <a:p>
            <a:endParaRPr lang="nl-NL"/>
          </a:p>
        </p:txBody>
      </p:sp>
      <p:sp>
        <p:nvSpPr>
          <p:cNvPr id="21" name="Vrije vorm: vorm 20">
            <a:extLst>
              <a:ext uri="{FF2B5EF4-FFF2-40B4-BE49-F238E27FC236}">
                <a16:creationId xmlns:a16="http://schemas.microsoft.com/office/drawing/2014/main" id="{CA06132A-FAF1-6E85-EB1C-74FA8FD08A5D}"/>
              </a:ext>
            </a:extLst>
          </p:cNvPr>
          <p:cNvSpPr/>
          <p:nvPr/>
        </p:nvSpPr>
        <p:spPr>
          <a:xfrm rot="10800000">
            <a:off x="7048500" y="3429000"/>
            <a:ext cx="3429000" cy="3429000"/>
          </a:xfrm>
          <a:custGeom>
            <a:avLst/>
            <a:gdLst>
              <a:gd name="connsiteX0" fmla="*/ 0 w 2286025"/>
              <a:gd name="connsiteY0" fmla="*/ 0 h 2286025"/>
              <a:gd name="connsiteX1" fmla="*/ 2286026 w 2286025"/>
              <a:gd name="connsiteY1" fmla="*/ 0 h 2286025"/>
              <a:gd name="connsiteX2" fmla="*/ 2286026 w 2286025"/>
              <a:gd name="connsiteY2" fmla="*/ 2286026 h 2286025"/>
              <a:gd name="connsiteX3" fmla="*/ 0 w 2286025"/>
              <a:gd name="connsiteY3" fmla="*/ 2286026 h 2286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86025" h="2286025">
                <a:moveTo>
                  <a:pt x="0" y="0"/>
                </a:moveTo>
                <a:lnTo>
                  <a:pt x="2286026" y="0"/>
                </a:lnTo>
                <a:lnTo>
                  <a:pt x="2286026" y="2286026"/>
                </a:lnTo>
                <a:lnTo>
                  <a:pt x="0" y="2286026"/>
                </a:lnTo>
                <a:close/>
              </a:path>
            </a:pathLst>
          </a:custGeom>
          <a:solidFill>
            <a:srgbClr val="D1E3F7"/>
          </a:solidFill>
          <a:ln w="0" cap="flat">
            <a:noFill/>
            <a:prstDash val="solid"/>
            <a:miter/>
          </a:ln>
        </p:spPr>
        <p:txBody>
          <a:bodyPr rtlCol="0" anchor="ctr"/>
          <a:lstStyle/>
          <a:p>
            <a:endParaRPr lang="nl-NL"/>
          </a:p>
        </p:txBody>
      </p:sp>
      <p:sp>
        <p:nvSpPr>
          <p:cNvPr id="22" name="Vrije vorm: vorm 21">
            <a:extLst>
              <a:ext uri="{FF2B5EF4-FFF2-40B4-BE49-F238E27FC236}">
                <a16:creationId xmlns:a16="http://schemas.microsoft.com/office/drawing/2014/main" id="{CF0267B9-CCD0-6867-0B0C-C0F2EEE330EA}"/>
              </a:ext>
            </a:extLst>
          </p:cNvPr>
          <p:cNvSpPr/>
          <p:nvPr/>
        </p:nvSpPr>
        <p:spPr>
          <a:xfrm rot="16200000">
            <a:off x="9620249" y="857255"/>
            <a:ext cx="3429000" cy="1714500"/>
          </a:xfrm>
          <a:custGeom>
            <a:avLst/>
            <a:gdLst>
              <a:gd name="connsiteX0" fmla="*/ 0 w 2286025"/>
              <a:gd name="connsiteY0" fmla="*/ 2 h 1143013"/>
              <a:gd name="connsiteX1" fmla="*/ 2286026 w 2286025"/>
              <a:gd name="connsiteY1" fmla="*/ 0 h 1143013"/>
              <a:gd name="connsiteX2" fmla="*/ 1143013 w 2286025"/>
              <a:gd name="connsiteY2" fmla="*/ 1143014 h 1143013"/>
              <a:gd name="connsiteX3" fmla="*/ 0 w 2286025"/>
              <a:gd name="connsiteY3" fmla="*/ 2 h 1143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86025" h="1143013">
                <a:moveTo>
                  <a:pt x="0" y="2"/>
                </a:moveTo>
                <a:lnTo>
                  <a:pt x="2286026" y="0"/>
                </a:lnTo>
                <a:cubicBezTo>
                  <a:pt x="2286026" y="631229"/>
                  <a:pt x="1774242" y="1143014"/>
                  <a:pt x="1143013" y="1143014"/>
                </a:cubicBezTo>
                <a:cubicBezTo>
                  <a:pt x="511784" y="1143014"/>
                  <a:pt x="0" y="631231"/>
                  <a:pt x="0" y="2"/>
                </a:cubicBezTo>
                <a:close/>
              </a:path>
            </a:pathLst>
          </a:custGeom>
          <a:solidFill>
            <a:srgbClr val="D1E3F7"/>
          </a:solidFill>
          <a:ln w="0" cap="flat">
            <a:noFill/>
            <a:prstDash val="solid"/>
            <a:miter/>
          </a:ln>
        </p:spPr>
        <p:txBody>
          <a:bodyPr rtlCol="0" anchor="ctr"/>
          <a:lstStyle/>
          <a:p>
            <a:endParaRPr lang="nl-NL"/>
          </a:p>
        </p:txBody>
      </p:sp>
      <p:sp>
        <p:nvSpPr>
          <p:cNvPr id="23" name="Vrije vorm: vorm 22">
            <a:extLst>
              <a:ext uri="{FF2B5EF4-FFF2-40B4-BE49-F238E27FC236}">
                <a16:creationId xmlns:a16="http://schemas.microsoft.com/office/drawing/2014/main" id="{1E9B228B-07DF-83BE-DAB9-801A335B56B7}"/>
              </a:ext>
            </a:extLst>
          </p:cNvPr>
          <p:cNvSpPr/>
          <p:nvPr/>
        </p:nvSpPr>
        <p:spPr>
          <a:xfrm rot="5400000">
            <a:off x="2767212" y="-852280"/>
            <a:ext cx="3429006" cy="5133567"/>
          </a:xfrm>
          <a:custGeom>
            <a:avLst/>
            <a:gdLst>
              <a:gd name="connsiteX0" fmla="*/ 0 w 2286029"/>
              <a:gd name="connsiteY0" fmla="*/ 2279403 h 3422415"/>
              <a:gd name="connsiteX1" fmla="*/ 3 w 2286029"/>
              <a:gd name="connsiteY1" fmla="*/ 2279403 h 3422415"/>
              <a:gd name="connsiteX2" fmla="*/ 3 w 2286029"/>
              <a:gd name="connsiteY2" fmla="*/ 0 h 3422415"/>
              <a:gd name="connsiteX3" fmla="*/ 2286029 w 2286029"/>
              <a:gd name="connsiteY3" fmla="*/ 0 h 3422415"/>
              <a:gd name="connsiteX4" fmla="*/ 2286029 w 2286029"/>
              <a:gd name="connsiteY4" fmla="*/ 2286026 h 3422415"/>
              <a:gd name="connsiteX5" fmla="*/ 2285692 w 2286029"/>
              <a:gd name="connsiteY5" fmla="*/ 2286026 h 3422415"/>
              <a:gd name="connsiteX6" fmla="*/ 2280125 w 2286029"/>
              <a:gd name="connsiteY6" fmla="*/ 2396261 h 3422415"/>
              <a:gd name="connsiteX7" fmla="*/ 1143013 w 2286029"/>
              <a:gd name="connsiteY7" fmla="*/ 3422415 h 3422415"/>
              <a:gd name="connsiteX8" fmla="*/ 5902 w 2286029"/>
              <a:gd name="connsiteY8" fmla="*/ 2396263 h 3422415"/>
              <a:gd name="connsiteX9" fmla="*/ 335 w 2286029"/>
              <a:gd name="connsiteY9" fmla="*/ 2286026 h 3422415"/>
              <a:gd name="connsiteX10" fmla="*/ 3 w 2286029"/>
              <a:gd name="connsiteY10" fmla="*/ 2286026 h 3422415"/>
              <a:gd name="connsiteX11" fmla="*/ 3 w 2286029"/>
              <a:gd name="connsiteY11" fmla="*/ 2279462 h 3422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86029" h="3422415">
                <a:moveTo>
                  <a:pt x="0" y="2279403"/>
                </a:moveTo>
                <a:lnTo>
                  <a:pt x="3" y="2279403"/>
                </a:lnTo>
                <a:lnTo>
                  <a:pt x="3" y="0"/>
                </a:lnTo>
                <a:lnTo>
                  <a:pt x="2286029" y="0"/>
                </a:lnTo>
                <a:lnTo>
                  <a:pt x="2286029" y="2286026"/>
                </a:lnTo>
                <a:lnTo>
                  <a:pt x="2285692" y="2286026"/>
                </a:lnTo>
                <a:lnTo>
                  <a:pt x="2280125" y="2396261"/>
                </a:lnTo>
                <a:cubicBezTo>
                  <a:pt x="2221587" y="2972604"/>
                  <a:pt x="1734790" y="3422415"/>
                  <a:pt x="1143013" y="3422415"/>
                </a:cubicBezTo>
                <a:cubicBezTo>
                  <a:pt x="551236" y="3422415"/>
                  <a:pt x="64440" y="2972606"/>
                  <a:pt x="5902" y="2396263"/>
                </a:cubicBezTo>
                <a:lnTo>
                  <a:pt x="335" y="2286026"/>
                </a:lnTo>
                <a:lnTo>
                  <a:pt x="3" y="2286026"/>
                </a:lnTo>
                <a:lnTo>
                  <a:pt x="3" y="2279462"/>
                </a:lnTo>
                <a:close/>
              </a:path>
            </a:pathLst>
          </a:custGeom>
          <a:solidFill>
            <a:srgbClr val="D1E3F7"/>
          </a:solidFill>
          <a:ln w="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nl-NL"/>
          </a:p>
        </p:txBody>
      </p:sp>
      <p:sp>
        <p:nvSpPr>
          <p:cNvPr id="19" name="Vrije vorm: vorm 18">
            <a:extLst>
              <a:ext uri="{FF2B5EF4-FFF2-40B4-BE49-F238E27FC236}">
                <a16:creationId xmlns:a16="http://schemas.microsoft.com/office/drawing/2014/main" id="{A211D5EF-9E81-EE58-5B11-3DCC4F372BE1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0477498" y="4725"/>
            <a:ext cx="1704976" cy="3429001"/>
          </a:xfrm>
          <a:custGeom>
            <a:avLst/>
            <a:gdLst>
              <a:gd name="connsiteX0" fmla="*/ 0 w 1704976"/>
              <a:gd name="connsiteY0" fmla="*/ 0 h 3429001"/>
              <a:gd name="connsiteX1" fmla="*/ 1679666 w 1704976"/>
              <a:gd name="connsiteY1" fmla="*/ 1368986 h 3429001"/>
              <a:gd name="connsiteX2" fmla="*/ 1704976 w 1704976"/>
              <a:gd name="connsiteY2" fmla="*/ 1534806 h 3429001"/>
              <a:gd name="connsiteX3" fmla="*/ 1704976 w 1704976"/>
              <a:gd name="connsiteY3" fmla="*/ 1894195 h 3429001"/>
              <a:gd name="connsiteX4" fmla="*/ 1679666 w 1704976"/>
              <a:gd name="connsiteY4" fmla="*/ 2060015 h 3429001"/>
              <a:gd name="connsiteX5" fmla="*/ 3 w 1704976"/>
              <a:gd name="connsiteY5" fmla="*/ 3429001 h 3429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04976" h="3429001">
                <a:moveTo>
                  <a:pt x="0" y="0"/>
                </a:moveTo>
                <a:cubicBezTo>
                  <a:pt x="828479" y="0"/>
                  <a:pt x="1519785" y="587745"/>
                  <a:pt x="1679666" y="1368986"/>
                </a:cubicBezTo>
                <a:lnTo>
                  <a:pt x="1704976" y="1534806"/>
                </a:lnTo>
                <a:lnTo>
                  <a:pt x="1704976" y="1894195"/>
                </a:lnTo>
                <a:lnTo>
                  <a:pt x="1679666" y="2060015"/>
                </a:lnTo>
                <a:cubicBezTo>
                  <a:pt x="1519785" y="2841256"/>
                  <a:pt x="828482" y="3429001"/>
                  <a:pt x="3" y="3429001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Click to add image</a:t>
            </a:r>
          </a:p>
          <a:p>
            <a:endParaRPr lang="nl-NL"/>
          </a:p>
        </p:txBody>
      </p:sp>
      <p:sp>
        <p:nvSpPr>
          <p:cNvPr id="14" name="Vrije vorm: vorm 13">
            <a:extLst>
              <a:ext uri="{FF2B5EF4-FFF2-40B4-BE49-F238E27FC236}">
                <a16:creationId xmlns:a16="http://schemas.microsoft.com/office/drawing/2014/main" id="{9B6C4C7F-AF8F-2BA9-3C21-C8A93BBD1FD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058024" y="4731"/>
            <a:ext cx="3429002" cy="3429002"/>
          </a:xfrm>
          <a:custGeom>
            <a:avLst/>
            <a:gdLst>
              <a:gd name="connsiteX0" fmla="*/ 1714501 w 3429002"/>
              <a:gd name="connsiteY0" fmla="*/ 0 h 3429002"/>
              <a:gd name="connsiteX1" fmla="*/ 3429002 w 3429002"/>
              <a:gd name="connsiteY1" fmla="*/ 1714501 h 3429002"/>
              <a:gd name="connsiteX2" fmla="*/ 1714501 w 3429002"/>
              <a:gd name="connsiteY2" fmla="*/ 3429002 h 3429002"/>
              <a:gd name="connsiteX3" fmla="*/ 0 w 3429002"/>
              <a:gd name="connsiteY3" fmla="*/ 1714501 h 3429002"/>
              <a:gd name="connsiteX4" fmla="*/ 1714501 w 3429002"/>
              <a:gd name="connsiteY4" fmla="*/ 0 h 3429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29002" h="3429002">
                <a:moveTo>
                  <a:pt x="1714501" y="0"/>
                </a:moveTo>
                <a:cubicBezTo>
                  <a:pt x="2661392" y="0"/>
                  <a:pt x="3429002" y="767608"/>
                  <a:pt x="3429002" y="1714501"/>
                </a:cubicBezTo>
                <a:cubicBezTo>
                  <a:pt x="3429002" y="2661394"/>
                  <a:pt x="2661394" y="3429002"/>
                  <a:pt x="1714501" y="3429002"/>
                </a:cubicBezTo>
                <a:cubicBezTo>
                  <a:pt x="767608" y="3429002"/>
                  <a:pt x="0" y="2661394"/>
                  <a:pt x="0" y="1714501"/>
                </a:cubicBezTo>
                <a:cubicBezTo>
                  <a:pt x="0" y="767608"/>
                  <a:pt x="767608" y="0"/>
                  <a:pt x="1714501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Click to add image</a:t>
            </a:r>
          </a:p>
          <a:p>
            <a:endParaRPr lang="nl-NL"/>
          </a:p>
        </p:txBody>
      </p:sp>
      <p:sp>
        <p:nvSpPr>
          <p:cNvPr id="11" name="Vrije vorm: vorm 10">
            <a:extLst>
              <a:ext uri="{FF2B5EF4-FFF2-40B4-BE49-F238E27FC236}">
                <a16:creationId xmlns:a16="http://schemas.microsoft.com/office/drawing/2014/main" id="{0F2DE8FB-2BF0-F165-BCDC-10AA98EC3DB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043302" y="3433732"/>
            <a:ext cx="3429001" cy="3429001"/>
          </a:xfrm>
          <a:custGeom>
            <a:avLst/>
            <a:gdLst>
              <a:gd name="connsiteX0" fmla="*/ 0 w 3429001"/>
              <a:gd name="connsiteY0" fmla="*/ 0 h 3429001"/>
              <a:gd name="connsiteX1" fmla="*/ 3429001 w 3429001"/>
              <a:gd name="connsiteY1" fmla="*/ 0 h 3429001"/>
              <a:gd name="connsiteX2" fmla="*/ 3429001 w 3429001"/>
              <a:gd name="connsiteY2" fmla="*/ 3429001 h 3429001"/>
              <a:gd name="connsiteX3" fmla="*/ 0 w 3429001"/>
              <a:gd name="connsiteY3" fmla="*/ 3429001 h 3429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1" h="3429001">
                <a:moveTo>
                  <a:pt x="0" y="0"/>
                </a:moveTo>
                <a:lnTo>
                  <a:pt x="3429001" y="0"/>
                </a:lnTo>
                <a:lnTo>
                  <a:pt x="3429001" y="3429001"/>
                </a:lnTo>
                <a:lnTo>
                  <a:pt x="0" y="3429001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Click to add image</a:t>
            </a:r>
          </a:p>
          <a:p>
            <a:endParaRPr lang="nl-NL"/>
          </a:p>
        </p:txBody>
      </p:sp>
      <p:sp>
        <p:nvSpPr>
          <p:cNvPr id="7" name="Vrije vorm: vorm 6">
            <a:extLst>
              <a:ext uri="{FF2B5EF4-FFF2-40B4-BE49-F238E27FC236}">
                <a16:creationId xmlns:a16="http://schemas.microsoft.com/office/drawing/2014/main" id="{385F6794-4F53-AEBC-72B4-6DB1EF2B9988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905407" y="-6"/>
            <a:ext cx="5133567" cy="3429006"/>
          </a:xfrm>
          <a:custGeom>
            <a:avLst/>
            <a:gdLst>
              <a:gd name="connsiteX0" fmla="*/ 1714499 w 5133567"/>
              <a:gd name="connsiteY0" fmla="*/ 0 h 3429006"/>
              <a:gd name="connsiteX1" fmla="*/ 1714499 w 5133567"/>
              <a:gd name="connsiteY1" fmla="*/ 4 h 3429006"/>
              <a:gd name="connsiteX2" fmla="*/ 5133567 w 5133567"/>
              <a:gd name="connsiteY2" fmla="*/ 4 h 3429006"/>
              <a:gd name="connsiteX3" fmla="*/ 5133567 w 5133567"/>
              <a:gd name="connsiteY3" fmla="*/ 3429006 h 3429006"/>
              <a:gd name="connsiteX4" fmla="*/ 1704565 w 5133567"/>
              <a:gd name="connsiteY4" fmla="*/ 3429006 h 3429006"/>
              <a:gd name="connsiteX5" fmla="*/ 1704565 w 5133567"/>
              <a:gd name="connsiteY5" fmla="*/ 3428500 h 3429006"/>
              <a:gd name="connsiteX6" fmla="*/ 1539214 w 5133567"/>
              <a:gd name="connsiteY6" fmla="*/ 3420150 h 3429006"/>
              <a:gd name="connsiteX7" fmla="*/ 0 w 5133567"/>
              <a:gd name="connsiteY7" fmla="*/ 1714500 h 3429006"/>
              <a:gd name="connsiteX8" fmla="*/ 1539211 w 5133567"/>
              <a:gd name="connsiteY8" fmla="*/ 8853 h 3429006"/>
              <a:gd name="connsiteX9" fmla="*/ 1704565 w 5133567"/>
              <a:gd name="connsiteY9" fmla="*/ 502 h 3429006"/>
              <a:gd name="connsiteX10" fmla="*/ 1704565 w 5133567"/>
              <a:gd name="connsiteY10" fmla="*/ 4 h 3429006"/>
              <a:gd name="connsiteX11" fmla="*/ 1714411 w 5133567"/>
              <a:gd name="connsiteY11" fmla="*/ 4 h 3429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133567" h="3429006">
                <a:moveTo>
                  <a:pt x="1714499" y="0"/>
                </a:moveTo>
                <a:lnTo>
                  <a:pt x="1714499" y="4"/>
                </a:lnTo>
                <a:lnTo>
                  <a:pt x="5133567" y="4"/>
                </a:lnTo>
                <a:lnTo>
                  <a:pt x="5133567" y="3429006"/>
                </a:lnTo>
                <a:lnTo>
                  <a:pt x="1704565" y="3429006"/>
                </a:lnTo>
                <a:lnTo>
                  <a:pt x="1704565" y="3428500"/>
                </a:lnTo>
                <a:lnTo>
                  <a:pt x="1539214" y="3420150"/>
                </a:lnTo>
                <a:cubicBezTo>
                  <a:pt x="674709" y="3332344"/>
                  <a:pt x="0" y="2602156"/>
                  <a:pt x="0" y="1714500"/>
                </a:cubicBezTo>
                <a:cubicBezTo>
                  <a:pt x="0" y="826845"/>
                  <a:pt x="674706" y="96659"/>
                  <a:pt x="1539211" y="8853"/>
                </a:cubicBezTo>
                <a:lnTo>
                  <a:pt x="1704565" y="502"/>
                </a:lnTo>
                <a:lnTo>
                  <a:pt x="1704565" y="4"/>
                </a:lnTo>
                <a:lnTo>
                  <a:pt x="1714411" y="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Click to add image</a:t>
            </a:r>
          </a:p>
          <a:p>
            <a:endParaRPr lang="nl-NL"/>
          </a:p>
        </p:txBody>
      </p:sp>
      <p:sp>
        <p:nvSpPr>
          <p:cNvPr id="17" name="Tijdelijke aanduiding voor inhoud 2">
            <a:extLst>
              <a:ext uri="{FF2B5EF4-FFF2-40B4-BE49-F238E27FC236}">
                <a16:creationId xmlns:a16="http://schemas.microsoft.com/office/drawing/2014/main" id="{3D25DD5D-6F24-0B57-A0F6-B5CEB7A28B1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791999" y="4914000"/>
            <a:ext cx="4104000" cy="1296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ijdelijke aanduiding voor tekst 2">
            <a:extLst>
              <a:ext uri="{FF2B5EF4-FFF2-40B4-BE49-F238E27FC236}">
                <a16:creationId xmlns:a16="http://schemas.microsoft.com/office/drawing/2014/main" id="{7508C7E0-E1E1-A013-BACB-8CCBA3620262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792000" y="4425256"/>
            <a:ext cx="4104000" cy="3600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1600" b="0">
                <a:solidFill>
                  <a:srgbClr val="507AC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subtitle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560495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hoto with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Vrije vorm: vorm 8">
            <a:extLst>
              <a:ext uri="{FF2B5EF4-FFF2-40B4-BE49-F238E27FC236}">
                <a16:creationId xmlns:a16="http://schemas.microsoft.com/office/drawing/2014/main" id="{13156614-4367-8B7F-E075-63D8F02804C8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5334000" y="1"/>
            <a:ext cx="6858000" cy="6857993"/>
          </a:xfrm>
          <a:custGeom>
            <a:avLst/>
            <a:gdLst>
              <a:gd name="connsiteX0" fmla="*/ 3429108 w 6858000"/>
              <a:gd name="connsiteY0" fmla="*/ 1783951 h 6857993"/>
              <a:gd name="connsiteX1" fmla="*/ 3424523 w 6858000"/>
              <a:gd name="connsiteY1" fmla="*/ 1880797 h 6857993"/>
              <a:gd name="connsiteX2" fmla="*/ 1891629 w 6858000"/>
              <a:gd name="connsiteY2" fmla="*/ 3423454 h 6857993"/>
              <a:gd name="connsiteX3" fmla="*/ 1784003 w 6858000"/>
              <a:gd name="connsiteY3" fmla="*/ 3428888 h 6857993"/>
              <a:gd name="connsiteX4" fmla="*/ 1880789 w 6858000"/>
              <a:gd name="connsiteY4" fmla="*/ 3433471 h 6857993"/>
              <a:gd name="connsiteX5" fmla="*/ 3423455 w 6858000"/>
              <a:gd name="connsiteY5" fmla="*/ 4966373 h 6857993"/>
              <a:gd name="connsiteX6" fmla="*/ 3428998 w 6858000"/>
              <a:gd name="connsiteY6" fmla="*/ 5076136 h 6857993"/>
              <a:gd name="connsiteX7" fmla="*/ 3434541 w 6858000"/>
              <a:gd name="connsiteY7" fmla="*/ 4966368 h 6857993"/>
              <a:gd name="connsiteX8" fmla="*/ 4977198 w 6858000"/>
              <a:gd name="connsiteY8" fmla="*/ 3433473 h 6857993"/>
              <a:gd name="connsiteX9" fmla="*/ 5074020 w 6858000"/>
              <a:gd name="connsiteY9" fmla="*/ 3428889 h 6857993"/>
              <a:gd name="connsiteX10" fmla="*/ 4966376 w 6858000"/>
              <a:gd name="connsiteY10" fmla="*/ 3423454 h 6857993"/>
              <a:gd name="connsiteX11" fmla="*/ 3434546 w 6858000"/>
              <a:gd name="connsiteY11" fmla="*/ 1891624 h 6857993"/>
              <a:gd name="connsiteX12" fmla="*/ 1716142 w 6858000"/>
              <a:gd name="connsiteY12" fmla="*/ 0 h 6857993"/>
              <a:gd name="connsiteX13" fmla="*/ 1716184 w 6858000"/>
              <a:gd name="connsiteY13" fmla="*/ 0 h 6857993"/>
              <a:gd name="connsiteX14" fmla="*/ 1880802 w 6858000"/>
              <a:gd name="connsiteY14" fmla="*/ 7794 h 6857993"/>
              <a:gd name="connsiteX15" fmla="*/ 3423458 w 6858000"/>
              <a:gd name="connsiteY15" fmla="*/ 1540689 h 6857993"/>
              <a:gd name="connsiteX16" fmla="*/ 3429002 w 6858000"/>
              <a:gd name="connsiteY16" fmla="*/ 1650475 h 6857993"/>
              <a:gd name="connsiteX17" fmla="*/ 3434546 w 6858000"/>
              <a:gd name="connsiteY17" fmla="*/ 1540689 h 6857993"/>
              <a:gd name="connsiteX18" fmla="*/ 4977203 w 6858000"/>
              <a:gd name="connsiteY18" fmla="*/ 7794 h 6857993"/>
              <a:gd name="connsiteX19" fmla="*/ 5141821 w 6858000"/>
              <a:gd name="connsiteY19" fmla="*/ 0 h 6857993"/>
              <a:gd name="connsiteX20" fmla="*/ 5141863 w 6858000"/>
              <a:gd name="connsiteY20" fmla="*/ 0 h 6857993"/>
              <a:gd name="connsiteX21" fmla="*/ 5317310 w 6858000"/>
              <a:gd name="connsiteY21" fmla="*/ 8859 h 6857993"/>
              <a:gd name="connsiteX22" fmla="*/ 6858000 w 6858000"/>
              <a:gd name="connsiteY22" fmla="*/ 1716157 h 6857993"/>
              <a:gd name="connsiteX23" fmla="*/ 5317310 w 6858000"/>
              <a:gd name="connsiteY23" fmla="*/ 3423454 h 6857993"/>
              <a:gd name="connsiteX24" fmla="*/ 5207548 w 6858000"/>
              <a:gd name="connsiteY24" fmla="*/ 3428996 h 6857993"/>
              <a:gd name="connsiteX25" fmla="*/ 5317306 w 6858000"/>
              <a:gd name="connsiteY25" fmla="*/ 3434538 h 6857993"/>
              <a:gd name="connsiteX26" fmla="*/ 6857996 w 6858000"/>
              <a:gd name="connsiteY26" fmla="*/ 5141836 h 6857993"/>
              <a:gd name="connsiteX27" fmla="*/ 5141838 w 6858000"/>
              <a:gd name="connsiteY27" fmla="*/ 6857993 h 6857993"/>
              <a:gd name="connsiteX28" fmla="*/ 3425680 w 6858000"/>
              <a:gd name="connsiteY28" fmla="*/ 5141836 h 6857993"/>
              <a:gd name="connsiteX29" fmla="*/ 3425680 w 6858000"/>
              <a:gd name="connsiteY29" fmla="*/ 5141831 h 6857993"/>
              <a:gd name="connsiteX30" fmla="*/ 0 w 6858000"/>
              <a:gd name="connsiteY30" fmla="*/ 5141834 h 6857993"/>
              <a:gd name="connsiteX31" fmla="*/ 1540701 w 6858000"/>
              <a:gd name="connsiteY31" fmla="*/ 3434536 h 6857993"/>
              <a:gd name="connsiteX32" fmla="*/ 1650433 w 6858000"/>
              <a:gd name="connsiteY32" fmla="*/ 3428995 h 6857993"/>
              <a:gd name="connsiteX33" fmla="*/ 1540695 w 6858000"/>
              <a:gd name="connsiteY33" fmla="*/ 3423454 h 6857993"/>
              <a:gd name="connsiteX34" fmla="*/ 4 w 6858000"/>
              <a:gd name="connsiteY34" fmla="*/ 1716157 h 6857993"/>
              <a:gd name="connsiteX35" fmla="*/ 1540695 w 6858000"/>
              <a:gd name="connsiteY35" fmla="*/ 8859 h 6857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6858000" h="6857993">
                <a:moveTo>
                  <a:pt x="3429108" y="1783951"/>
                </a:moveTo>
                <a:lnTo>
                  <a:pt x="3424523" y="1880797"/>
                </a:lnTo>
                <a:cubicBezTo>
                  <a:pt x="3347162" y="2693570"/>
                  <a:pt x="2702926" y="3341062"/>
                  <a:pt x="1891629" y="3423454"/>
                </a:cubicBezTo>
                <a:lnTo>
                  <a:pt x="1784003" y="3428888"/>
                </a:lnTo>
                <a:lnTo>
                  <a:pt x="1880789" y="3433471"/>
                </a:lnTo>
                <a:cubicBezTo>
                  <a:pt x="2693522" y="3510837"/>
                  <a:pt x="3341058" y="4155117"/>
                  <a:pt x="3423455" y="4966373"/>
                </a:cubicBezTo>
                <a:lnTo>
                  <a:pt x="3428998" y="5076136"/>
                </a:lnTo>
                <a:lnTo>
                  <a:pt x="3434541" y="4966368"/>
                </a:lnTo>
                <a:cubicBezTo>
                  <a:pt x="3516932" y="4155071"/>
                  <a:pt x="4164424" y="3510834"/>
                  <a:pt x="4977198" y="3433473"/>
                </a:cubicBezTo>
                <a:lnTo>
                  <a:pt x="5074020" y="3428889"/>
                </a:lnTo>
                <a:lnTo>
                  <a:pt x="4966376" y="3423454"/>
                </a:lnTo>
                <a:cubicBezTo>
                  <a:pt x="4158685" y="3341428"/>
                  <a:pt x="3516571" y="2699315"/>
                  <a:pt x="3434546" y="1891624"/>
                </a:cubicBezTo>
                <a:close/>
                <a:moveTo>
                  <a:pt x="1716142" y="0"/>
                </a:moveTo>
                <a:lnTo>
                  <a:pt x="1716184" y="0"/>
                </a:lnTo>
                <a:lnTo>
                  <a:pt x="1880802" y="7794"/>
                </a:lnTo>
                <a:cubicBezTo>
                  <a:pt x="2693575" y="85155"/>
                  <a:pt x="3341067" y="729392"/>
                  <a:pt x="3423458" y="1540689"/>
                </a:cubicBezTo>
                <a:lnTo>
                  <a:pt x="3429002" y="1650475"/>
                </a:lnTo>
                <a:lnTo>
                  <a:pt x="3434546" y="1540689"/>
                </a:lnTo>
                <a:cubicBezTo>
                  <a:pt x="3516937" y="729392"/>
                  <a:pt x="4164430" y="85155"/>
                  <a:pt x="4977203" y="7794"/>
                </a:cubicBezTo>
                <a:lnTo>
                  <a:pt x="5141821" y="0"/>
                </a:lnTo>
                <a:lnTo>
                  <a:pt x="5141863" y="0"/>
                </a:lnTo>
                <a:lnTo>
                  <a:pt x="5317310" y="8859"/>
                </a:lnTo>
                <a:cubicBezTo>
                  <a:pt x="6182692" y="96744"/>
                  <a:pt x="6858000" y="827587"/>
                  <a:pt x="6858000" y="1716157"/>
                </a:cubicBezTo>
                <a:cubicBezTo>
                  <a:pt x="6858000" y="2604726"/>
                  <a:pt x="6182693" y="3335569"/>
                  <a:pt x="5317310" y="3423454"/>
                </a:cubicBezTo>
                <a:lnTo>
                  <a:pt x="5207548" y="3428996"/>
                </a:lnTo>
                <a:lnTo>
                  <a:pt x="5317306" y="3434538"/>
                </a:lnTo>
                <a:cubicBezTo>
                  <a:pt x="6182687" y="3522422"/>
                  <a:pt x="6857996" y="4253266"/>
                  <a:pt x="6857996" y="5141836"/>
                </a:cubicBezTo>
                <a:cubicBezTo>
                  <a:pt x="6857996" y="6089644"/>
                  <a:pt x="6089646" y="6857993"/>
                  <a:pt x="5141838" y="6857993"/>
                </a:cubicBezTo>
                <a:cubicBezTo>
                  <a:pt x="4194030" y="6857993"/>
                  <a:pt x="3425680" y="6089644"/>
                  <a:pt x="3425680" y="5141836"/>
                </a:cubicBezTo>
                <a:lnTo>
                  <a:pt x="3425680" y="5141831"/>
                </a:lnTo>
                <a:lnTo>
                  <a:pt x="0" y="5141834"/>
                </a:lnTo>
                <a:cubicBezTo>
                  <a:pt x="0" y="4253321"/>
                  <a:pt x="675360" y="3522427"/>
                  <a:pt x="1540701" y="3434536"/>
                </a:cubicBezTo>
                <a:lnTo>
                  <a:pt x="1650433" y="3428995"/>
                </a:lnTo>
                <a:lnTo>
                  <a:pt x="1540695" y="3423454"/>
                </a:lnTo>
                <a:cubicBezTo>
                  <a:pt x="675311" y="3335569"/>
                  <a:pt x="4" y="2604726"/>
                  <a:pt x="4" y="1716157"/>
                </a:cubicBezTo>
                <a:cubicBezTo>
                  <a:pt x="4" y="827587"/>
                  <a:pt x="675311" y="96744"/>
                  <a:pt x="1540695" y="8859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Click to add image</a:t>
            </a:r>
          </a:p>
          <a:p>
            <a:endParaRPr lang="nl-NL"/>
          </a:p>
        </p:txBody>
      </p:sp>
      <p:sp>
        <p:nvSpPr>
          <p:cNvPr id="18" name="Tijdelijke aanduiding voor tekst 2">
            <a:extLst>
              <a:ext uri="{FF2B5EF4-FFF2-40B4-BE49-F238E27FC236}">
                <a16:creationId xmlns:a16="http://schemas.microsoft.com/office/drawing/2014/main" id="{7508C7E0-E1E1-A013-BACB-8CCBA3620262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792000" y="4425256"/>
            <a:ext cx="4104000" cy="3600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1600" b="0">
                <a:solidFill>
                  <a:srgbClr val="507AC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10" name="Tijdelijke aanduiding voor inhoud 2">
            <a:extLst>
              <a:ext uri="{FF2B5EF4-FFF2-40B4-BE49-F238E27FC236}">
                <a16:creationId xmlns:a16="http://schemas.microsoft.com/office/drawing/2014/main" id="{D8F73920-52E1-44A2-0B34-A09F90900A4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791999" y="4914000"/>
            <a:ext cx="4104000" cy="1296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827811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hoto collag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Vrije vorm: vorm 35">
            <a:extLst>
              <a:ext uri="{FF2B5EF4-FFF2-40B4-BE49-F238E27FC236}">
                <a16:creationId xmlns:a16="http://schemas.microsoft.com/office/drawing/2014/main" id="{3D9350E0-8696-DA32-A180-6328BF239AC3}"/>
              </a:ext>
            </a:extLst>
          </p:cNvPr>
          <p:cNvSpPr/>
          <p:nvPr/>
        </p:nvSpPr>
        <p:spPr>
          <a:xfrm>
            <a:off x="3426483" y="3428964"/>
            <a:ext cx="3429036" cy="3429036"/>
          </a:xfrm>
          <a:custGeom>
            <a:avLst/>
            <a:gdLst>
              <a:gd name="connsiteX0" fmla="*/ 2286026 w 2286025"/>
              <a:gd name="connsiteY0" fmla="*/ 1143013 h 2286025"/>
              <a:gd name="connsiteX1" fmla="*/ 1143013 w 2286025"/>
              <a:gd name="connsiteY1" fmla="*/ 2286026 h 2286025"/>
              <a:gd name="connsiteX2" fmla="*/ 0 w 2286025"/>
              <a:gd name="connsiteY2" fmla="*/ 1143013 h 2286025"/>
              <a:gd name="connsiteX3" fmla="*/ 1143013 w 2286025"/>
              <a:gd name="connsiteY3" fmla="*/ 0 h 2286025"/>
              <a:gd name="connsiteX4" fmla="*/ 2286026 w 2286025"/>
              <a:gd name="connsiteY4" fmla="*/ 1143013 h 2286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25" h="2286025">
                <a:moveTo>
                  <a:pt x="2286026" y="1143013"/>
                </a:moveTo>
                <a:cubicBezTo>
                  <a:pt x="2286026" y="1774282"/>
                  <a:pt x="1774282" y="2286026"/>
                  <a:pt x="1143013" y="2286026"/>
                </a:cubicBezTo>
                <a:cubicBezTo>
                  <a:pt x="511744" y="2286026"/>
                  <a:pt x="0" y="1774282"/>
                  <a:pt x="0" y="1143013"/>
                </a:cubicBezTo>
                <a:cubicBezTo>
                  <a:pt x="0" y="511744"/>
                  <a:pt x="511744" y="0"/>
                  <a:pt x="1143013" y="0"/>
                </a:cubicBezTo>
                <a:cubicBezTo>
                  <a:pt x="1774281" y="0"/>
                  <a:pt x="2286026" y="511744"/>
                  <a:pt x="2286026" y="1143013"/>
                </a:cubicBezTo>
                <a:close/>
              </a:path>
            </a:pathLst>
          </a:custGeom>
          <a:solidFill>
            <a:srgbClr val="D1E3F7"/>
          </a:solidFill>
          <a:ln w="0" cap="flat">
            <a:noFill/>
            <a:prstDash val="solid"/>
            <a:miter/>
          </a:ln>
        </p:spPr>
        <p:txBody>
          <a:bodyPr rtlCol="0" anchor="ctr"/>
          <a:lstStyle/>
          <a:p>
            <a:endParaRPr lang="nl-NL"/>
          </a:p>
        </p:txBody>
      </p:sp>
      <p:sp>
        <p:nvSpPr>
          <p:cNvPr id="37" name="Vrije vorm: vorm 36">
            <a:extLst>
              <a:ext uri="{FF2B5EF4-FFF2-40B4-BE49-F238E27FC236}">
                <a16:creationId xmlns:a16="http://schemas.microsoft.com/office/drawing/2014/main" id="{52168AE4-7D38-1528-A083-C10A4C1CD604}"/>
              </a:ext>
            </a:extLst>
          </p:cNvPr>
          <p:cNvSpPr/>
          <p:nvPr/>
        </p:nvSpPr>
        <p:spPr>
          <a:xfrm rot="10800000">
            <a:off x="0" y="220"/>
            <a:ext cx="3429036" cy="3429036"/>
          </a:xfrm>
          <a:custGeom>
            <a:avLst/>
            <a:gdLst>
              <a:gd name="connsiteX0" fmla="*/ 0 w 2286025"/>
              <a:gd name="connsiteY0" fmla="*/ 0 h 2286025"/>
              <a:gd name="connsiteX1" fmla="*/ 2286026 w 2286025"/>
              <a:gd name="connsiteY1" fmla="*/ 0 h 2286025"/>
              <a:gd name="connsiteX2" fmla="*/ 2286026 w 2286025"/>
              <a:gd name="connsiteY2" fmla="*/ 2286026 h 2286025"/>
              <a:gd name="connsiteX3" fmla="*/ 0 w 2286025"/>
              <a:gd name="connsiteY3" fmla="*/ 2286026 h 2286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86025" h="2286025">
                <a:moveTo>
                  <a:pt x="0" y="0"/>
                </a:moveTo>
                <a:lnTo>
                  <a:pt x="2286026" y="0"/>
                </a:lnTo>
                <a:lnTo>
                  <a:pt x="2286026" y="2286026"/>
                </a:lnTo>
                <a:lnTo>
                  <a:pt x="0" y="2286026"/>
                </a:lnTo>
                <a:close/>
              </a:path>
            </a:pathLst>
          </a:custGeom>
          <a:solidFill>
            <a:srgbClr val="D1E3F7"/>
          </a:solidFill>
          <a:ln w="0" cap="flat">
            <a:noFill/>
            <a:prstDash val="solid"/>
            <a:miter/>
          </a:ln>
        </p:spPr>
        <p:txBody>
          <a:bodyPr rtlCol="0" anchor="ctr"/>
          <a:lstStyle/>
          <a:p>
            <a:endParaRPr lang="nl-NL"/>
          </a:p>
        </p:txBody>
      </p:sp>
      <p:sp>
        <p:nvSpPr>
          <p:cNvPr id="38" name="Vrije vorm: vorm 37">
            <a:extLst>
              <a:ext uri="{FF2B5EF4-FFF2-40B4-BE49-F238E27FC236}">
                <a16:creationId xmlns:a16="http://schemas.microsoft.com/office/drawing/2014/main" id="{F9F01986-A209-C5DD-EEC6-B234BE727B33}"/>
              </a:ext>
            </a:extLst>
          </p:cNvPr>
          <p:cNvSpPr/>
          <p:nvPr/>
        </p:nvSpPr>
        <p:spPr>
          <a:xfrm rot="5400000">
            <a:off x="5998252" y="4285872"/>
            <a:ext cx="3429037" cy="1714517"/>
          </a:xfrm>
          <a:custGeom>
            <a:avLst/>
            <a:gdLst>
              <a:gd name="connsiteX0" fmla="*/ 0 w 2286026"/>
              <a:gd name="connsiteY0" fmla="*/ 1143013 h 1143012"/>
              <a:gd name="connsiteX1" fmla="*/ 2286026 w 2286026"/>
              <a:gd name="connsiteY1" fmla="*/ 1143013 h 1143012"/>
              <a:gd name="connsiteX2" fmla="*/ 1143013 w 2286026"/>
              <a:gd name="connsiteY2" fmla="*/ 0 h 1143012"/>
              <a:gd name="connsiteX3" fmla="*/ 0 w 2286026"/>
              <a:gd name="connsiteY3" fmla="*/ 1143013 h 1143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86026" h="1143012">
                <a:moveTo>
                  <a:pt x="0" y="1143013"/>
                </a:moveTo>
                <a:lnTo>
                  <a:pt x="2286026" y="1143013"/>
                </a:lnTo>
                <a:lnTo>
                  <a:pt x="1143013" y="0"/>
                </a:lnTo>
                <a:lnTo>
                  <a:pt x="0" y="1143013"/>
                </a:lnTo>
                <a:close/>
              </a:path>
            </a:pathLst>
          </a:custGeom>
          <a:solidFill>
            <a:srgbClr val="D1E3F7"/>
          </a:solidFill>
          <a:ln w="0" cap="flat">
            <a:noFill/>
            <a:prstDash val="solid"/>
            <a:miter/>
          </a:ln>
        </p:spPr>
        <p:txBody>
          <a:bodyPr rtlCol="0" anchor="ctr"/>
          <a:lstStyle/>
          <a:p>
            <a:endParaRPr lang="nl-NL"/>
          </a:p>
        </p:txBody>
      </p:sp>
      <p:sp>
        <p:nvSpPr>
          <p:cNvPr id="39" name="Vrije vorm: vorm 38">
            <a:extLst>
              <a:ext uri="{FF2B5EF4-FFF2-40B4-BE49-F238E27FC236}">
                <a16:creationId xmlns:a16="http://schemas.microsoft.com/office/drawing/2014/main" id="{EFDD5FEC-BF2E-84D8-04D4-81BD5074F91E}"/>
              </a:ext>
            </a:extLst>
          </p:cNvPr>
          <p:cNvSpPr/>
          <p:nvPr/>
        </p:nvSpPr>
        <p:spPr>
          <a:xfrm>
            <a:off x="3426477" y="-440"/>
            <a:ext cx="3429051" cy="3429052"/>
          </a:xfrm>
          <a:custGeom>
            <a:avLst/>
            <a:gdLst>
              <a:gd name="connsiteX0" fmla="*/ 2286035 w 2286035"/>
              <a:gd name="connsiteY0" fmla="*/ 0 h 2286036"/>
              <a:gd name="connsiteX1" fmla="*/ 2286036 w 2286035"/>
              <a:gd name="connsiteY1" fmla="*/ 2286036 h 2286036"/>
              <a:gd name="connsiteX2" fmla="*/ 0 w 2286035"/>
              <a:gd name="connsiteY2" fmla="*/ 2286037 h 2286036"/>
              <a:gd name="connsiteX3" fmla="*/ 2286035 w 2286035"/>
              <a:gd name="connsiteY3" fmla="*/ 0 h 2286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86035" h="2286036">
                <a:moveTo>
                  <a:pt x="2286035" y="0"/>
                </a:moveTo>
                <a:lnTo>
                  <a:pt x="2286036" y="2286036"/>
                </a:lnTo>
                <a:lnTo>
                  <a:pt x="0" y="2286037"/>
                </a:lnTo>
                <a:lnTo>
                  <a:pt x="2286035" y="0"/>
                </a:lnTo>
                <a:close/>
              </a:path>
            </a:pathLst>
          </a:custGeom>
          <a:solidFill>
            <a:srgbClr val="D1E3F7"/>
          </a:solidFill>
          <a:ln w="0" cap="flat">
            <a:noFill/>
            <a:prstDash val="solid"/>
            <a:miter/>
          </a:ln>
        </p:spPr>
        <p:txBody>
          <a:bodyPr rtlCol="0" anchor="ctr"/>
          <a:lstStyle/>
          <a:p>
            <a:endParaRPr lang="nl-NL"/>
          </a:p>
        </p:txBody>
      </p:sp>
      <p:sp>
        <p:nvSpPr>
          <p:cNvPr id="40" name="Vrije vorm: vorm 39">
            <a:extLst>
              <a:ext uri="{FF2B5EF4-FFF2-40B4-BE49-F238E27FC236}">
                <a16:creationId xmlns:a16="http://schemas.microsoft.com/office/drawing/2014/main" id="{55E0E4CE-B506-9217-9B9E-E2343788D48A}"/>
              </a:ext>
            </a:extLst>
          </p:cNvPr>
          <p:cNvSpPr/>
          <p:nvPr/>
        </p:nvSpPr>
        <p:spPr>
          <a:xfrm rot="10800000">
            <a:off x="6855512" y="-441"/>
            <a:ext cx="5336487" cy="3429698"/>
          </a:xfrm>
          <a:custGeom>
            <a:avLst/>
            <a:gdLst>
              <a:gd name="connsiteX0" fmla="*/ 3631909 w 5336487"/>
              <a:gd name="connsiteY0" fmla="*/ 3429698 h 3429698"/>
              <a:gd name="connsiteX1" fmla="*/ 0 w 5336487"/>
              <a:gd name="connsiteY1" fmla="*/ 3429698 h 3429698"/>
              <a:gd name="connsiteX2" fmla="*/ 0 w 5336487"/>
              <a:gd name="connsiteY2" fmla="*/ 661 h 3429698"/>
              <a:gd name="connsiteX3" fmla="*/ 3621967 w 5336487"/>
              <a:gd name="connsiteY3" fmla="*/ 661 h 3429698"/>
              <a:gd name="connsiteX4" fmla="*/ 3621967 w 5336487"/>
              <a:gd name="connsiteY4" fmla="*/ 0 h 3429698"/>
              <a:gd name="connsiteX5" fmla="*/ 5336487 w 5336487"/>
              <a:gd name="connsiteY5" fmla="*/ 1714519 h 3429698"/>
              <a:gd name="connsiteX6" fmla="*/ 3797259 w 5336487"/>
              <a:gd name="connsiteY6" fmla="*/ 3420185 h 3429698"/>
              <a:gd name="connsiteX7" fmla="*/ 3631909 w 5336487"/>
              <a:gd name="connsiteY7" fmla="*/ 3428535 h 34296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336487" h="3429698">
                <a:moveTo>
                  <a:pt x="3631909" y="3429698"/>
                </a:moveTo>
                <a:lnTo>
                  <a:pt x="0" y="3429698"/>
                </a:lnTo>
                <a:lnTo>
                  <a:pt x="0" y="661"/>
                </a:lnTo>
                <a:lnTo>
                  <a:pt x="3621967" y="661"/>
                </a:lnTo>
                <a:lnTo>
                  <a:pt x="3621967" y="0"/>
                </a:lnTo>
                <a:cubicBezTo>
                  <a:pt x="4568810" y="0"/>
                  <a:pt x="5336487" y="767676"/>
                  <a:pt x="5336487" y="1714519"/>
                </a:cubicBezTo>
                <a:cubicBezTo>
                  <a:pt x="5336487" y="2602184"/>
                  <a:pt x="4661774" y="3332378"/>
                  <a:pt x="3797259" y="3420185"/>
                </a:cubicBezTo>
                <a:lnTo>
                  <a:pt x="3631909" y="3428535"/>
                </a:lnTo>
                <a:close/>
              </a:path>
            </a:pathLst>
          </a:custGeom>
          <a:solidFill>
            <a:srgbClr val="D1E3F7"/>
          </a:solidFill>
          <a:ln w="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nl-NL"/>
          </a:p>
        </p:txBody>
      </p:sp>
      <p:sp>
        <p:nvSpPr>
          <p:cNvPr id="35" name="Vrije vorm: vorm 34">
            <a:extLst>
              <a:ext uri="{FF2B5EF4-FFF2-40B4-BE49-F238E27FC236}">
                <a16:creationId xmlns:a16="http://schemas.microsoft.com/office/drawing/2014/main" id="{93CB61FE-BA5E-9C16-E27A-507DA5651256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855511" y="3428963"/>
            <a:ext cx="1714518" cy="3429037"/>
          </a:xfrm>
          <a:custGeom>
            <a:avLst/>
            <a:gdLst>
              <a:gd name="connsiteX0" fmla="*/ 0 w 1714518"/>
              <a:gd name="connsiteY0" fmla="*/ 0 h 3429037"/>
              <a:gd name="connsiteX1" fmla="*/ 1714518 w 1714518"/>
              <a:gd name="connsiteY1" fmla="*/ 1714519 h 3429037"/>
              <a:gd name="connsiteX2" fmla="*/ 0 w 1714518"/>
              <a:gd name="connsiteY2" fmla="*/ 3429037 h 3429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14518" h="3429037">
                <a:moveTo>
                  <a:pt x="0" y="0"/>
                </a:moveTo>
                <a:lnTo>
                  <a:pt x="1714518" y="1714519"/>
                </a:lnTo>
                <a:lnTo>
                  <a:pt x="0" y="342903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Click to add image</a:t>
            </a:r>
          </a:p>
          <a:p>
            <a:endParaRPr lang="nl-NL"/>
          </a:p>
        </p:txBody>
      </p:sp>
      <p:sp>
        <p:nvSpPr>
          <p:cNvPr id="32" name="Vrije vorm: vorm 31">
            <a:extLst>
              <a:ext uri="{FF2B5EF4-FFF2-40B4-BE49-F238E27FC236}">
                <a16:creationId xmlns:a16="http://schemas.microsoft.com/office/drawing/2014/main" id="{944F2E0D-CA5A-40AB-4146-4F789DB77E4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426441" y="3428964"/>
            <a:ext cx="3429038" cy="3429036"/>
          </a:xfrm>
          <a:custGeom>
            <a:avLst/>
            <a:gdLst>
              <a:gd name="connsiteX0" fmla="*/ 1714519 w 3429038"/>
              <a:gd name="connsiteY0" fmla="*/ 0 h 3429036"/>
              <a:gd name="connsiteX1" fmla="*/ 3429038 w 3429038"/>
              <a:gd name="connsiteY1" fmla="*/ 1714519 h 3429036"/>
              <a:gd name="connsiteX2" fmla="*/ 1889819 w 3429038"/>
              <a:gd name="connsiteY2" fmla="*/ 3420186 h 3429036"/>
              <a:gd name="connsiteX3" fmla="*/ 1714550 w 3429038"/>
              <a:gd name="connsiteY3" fmla="*/ 3429036 h 3429036"/>
              <a:gd name="connsiteX4" fmla="*/ 1714489 w 3429038"/>
              <a:gd name="connsiteY4" fmla="*/ 3429036 h 3429036"/>
              <a:gd name="connsiteX5" fmla="*/ 1539219 w 3429038"/>
              <a:gd name="connsiteY5" fmla="*/ 3420186 h 3429036"/>
              <a:gd name="connsiteX6" fmla="*/ 0 w 3429038"/>
              <a:gd name="connsiteY6" fmla="*/ 1714519 h 3429036"/>
              <a:gd name="connsiteX7" fmla="*/ 1714519 w 3429038"/>
              <a:gd name="connsiteY7" fmla="*/ 0 h 3429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29038" h="3429036">
                <a:moveTo>
                  <a:pt x="1714519" y="0"/>
                </a:moveTo>
                <a:cubicBezTo>
                  <a:pt x="2661420" y="0"/>
                  <a:pt x="3429038" y="767616"/>
                  <a:pt x="3429038" y="1714519"/>
                </a:cubicBezTo>
                <a:cubicBezTo>
                  <a:pt x="3429038" y="2602241"/>
                  <a:pt x="2754376" y="3332385"/>
                  <a:pt x="1889819" y="3420186"/>
                </a:cubicBezTo>
                <a:lnTo>
                  <a:pt x="1714550" y="3429036"/>
                </a:lnTo>
                <a:lnTo>
                  <a:pt x="1714489" y="3429036"/>
                </a:lnTo>
                <a:lnTo>
                  <a:pt x="1539219" y="3420186"/>
                </a:lnTo>
                <a:cubicBezTo>
                  <a:pt x="674662" y="3332385"/>
                  <a:pt x="0" y="2602241"/>
                  <a:pt x="0" y="1714519"/>
                </a:cubicBezTo>
                <a:cubicBezTo>
                  <a:pt x="0" y="767616"/>
                  <a:pt x="767616" y="0"/>
                  <a:pt x="1714519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Click to add image</a:t>
            </a:r>
          </a:p>
          <a:p>
            <a:endParaRPr lang="nl-NL"/>
          </a:p>
        </p:txBody>
      </p:sp>
      <p:sp>
        <p:nvSpPr>
          <p:cNvPr id="29" name="Vrije vorm: vorm 28">
            <a:extLst>
              <a:ext uri="{FF2B5EF4-FFF2-40B4-BE49-F238E27FC236}">
                <a16:creationId xmlns:a16="http://schemas.microsoft.com/office/drawing/2014/main" id="{FC900A57-7926-24B7-9215-D2CE877694B9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855513" y="0"/>
            <a:ext cx="5336487" cy="3429257"/>
          </a:xfrm>
          <a:custGeom>
            <a:avLst/>
            <a:gdLst>
              <a:gd name="connsiteX0" fmla="*/ 1704578 w 5336487"/>
              <a:gd name="connsiteY0" fmla="*/ 0 h 3429257"/>
              <a:gd name="connsiteX1" fmla="*/ 5336487 w 5336487"/>
              <a:gd name="connsiteY1" fmla="*/ 0 h 3429257"/>
              <a:gd name="connsiteX2" fmla="*/ 5336487 w 5336487"/>
              <a:gd name="connsiteY2" fmla="*/ 3428596 h 3429257"/>
              <a:gd name="connsiteX3" fmla="*/ 1714520 w 5336487"/>
              <a:gd name="connsiteY3" fmla="*/ 3428596 h 3429257"/>
              <a:gd name="connsiteX4" fmla="*/ 1714520 w 5336487"/>
              <a:gd name="connsiteY4" fmla="*/ 3429257 h 3429257"/>
              <a:gd name="connsiteX5" fmla="*/ 0 w 5336487"/>
              <a:gd name="connsiteY5" fmla="*/ 1714738 h 3429257"/>
              <a:gd name="connsiteX6" fmla="*/ 1539228 w 5336487"/>
              <a:gd name="connsiteY6" fmla="*/ 9072 h 3429257"/>
              <a:gd name="connsiteX7" fmla="*/ 1704578 w 5336487"/>
              <a:gd name="connsiteY7" fmla="*/ 722 h 3429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336487" h="3429257">
                <a:moveTo>
                  <a:pt x="1704578" y="0"/>
                </a:moveTo>
                <a:lnTo>
                  <a:pt x="5336487" y="0"/>
                </a:lnTo>
                <a:lnTo>
                  <a:pt x="5336487" y="3428596"/>
                </a:lnTo>
                <a:lnTo>
                  <a:pt x="1714520" y="3428596"/>
                </a:lnTo>
                <a:lnTo>
                  <a:pt x="1714520" y="3429257"/>
                </a:lnTo>
                <a:cubicBezTo>
                  <a:pt x="767677" y="3429257"/>
                  <a:pt x="0" y="2661581"/>
                  <a:pt x="0" y="1714738"/>
                </a:cubicBezTo>
                <a:cubicBezTo>
                  <a:pt x="0" y="827073"/>
                  <a:pt x="674713" y="96879"/>
                  <a:pt x="1539228" y="9072"/>
                </a:cubicBezTo>
                <a:lnTo>
                  <a:pt x="1704578" y="722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Click to add image</a:t>
            </a:r>
          </a:p>
          <a:p>
            <a:endParaRPr lang="nl-NL"/>
          </a:p>
        </p:txBody>
      </p:sp>
      <p:sp>
        <p:nvSpPr>
          <p:cNvPr id="26" name="Vrije vorm: vorm 25">
            <a:extLst>
              <a:ext uri="{FF2B5EF4-FFF2-40B4-BE49-F238E27FC236}">
                <a16:creationId xmlns:a16="http://schemas.microsoft.com/office/drawing/2014/main" id="{A7F62A91-6B15-C9EE-382F-86A659D57279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426450" y="0"/>
            <a:ext cx="3429053" cy="3428614"/>
          </a:xfrm>
          <a:custGeom>
            <a:avLst/>
            <a:gdLst>
              <a:gd name="connsiteX0" fmla="*/ 3428611 w 3429053"/>
              <a:gd name="connsiteY0" fmla="*/ 0 h 3428614"/>
              <a:gd name="connsiteX1" fmla="*/ 3429051 w 3429053"/>
              <a:gd name="connsiteY1" fmla="*/ 0 h 3428614"/>
              <a:gd name="connsiteX2" fmla="*/ 3429053 w 3429053"/>
              <a:gd name="connsiteY2" fmla="*/ 3428612 h 3428614"/>
              <a:gd name="connsiteX3" fmla="*/ 0 w 3429053"/>
              <a:gd name="connsiteY3" fmla="*/ 3428614 h 3428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53" h="3428614">
                <a:moveTo>
                  <a:pt x="3428611" y="0"/>
                </a:moveTo>
                <a:lnTo>
                  <a:pt x="3429051" y="0"/>
                </a:lnTo>
                <a:lnTo>
                  <a:pt x="3429053" y="3428612"/>
                </a:lnTo>
                <a:lnTo>
                  <a:pt x="0" y="342861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Click to add image</a:t>
            </a:r>
          </a:p>
          <a:p>
            <a:endParaRPr lang="nl-NL"/>
          </a:p>
        </p:txBody>
      </p:sp>
      <p:sp>
        <p:nvSpPr>
          <p:cNvPr id="23" name="Vrije vorm: vorm 22">
            <a:extLst>
              <a:ext uri="{FF2B5EF4-FFF2-40B4-BE49-F238E27FC236}">
                <a16:creationId xmlns:a16="http://schemas.microsoft.com/office/drawing/2014/main" id="{58899A0D-0B1B-CA05-4E14-E7890944FE0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3429036" cy="3429037"/>
          </a:xfrm>
          <a:custGeom>
            <a:avLst/>
            <a:gdLst>
              <a:gd name="connsiteX0" fmla="*/ 0 w 3429036"/>
              <a:gd name="connsiteY0" fmla="*/ 0 h 3429037"/>
              <a:gd name="connsiteX1" fmla="*/ 3429036 w 3429036"/>
              <a:gd name="connsiteY1" fmla="*/ 0 h 3429037"/>
              <a:gd name="connsiteX2" fmla="*/ 3429036 w 3429036"/>
              <a:gd name="connsiteY2" fmla="*/ 3429037 h 3429037"/>
              <a:gd name="connsiteX3" fmla="*/ 0 w 3429036"/>
              <a:gd name="connsiteY3" fmla="*/ 3429037 h 3429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36" h="3429037">
                <a:moveTo>
                  <a:pt x="0" y="0"/>
                </a:moveTo>
                <a:lnTo>
                  <a:pt x="3429036" y="0"/>
                </a:lnTo>
                <a:lnTo>
                  <a:pt x="3429036" y="3429037"/>
                </a:lnTo>
                <a:lnTo>
                  <a:pt x="0" y="342903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Click to add image</a:t>
            </a:r>
          </a:p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497599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059F41D-D72F-FEDC-A7E6-088E2230AB0A}"/>
              </a:ext>
            </a:extLst>
          </p:cNvPr>
          <p:cNvSpPr/>
          <p:nvPr userDrawn="1"/>
        </p:nvSpPr>
        <p:spPr>
          <a:xfrm>
            <a:off x="10393017" y="0"/>
            <a:ext cx="1798983" cy="6858000"/>
          </a:xfrm>
          <a:prstGeom prst="rect">
            <a:avLst/>
          </a:prstGeom>
          <a:solidFill>
            <a:srgbClr val="D1E3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13A5B7-F7A1-2A81-B060-4471930D9C5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572405" y="500950"/>
            <a:ext cx="1460500" cy="60459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Tijdelijke aanduiding voor inhoud 15">
            <a:extLst>
              <a:ext uri="{FF2B5EF4-FFF2-40B4-BE49-F238E27FC236}">
                <a16:creationId xmlns:a16="http://schemas.microsoft.com/office/drawing/2014/main" id="{2669F211-FD21-4CDD-FC0C-B822818FD714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791999" y="1300751"/>
            <a:ext cx="9242338" cy="5246131"/>
          </a:xfrm>
          <a:prstGeom prst="rect">
            <a:avLst/>
          </a:prstGeom>
        </p:spPr>
        <p:txBody>
          <a:bodyPr/>
          <a:lstStyle>
            <a:lvl1pPr>
              <a:buClr>
                <a:srgbClr val="507AC2"/>
              </a:buClr>
              <a:defRPr/>
            </a:lvl1pPr>
            <a:lvl2pPr>
              <a:buClr>
                <a:srgbClr val="507AC2"/>
              </a:buClr>
              <a:defRPr/>
            </a:lvl2pPr>
            <a:lvl3pPr>
              <a:buClr>
                <a:srgbClr val="507AC2"/>
              </a:buClr>
              <a:defRPr/>
            </a:lvl3pPr>
            <a:lvl4pPr>
              <a:buClr>
                <a:srgbClr val="507AC2"/>
              </a:buClr>
              <a:defRPr/>
            </a:lvl4pPr>
            <a:lvl5pPr>
              <a:buClr>
                <a:srgbClr val="507AC2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ijdelijke aanduiding voor titel 1">
            <a:extLst>
              <a:ext uri="{FF2B5EF4-FFF2-40B4-BE49-F238E27FC236}">
                <a16:creationId xmlns:a16="http://schemas.microsoft.com/office/drawing/2014/main" id="{9877359F-FE5F-2D47-F9C6-4AFCA4858B2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1999" y="500950"/>
            <a:ext cx="9242338" cy="622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14" name="Footer Placeholder 2">
            <a:extLst>
              <a:ext uri="{FF2B5EF4-FFF2-40B4-BE49-F238E27FC236}">
                <a16:creationId xmlns:a16="http://schemas.microsoft.com/office/drawing/2014/main" id="{F35CCA02-3568-3A02-9680-855D340614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919537" y="6596579"/>
            <a:ext cx="4114800" cy="1520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2"/>
                </a:solidFill>
              </a:defRPr>
            </a:lvl1pPr>
          </a:lstStyle>
          <a:p>
            <a:r>
              <a:rPr lang="en-BE"/>
              <a:t>Source</a:t>
            </a:r>
          </a:p>
        </p:txBody>
      </p:sp>
    </p:spTree>
    <p:extLst>
      <p:ext uri="{BB962C8B-B14F-4D97-AF65-F5344CB8AC3E}">
        <p14:creationId xmlns:p14="http://schemas.microsoft.com/office/powerpoint/2010/main" val="210864728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059F41D-D72F-FEDC-A7E6-088E2230AB0A}"/>
              </a:ext>
            </a:extLst>
          </p:cNvPr>
          <p:cNvSpPr/>
          <p:nvPr userDrawn="1"/>
        </p:nvSpPr>
        <p:spPr>
          <a:xfrm>
            <a:off x="9488557" y="0"/>
            <a:ext cx="2703443" cy="6858000"/>
          </a:xfrm>
          <a:prstGeom prst="rect">
            <a:avLst/>
          </a:prstGeom>
          <a:solidFill>
            <a:srgbClr val="D1E3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" name="Text Placeholder 3">
            <a:extLst>
              <a:ext uri="{FF2B5EF4-FFF2-40B4-BE49-F238E27FC236}">
                <a16:creationId xmlns:a16="http://schemas.microsoft.com/office/drawing/2014/main" id="{267E2520-EB25-E635-21F8-8F668D2E9C8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667944" y="500950"/>
            <a:ext cx="2325273" cy="60459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ijdelijke aanduiding voor inhoud 15">
            <a:extLst>
              <a:ext uri="{FF2B5EF4-FFF2-40B4-BE49-F238E27FC236}">
                <a16:creationId xmlns:a16="http://schemas.microsoft.com/office/drawing/2014/main" id="{8B88DCFB-C92F-B746-A938-D337D1FA65CE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791999" y="1300751"/>
            <a:ext cx="8364033" cy="5246131"/>
          </a:xfrm>
          <a:prstGeom prst="rect">
            <a:avLst/>
          </a:prstGeom>
        </p:spPr>
        <p:txBody>
          <a:bodyPr/>
          <a:lstStyle>
            <a:lvl1pPr>
              <a:buClr>
                <a:srgbClr val="507AC2"/>
              </a:buClr>
              <a:defRPr/>
            </a:lvl1pPr>
            <a:lvl2pPr>
              <a:buClr>
                <a:srgbClr val="507AC2"/>
              </a:buClr>
              <a:defRPr/>
            </a:lvl2pPr>
            <a:lvl3pPr>
              <a:buClr>
                <a:srgbClr val="507AC2"/>
              </a:buClr>
              <a:defRPr/>
            </a:lvl3pPr>
            <a:lvl4pPr>
              <a:buClr>
                <a:srgbClr val="507AC2"/>
              </a:buClr>
              <a:defRPr/>
            </a:lvl4pPr>
            <a:lvl5pPr>
              <a:buClr>
                <a:srgbClr val="507AC2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ijdelijke aanduiding voor titel 1">
            <a:extLst>
              <a:ext uri="{FF2B5EF4-FFF2-40B4-BE49-F238E27FC236}">
                <a16:creationId xmlns:a16="http://schemas.microsoft.com/office/drawing/2014/main" id="{46ADBAB5-3846-C060-BAEA-BE92814FC4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1999" y="500950"/>
            <a:ext cx="8364033" cy="622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11" name="Footer Placeholder 2">
            <a:extLst>
              <a:ext uri="{FF2B5EF4-FFF2-40B4-BE49-F238E27FC236}">
                <a16:creationId xmlns:a16="http://schemas.microsoft.com/office/drawing/2014/main" id="{6D9F44B1-96BA-0F24-91E5-497E329BAB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041232" y="6596579"/>
            <a:ext cx="4114800" cy="1520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2"/>
                </a:solidFill>
              </a:defRPr>
            </a:lvl1pPr>
          </a:lstStyle>
          <a:p>
            <a:r>
              <a:rPr lang="en-BE"/>
              <a:t>Source</a:t>
            </a:r>
          </a:p>
        </p:txBody>
      </p:sp>
    </p:spTree>
    <p:extLst>
      <p:ext uri="{BB962C8B-B14F-4D97-AF65-F5344CB8AC3E}">
        <p14:creationId xmlns:p14="http://schemas.microsoft.com/office/powerpoint/2010/main" val="3977075235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059F41D-D72F-FEDC-A7E6-088E2230AB0A}"/>
              </a:ext>
            </a:extLst>
          </p:cNvPr>
          <p:cNvSpPr/>
          <p:nvPr userDrawn="1"/>
        </p:nvSpPr>
        <p:spPr>
          <a:xfrm>
            <a:off x="8951843" y="0"/>
            <a:ext cx="3240157" cy="6858000"/>
          </a:xfrm>
          <a:prstGeom prst="rect">
            <a:avLst/>
          </a:prstGeom>
          <a:solidFill>
            <a:srgbClr val="D1E3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" name="Text Placeholder 3">
            <a:extLst>
              <a:ext uri="{FF2B5EF4-FFF2-40B4-BE49-F238E27FC236}">
                <a16:creationId xmlns:a16="http://schemas.microsoft.com/office/drawing/2014/main" id="{5A0A8831-D115-3A53-5004-562A479AA56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131230" y="500950"/>
            <a:ext cx="2871925" cy="60459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ijdelijke aanduiding voor inhoud 15">
            <a:extLst>
              <a:ext uri="{FF2B5EF4-FFF2-40B4-BE49-F238E27FC236}">
                <a16:creationId xmlns:a16="http://schemas.microsoft.com/office/drawing/2014/main" id="{3E9EDFA0-C433-97E1-BEEF-01600C56A215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791999" y="1300751"/>
            <a:ext cx="7884861" cy="5246131"/>
          </a:xfrm>
          <a:prstGeom prst="rect">
            <a:avLst/>
          </a:prstGeom>
        </p:spPr>
        <p:txBody>
          <a:bodyPr/>
          <a:lstStyle>
            <a:lvl1pPr>
              <a:buClr>
                <a:srgbClr val="507AC2"/>
              </a:buClr>
              <a:defRPr/>
            </a:lvl1pPr>
            <a:lvl2pPr>
              <a:buClr>
                <a:srgbClr val="507AC2"/>
              </a:buClr>
              <a:defRPr/>
            </a:lvl2pPr>
            <a:lvl3pPr>
              <a:buClr>
                <a:srgbClr val="507AC2"/>
              </a:buClr>
              <a:defRPr/>
            </a:lvl3pPr>
            <a:lvl4pPr>
              <a:buClr>
                <a:srgbClr val="507AC2"/>
              </a:buClr>
              <a:defRPr/>
            </a:lvl4pPr>
            <a:lvl5pPr>
              <a:buClr>
                <a:srgbClr val="507AC2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ijdelijke aanduiding voor titel 1">
            <a:extLst>
              <a:ext uri="{FF2B5EF4-FFF2-40B4-BE49-F238E27FC236}">
                <a16:creationId xmlns:a16="http://schemas.microsoft.com/office/drawing/2014/main" id="{64F580D0-FBCB-E25F-DFEC-97A82D1D87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1999" y="500950"/>
            <a:ext cx="7884861" cy="622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12" name="Footer Placeholder 2">
            <a:extLst>
              <a:ext uri="{FF2B5EF4-FFF2-40B4-BE49-F238E27FC236}">
                <a16:creationId xmlns:a16="http://schemas.microsoft.com/office/drawing/2014/main" id="{4D9A6534-87C9-875C-70B6-EE6BA26B1D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62060" y="6596579"/>
            <a:ext cx="4114800" cy="1520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2"/>
                </a:solidFill>
              </a:defRPr>
            </a:lvl1pPr>
          </a:lstStyle>
          <a:p>
            <a:r>
              <a:rPr lang="en-BE"/>
              <a:t>Source</a:t>
            </a:r>
          </a:p>
        </p:txBody>
      </p:sp>
    </p:spTree>
    <p:extLst>
      <p:ext uri="{BB962C8B-B14F-4D97-AF65-F5344CB8AC3E}">
        <p14:creationId xmlns:p14="http://schemas.microsoft.com/office/powerpoint/2010/main" val="1395506891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8E83433-073D-FAD0-8CBF-5DDC296A90B1}"/>
              </a:ext>
            </a:extLst>
          </p:cNvPr>
          <p:cNvSpPr/>
          <p:nvPr userDrawn="1"/>
        </p:nvSpPr>
        <p:spPr>
          <a:xfrm>
            <a:off x="8047383" y="0"/>
            <a:ext cx="4144617" cy="6858000"/>
          </a:xfrm>
          <a:prstGeom prst="rect">
            <a:avLst/>
          </a:prstGeom>
          <a:solidFill>
            <a:srgbClr val="D1E3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2B02C5CF-7565-E7B3-8279-F453CE14D53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226771" y="500950"/>
            <a:ext cx="3726690" cy="60459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ijdelijke aanduiding voor inhoud 15">
            <a:extLst>
              <a:ext uri="{FF2B5EF4-FFF2-40B4-BE49-F238E27FC236}">
                <a16:creationId xmlns:a16="http://schemas.microsoft.com/office/drawing/2014/main" id="{1F12B035-C35F-E197-BBCB-AA4B44CBBF8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792000" y="1300751"/>
            <a:ext cx="7016844" cy="5246131"/>
          </a:xfrm>
          <a:prstGeom prst="rect">
            <a:avLst/>
          </a:prstGeom>
        </p:spPr>
        <p:txBody>
          <a:bodyPr/>
          <a:lstStyle>
            <a:lvl1pPr>
              <a:buClr>
                <a:srgbClr val="507AC2"/>
              </a:buClr>
              <a:defRPr/>
            </a:lvl1pPr>
            <a:lvl2pPr>
              <a:buClr>
                <a:srgbClr val="507AC2"/>
              </a:buClr>
              <a:defRPr/>
            </a:lvl2pPr>
            <a:lvl3pPr>
              <a:buClr>
                <a:srgbClr val="507AC2"/>
              </a:buClr>
              <a:defRPr/>
            </a:lvl3pPr>
            <a:lvl4pPr>
              <a:buClr>
                <a:srgbClr val="507AC2"/>
              </a:buClr>
              <a:defRPr/>
            </a:lvl4pPr>
            <a:lvl5pPr>
              <a:buClr>
                <a:srgbClr val="507AC2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ijdelijke aanduiding voor titel 1">
            <a:extLst>
              <a:ext uri="{FF2B5EF4-FFF2-40B4-BE49-F238E27FC236}">
                <a16:creationId xmlns:a16="http://schemas.microsoft.com/office/drawing/2014/main" id="{E1B6CB86-12A1-4672-7939-DE0E39F54E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2000" y="500950"/>
            <a:ext cx="7016844" cy="622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11" name="Footer Placeholder 2">
            <a:extLst>
              <a:ext uri="{FF2B5EF4-FFF2-40B4-BE49-F238E27FC236}">
                <a16:creationId xmlns:a16="http://schemas.microsoft.com/office/drawing/2014/main" id="{ED348FBD-2F76-BA4B-3558-FE1A056738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94044" y="6596579"/>
            <a:ext cx="4114800" cy="1520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2"/>
                </a:solidFill>
              </a:defRPr>
            </a:lvl1pPr>
          </a:lstStyle>
          <a:p>
            <a:r>
              <a:rPr lang="en-BE"/>
              <a:t>Source</a:t>
            </a:r>
          </a:p>
        </p:txBody>
      </p:sp>
    </p:spTree>
    <p:extLst>
      <p:ext uri="{BB962C8B-B14F-4D97-AF65-F5344CB8AC3E}">
        <p14:creationId xmlns:p14="http://schemas.microsoft.com/office/powerpoint/2010/main" val="3141021123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B83C35A-BB10-4FF7-FC92-71B8693498B0}"/>
              </a:ext>
            </a:extLst>
          </p:cNvPr>
          <p:cNvSpPr/>
          <p:nvPr userDrawn="1"/>
        </p:nvSpPr>
        <p:spPr>
          <a:xfrm>
            <a:off x="7689574" y="0"/>
            <a:ext cx="4502426" cy="6858000"/>
          </a:xfrm>
          <a:prstGeom prst="rect">
            <a:avLst/>
          </a:prstGeom>
          <a:solidFill>
            <a:srgbClr val="D1E3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E14AF565-DE0F-14E6-AA66-2496B218E2C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868962" y="500950"/>
            <a:ext cx="4054682" cy="60459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ijdelijke aanduiding voor inhoud 15">
            <a:extLst>
              <a:ext uri="{FF2B5EF4-FFF2-40B4-BE49-F238E27FC236}">
                <a16:creationId xmlns:a16="http://schemas.microsoft.com/office/drawing/2014/main" id="{A6BB6644-731E-D167-181F-744F61C673E5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92000" y="1300751"/>
            <a:ext cx="6553016" cy="5246131"/>
          </a:xfrm>
          <a:prstGeom prst="rect">
            <a:avLst/>
          </a:prstGeom>
        </p:spPr>
        <p:txBody>
          <a:bodyPr/>
          <a:lstStyle>
            <a:lvl1pPr>
              <a:buClr>
                <a:srgbClr val="507AC2"/>
              </a:buClr>
              <a:defRPr/>
            </a:lvl1pPr>
            <a:lvl2pPr>
              <a:buClr>
                <a:srgbClr val="507AC2"/>
              </a:buClr>
              <a:defRPr/>
            </a:lvl2pPr>
            <a:lvl3pPr>
              <a:buClr>
                <a:srgbClr val="507AC2"/>
              </a:buClr>
              <a:defRPr/>
            </a:lvl3pPr>
            <a:lvl4pPr>
              <a:buClr>
                <a:srgbClr val="507AC2"/>
              </a:buClr>
              <a:defRPr/>
            </a:lvl4pPr>
            <a:lvl5pPr>
              <a:buClr>
                <a:srgbClr val="507AC2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ijdelijke aanduiding voor titel 1">
            <a:extLst>
              <a:ext uri="{FF2B5EF4-FFF2-40B4-BE49-F238E27FC236}">
                <a16:creationId xmlns:a16="http://schemas.microsoft.com/office/drawing/2014/main" id="{0043BD86-CAAE-4198-7AD1-3975D73467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2000" y="500950"/>
            <a:ext cx="6553016" cy="622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11" name="Footer Placeholder 2">
            <a:extLst>
              <a:ext uri="{FF2B5EF4-FFF2-40B4-BE49-F238E27FC236}">
                <a16:creationId xmlns:a16="http://schemas.microsoft.com/office/drawing/2014/main" id="{01B8C0EA-8405-6130-2362-1597F4DDA8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30216" y="6596579"/>
            <a:ext cx="4114800" cy="1520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2"/>
                </a:solidFill>
              </a:defRPr>
            </a:lvl1pPr>
          </a:lstStyle>
          <a:p>
            <a:r>
              <a:rPr lang="en-BE"/>
              <a:t>Source</a:t>
            </a:r>
          </a:p>
        </p:txBody>
      </p:sp>
    </p:spTree>
    <p:extLst>
      <p:ext uri="{BB962C8B-B14F-4D97-AF65-F5344CB8AC3E}">
        <p14:creationId xmlns:p14="http://schemas.microsoft.com/office/powerpoint/2010/main" val="2454019712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titel 1">
            <a:extLst>
              <a:ext uri="{FF2B5EF4-FFF2-40B4-BE49-F238E27FC236}">
                <a16:creationId xmlns:a16="http://schemas.microsoft.com/office/drawing/2014/main" id="{7531916A-3391-CD54-0E3B-3FC676E18F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1999" y="500949"/>
            <a:ext cx="4972695" cy="622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3348EE-B04D-6260-4764-31AFE3FAEF7D}"/>
              </a:ext>
            </a:extLst>
          </p:cNvPr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D1E3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8EE30E1-5A74-E072-E1A3-21E4C34BB7A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75388" y="500949"/>
            <a:ext cx="5585308" cy="604593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ijdelijke aanduiding voor inhoud 15">
            <a:extLst>
              <a:ext uri="{FF2B5EF4-FFF2-40B4-BE49-F238E27FC236}">
                <a16:creationId xmlns:a16="http://schemas.microsoft.com/office/drawing/2014/main" id="{7A1271AD-CBBA-A232-3BFA-5D381784343F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92000" y="1300751"/>
            <a:ext cx="4972694" cy="5246131"/>
          </a:xfrm>
          <a:prstGeom prst="rect">
            <a:avLst/>
          </a:prstGeom>
        </p:spPr>
        <p:txBody>
          <a:bodyPr/>
          <a:lstStyle>
            <a:lvl1pPr>
              <a:buClr>
                <a:srgbClr val="507AC2"/>
              </a:buClr>
              <a:defRPr/>
            </a:lvl1pPr>
            <a:lvl2pPr>
              <a:buClr>
                <a:srgbClr val="507AC2"/>
              </a:buClr>
              <a:defRPr/>
            </a:lvl2pPr>
            <a:lvl3pPr>
              <a:buClr>
                <a:srgbClr val="507AC2"/>
              </a:buClr>
              <a:defRPr/>
            </a:lvl3pPr>
            <a:lvl4pPr>
              <a:buClr>
                <a:srgbClr val="507AC2"/>
              </a:buClr>
              <a:defRPr/>
            </a:lvl4pPr>
            <a:lvl5pPr>
              <a:buClr>
                <a:srgbClr val="507AC2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2">
            <a:extLst>
              <a:ext uri="{FF2B5EF4-FFF2-40B4-BE49-F238E27FC236}">
                <a16:creationId xmlns:a16="http://schemas.microsoft.com/office/drawing/2014/main" id="{BD671F49-0887-DA69-3DA1-4139513481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649894" y="6596579"/>
            <a:ext cx="4114800" cy="1520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2"/>
                </a:solidFill>
              </a:defRPr>
            </a:lvl1pPr>
          </a:lstStyle>
          <a:p>
            <a:r>
              <a:rPr lang="en-BE"/>
              <a:t>Source</a:t>
            </a:r>
          </a:p>
        </p:txBody>
      </p:sp>
    </p:spTree>
    <p:extLst>
      <p:ext uri="{BB962C8B-B14F-4D97-AF65-F5344CB8AC3E}">
        <p14:creationId xmlns:p14="http://schemas.microsoft.com/office/powerpoint/2010/main" val="41983310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jdelijke aanduiding voor inhoud 15">
            <a:extLst>
              <a:ext uri="{FF2B5EF4-FFF2-40B4-BE49-F238E27FC236}">
                <a16:creationId xmlns:a16="http://schemas.microsoft.com/office/drawing/2014/main" id="{125A134B-4472-3C4F-313C-1F720D46F8A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792000" y="1941197"/>
            <a:ext cx="10608000" cy="4605686"/>
          </a:xfrm>
        </p:spPr>
        <p:txBody>
          <a:bodyPr/>
          <a:lstStyle>
            <a:lvl1pPr>
              <a:buClr>
                <a:srgbClr val="507AC2"/>
              </a:buClr>
              <a:defRPr/>
            </a:lvl1pPr>
            <a:lvl2pPr>
              <a:buClr>
                <a:srgbClr val="507AC2"/>
              </a:buClr>
              <a:defRPr/>
            </a:lvl2pPr>
            <a:lvl3pPr>
              <a:buClr>
                <a:srgbClr val="507AC2"/>
              </a:buClr>
              <a:defRPr/>
            </a:lvl3pPr>
            <a:lvl4pPr>
              <a:buClr>
                <a:srgbClr val="507AC2"/>
              </a:buClr>
              <a:defRPr/>
            </a:lvl4pPr>
            <a:lvl5pPr>
              <a:buClr>
                <a:srgbClr val="507AC2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jdelijke aanduiding voor tekst 2">
            <a:extLst>
              <a:ext uri="{FF2B5EF4-FFF2-40B4-BE49-F238E27FC236}">
                <a16:creationId xmlns:a16="http://schemas.microsoft.com/office/drawing/2014/main" id="{454383B9-6827-26F2-8396-DE6E793DD388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792000" y="1370194"/>
            <a:ext cx="10608000" cy="512617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000" b="0">
                <a:solidFill>
                  <a:srgbClr val="507AC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7" name="Tijdelijke aanduiding voor titel 1">
            <a:extLst>
              <a:ext uri="{FF2B5EF4-FFF2-40B4-BE49-F238E27FC236}">
                <a16:creationId xmlns:a16="http://schemas.microsoft.com/office/drawing/2014/main" id="{B4DACC4C-DAC4-C2CE-22C0-86FACC3F947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2000" y="311117"/>
            <a:ext cx="10608000" cy="10006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DD020A-7C2F-CCE6-2C4C-BE0419E0BC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85200" y="6596579"/>
            <a:ext cx="4114800" cy="1520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2"/>
                </a:solidFill>
              </a:defRPr>
            </a:lvl1pPr>
          </a:lstStyle>
          <a:p>
            <a:r>
              <a:rPr lang="en-BE"/>
              <a:t>Source</a:t>
            </a:r>
          </a:p>
        </p:txBody>
      </p:sp>
    </p:spTree>
    <p:extLst>
      <p:ext uri="{BB962C8B-B14F-4D97-AF65-F5344CB8AC3E}">
        <p14:creationId xmlns:p14="http://schemas.microsoft.com/office/powerpoint/2010/main" val="32718168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jdelijke aanduiding voor titel 1">
            <a:extLst>
              <a:ext uri="{FF2B5EF4-FFF2-40B4-BE49-F238E27FC236}">
                <a16:creationId xmlns:a16="http://schemas.microsoft.com/office/drawing/2014/main" id="{752C6DDF-7D23-2B36-06F0-BF7E049D593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17644" y="475182"/>
            <a:ext cx="9422296" cy="62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059F41D-D72F-FEDC-A7E6-088E2230AB0A}"/>
              </a:ext>
            </a:extLst>
          </p:cNvPr>
          <p:cNvSpPr/>
          <p:nvPr userDrawn="1"/>
        </p:nvSpPr>
        <p:spPr>
          <a:xfrm>
            <a:off x="0" y="0"/>
            <a:ext cx="1798983" cy="6858000"/>
          </a:xfrm>
          <a:prstGeom prst="rect">
            <a:avLst/>
          </a:prstGeom>
          <a:solidFill>
            <a:srgbClr val="D1E3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13A5B7-F7A1-2A81-B060-4471930D9C5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9388" y="475182"/>
            <a:ext cx="1460500" cy="60717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" name="Tijdelijke aanduiding voor inhoud 15">
            <a:extLst>
              <a:ext uri="{FF2B5EF4-FFF2-40B4-BE49-F238E27FC236}">
                <a16:creationId xmlns:a16="http://schemas.microsoft.com/office/drawing/2014/main" id="{1F9EBD33-61BD-52D5-A3A3-155C1381A7BC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2017643" y="1300751"/>
            <a:ext cx="9422295" cy="5246131"/>
          </a:xfrm>
          <a:prstGeom prst="rect">
            <a:avLst/>
          </a:prstGeom>
        </p:spPr>
        <p:txBody>
          <a:bodyPr/>
          <a:lstStyle>
            <a:lvl1pPr>
              <a:buClr>
                <a:srgbClr val="507AC2"/>
              </a:buClr>
              <a:defRPr/>
            </a:lvl1pPr>
            <a:lvl2pPr>
              <a:buClr>
                <a:srgbClr val="507AC2"/>
              </a:buClr>
              <a:defRPr/>
            </a:lvl2pPr>
            <a:lvl3pPr>
              <a:buClr>
                <a:srgbClr val="507AC2"/>
              </a:buClr>
              <a:defRPr/>
            </a:lvl3pPr>
            <a:lvl4pPr>
              <a:buClr>
                <a:srgbClr val="507AC2"/>
              </a:buClr>
              <a:defRPr/>
            </a:lvl4pPr>
            <a:lvl5pPr>
              <a:buClr>
                <a:srgbClr val="507AC2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2">
            <a:extLst>
              <a:ext uri="{FF2B5EF4-FFF2-40B4-BE49-F238E27FC236}">
                <a16:creationId xmlns:a16="http://schemas.microsoft.com/office/drawing/2014/main" id="{21265A45-647C-3886-BF94-32A55722A1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25138" y="6596579"/>
            <a:ext cx="4114800" cy="1520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2"/>
                </a:solidFill>
              </a:defRPr>
            </a:lvl1pPr>
          </a:lstStyle>
          <a:p>
            <a:r>
              <a:rPr lang="en-BE"/>
              <a:t>Source</a:t>
            </a:r>
          </a:p>
        </p:txBody>
      </p:sp>
    </p:spTree>
    <p:extLst>
      <p:ext uri="{BB962C8B-B14F-4D97-AF65-F5344CB8AC3E}">
        <p14:creationId xmlns:p14="http://schemas.microsoft.com/office/powerpoint/2010/main" val="2191606775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jdelijke aanduiding voor titel 1">
            <a:extLst>
              <a:ext uri="{FF2B5EF4-FFF2-40B4-BE49-F238E27FC236}">
                <a16:creationId xmlns:a16="http://schemas.microsoft.com/office/drawing/2014/main" id="{752C6DDF-7D23-2B36-06F0-BF7E049D593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91678" y="475181"/>
            <a:ext cx="8448261" cy="622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059F41D-D72F-FEDC-A7E6-088E2230AB0A}"/>
              </a:ext>
            </a:extLst>
          </p:cNvPr>
          <p:cNvSpPr/>
          <p:nvPr userDrawn="1"/>
        </p:nvSpPr>
        <p:spPr>
          <a:xfrm>
            <a:off x="0" y="0"/>
            <a:ext cx="2703443" cy="6858000"/>
          </a:xfrm>
          <a:prstGeom prst="rect">
            <a:avLst/>
          </a:prstGeom>
          <a:solidFill>
            <a:srgbClr val="D1E3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" name="Text Placeholder 3">
            <a:extLst>
              <a:ext uri="{FF2B5EF4-FFF2-40B4-BE49-F238E27FC236}">
                <a16:creationId xmlns:a16="http://schemas.microsoft.com/office/drawing/2014/main" id="{267E2520-EB25-E635-21F8-8F668D2E9C8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9387" y="475181"/>
            <a:ext cx="2325273" cy="60717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ijdelijke aanduiding voor inhoud 15">
            <a:extLst>
              <a:ext uri="{FF2B5EF4-FFF2-40B4-BE49-F238E27FC236}">
                <a16:creationId xmlns:a16="http://schemas.microsoft.com/office/drawing/2014/main" id="{05A55395-6052-D6B1-D662-F88E7137F3E1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2991678" y="1300751"/>
            <a:ext cx="8448260" cy="5246131"/>
          </a:xfrm>
          <a:prstGeom prst="rect">
            <a:avLst/>
          </a:prstGeom>
        </p:spPr>
        <p:txBody>
          <a:bodyPr/>
          <a:lstStyle>
            <a:lvl1pPr>
              <a:buClr>
                <a:srgbClr val="507AC2"/>
              </a:buClr>
              <a:defRPr/>
            </a:lvl1pPr>
            <a:lvl2pPr>
              <a:buClr>
                <a:srgbClr val="507AC2"/>
              </a:buClr>
              <a:defRPr/>
            </a:lvl2pPr>
            <a:lvl3pPr>
              <a:buClr>
                <a:srgbClr val="507AC2"/>
              </a:buClr>
              <a:defRPr/>
            </a:lvl3pPr>
            <a:lvl4pPr>
              <a:buClr>
                <a:srgbClr val="507AC2"/>
              </a:buClr>
              <a:defRPr/>
            </a:lvl4pPr>
            <a:lvl5pPr>
              <a:buClr>
                <a:srgbClr val="507AC2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Footer Placeholder 2">
            <a:extLst>
              <a:ext uri="{FF2B5EF4-FFF2-40B4-BE49-F238E27FC236}">
                <a16:creationId xmlns:a16="http://schemas.microsoft.com/office/drawing/2014/main" id="{B9182200-04F5-D139-43B1-870EB7BD17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25138" y="6596579"/>
            <a:ext cx="4114800" cy="1520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2"/>
                </a:solidFill>
              </a:defRPr>
            </a:lvl1pPr>
          </a:lstStyle>
          <a:p>
            <a:r>
              <a:rPr lang="en-BE"/>
              <a:t>Source</a:t>
            </a:r>
          </a:p>
        </p:txBody>
      </p:sp>
    </p:spTree>
    <p:extLst>
      <p:ext uri="{BB962C8B-B14F-4D97-AF65-F5344CB8AC3E}">
        <p14:creationId xmlns:p14="http://schemas.microsoft.com/office/powerpoint/2010/main" val="2885160401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jdelijke aanduiding voor titel 1">
            <a:extLst>
              <a:ext uri="{FF2B5EF4-FFF2-40B4-BE49-F238E27FC236}">
                <a16:creationId xmlns:a16="http://schemas.microsoft.com/office/drawing/2014/main" id="{752C6DDF-7D23-2B36-06F0-BF7E049D593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08514" y="444432"/>
            <a:ext cx="7931426" cy="62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059F41D-D72F-FEDC-A7E6-088E2230AB0A}"/>
              </a:ext>
            </a:extLst>
          </p:cNvPr>
          <p:cNvSpPr/>
          <p:nvPr userDrawn="1"/>
        </p:nvSpPr>
        <p:spPr>
          <a:xfrm>
            <a:off x="0" y="0"/>
            <a:ext cx="3240157" cy="6858000"/>
          </a:xfrm>
          <a:prstGeom prst="rect">
            <a:avLst/>
          </a:prstGeom>
          <a:solidFill>
            <a:srgbClr val="D1E3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" name="Text Placeholder 3">
            <a:extLst>
              <a:ext uri="{FF2B5EF4-FFF2-40B4-BE49-F238E27FC236}">
                <a16:creationId xmlns:a16="http://schemas.microsoft.com/office/drawing/2014/main" id="{5A0A8831-D115-3A53-5004-562A479AA56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9387" y="444432"/>
            <a:ext cx="2871925" cy="61024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ijdelijke aanduiding voor inhoud 15">
            <a:extLst>
              <a:ext uri="{FF2B5EF4-FFF2-40B4-BE49-F238E27FC236}">
                <a16:creationId xmlns:a16="http://schemas.microsoft.com/office/drawing/2014/main" id="{BAF047CC-0E90-70E7-86C2-B9DD089E4A9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3508514" y="1300751"/>
            <a:ext cx="7931425" cy="5246131"/>
          </a:xfrm>
          <a:prstGeom prst="rect">
            <a:avLst/>
          </a:prstGeom>
        </p:spPr>
        <p:txBody>
          <a:bodyPr/>
          <a:lstStyle>
            <a:lvl1pPr>
              <a:buClr>
                <a:srgbClr val="507AC2"/>
              </a:buClr>
              <a:defRPr/>
            </a:lvl1pPr>
            <a:lvl2pPr>
              <a:buClr>
                <a:srgbClr val="507AC2"/>
              </a:buClr>
              <a:defRPr/>
            </a:lvl2pPr>
            <a:lvl3pPr>
              <a:buClr>
                <a:srgbClr val="507AC2"/>
              </a:buClr>
              <a:defRPr/>
            </a:lvl3pPr>
            <a:lvl4pPr>
              <a:buClr>
                <a:srgbClr val="507AC2"/>
              </a:buClr>
              <a:defRPr/>
            </a:lvl4pPr>
            <a:lvl5pPr>
              <a:buClr>
                <a:srgbClr val="507AC2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DF960804-4A6D-D143-5D25-C558E1C5B9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25138" y="6596579"/>
            <a:ext cx="4114800" cy="1520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2"/>
                </a:solidFill>
              </a:defRPr>
            </a:lvl1pPr>
          </a:lstStyle>
          <a:p>
            <a:r>
              <a:rPr lang="en-BE"/>
              <a:t>Source</a:t>
            </a:r>
          </a:p>
        </p:txBody>
      </p:sp>
    </p:spTree>
    <p:extLst>
      <p:ext uri="{BB962C8B-B14F-4D97-AF65-F5344CB8AC3E}">
        <p14:creationId xmlns:p14="http://schemas.microsoft.com/office/powerpoint/2010/main" val="1768020276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059F41D-D72F-FEDC-A7E6-088E2230AB0A}"/>
              </a:ext>
            </a:extLst>
          </p:cNvPr>
          <p:cNvSpPr/>
          <p:nvPr userDrawn="1"/>
        </p:nvSpPr>
        <p:spPr>
          <a:xfrm>
            <a:off x="0" y="0"/>
            <a:ext cx="4144617" cy="6858000"/>
          </a:xfrm>
          <a:prstGeom prst="rect">
            <a:avLst/>
          </a:prstGeom>
          <a:solidFill>
            <a:srgbClr val="D1E3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6" name="Tijdelijke aanduiding voor titel 1">
            <a:extLst>
              <a:ext uri="{FF2B5EF4-FFF2-40B4-BE49-F238E27FC236}">
                <a16:creationId xmlns:a16="http://schemas.microsoft.com/office/drawing/2014/main" id="{BC077A84-EA33-3944-4002-A9A565649E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50117" y="444432"/>
            <a:ext cx="7007086" cy="62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7" name="Tijdelijke aanduiding voor inhoud 15">
            <a:extLst>
              <a:ext uri="{FF2B5EF4-FFF2-40B4-BE49-F238E27FC236}">
                <a16:creationId xmlns:a16="http://schemas.microsoft.com/office/drawing/2014/main" id="{1EA450B9-7139-454F-DC14-6558FF378F34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4450117" y="1300751"/>
            <a:ext cx="7007086" cy="5246130"/>
          </a:xfrm>
          <a:prstGeom prst="rect">
            <a:avLst/>
          </a:prstGeom>
        </p:spPr>
        <p:txBody>
          <a:bodyPr/>
          <a:lstStyle>
            <a:lvl1pPr>
              <a:buClr>
                <a:srgbClr val="507AC2"/>
              </a:buClr>
              <a:defRPr/>
            </a:lvl1pPr>
            <a:lvl2pPr>
              <a:buClr>
                <a:srgbClr val="507AC2"/>
              </a:buClr>
              <a:defRPr/>
            </a:lvl2pPr>
            <a:lvl3pPr>
              <a:buClr>
                <a:srgbClr val="507AC2"/>
              </a:buClr>
              <a:defRPr/>
            </a:lvl3pPr>
            <a:lvl4pPr>
              <a:buClr>
                <a:srgbClr val="507AC2"/>
              </a:buClr>
              <a:defRPr/>
            </a:lvl4pPr>
            <a:lvl5pPr>
              <a:buClr>
                <a:srgbClr val="507AC2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8CA03C8C-655D-7451-C879-3DDEE48C561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9388" y="444432"/>
            <a:ext cx="3726690" cy="60716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Footer Placeholder 2">
            <a:extLst>
              <a:ext uri="{FF2B5EF4-FFF2-40B4-BE49-F238E27FC236}">
                <a16:creationId xmlns:a16="http://schemas.microsoft.com/office/drawing/2014/main" id="{8D22A261-537D-62EE-35EE-1AB8F101F2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25138" y="6596579"/>
            <a:ext cx="4114800" cy="1520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2"/>
                </a:solidFill>
              </a:defRPr>
            </a:lvl1pPr>
          </a:lstStyle>
          <a:p>
            <a:r>
              <a:rPr lang="en-BE"/>
              <a:t>Source</a:t>
            </a:r>
          </a:p>
        </p:txBody>
      </p:sp>
    </p:spTree>
    <p:extLst>
      <p:ext uri="{BB962C8B-B14F-4D97-AF65-F5344CB8AC3E}">
        <p14:creationId xmlns:p14="http://schemas.microsoft.com/office/powerpoint/2010/main" val="3175376027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059F41D-D72F-FEDC-A7E6-088E2230AB0A}"/>
              </a:ext>
            </a:extLst>
          </p:cNvPr>
          <p:cNvSpPr/>
          <p:nvPr userDrawn="1"/>
        </p:nvSpPr>
        <p:spPr>
          <a:xfrm>
            <a:off x="0" y="0"/>
            <a:ext cx="4502426" cy="6858000"/>
          </a:xfrm>
          <a:prstGeom prst="rect">
            <a:avLst/>
          </a:prstGeom>
          <a:solidFill>
            <a:srgbClr val="D1E3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4" name="Tijdelijke aanduiding voor titel 1">
            <a:extLst>
              <a:ext uri="{FF2B5EF4-FFF2-40B4-BE49-F238E27FC236}">
                <a16:creationId xmlns:a16="http://schemas.microsoft.com/office/drawing/2014/main" id="{4B7AB114-F665-C883-CECA-A81EBE44AA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80721" y="444431"/>
            <a:ext cx="6659217" cy="622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5" name="Tijdelijke aanduiding voor inhoud 15">
            <a:extLst>
              <a:ext uri="{FF2B5EF4-FFF2-40B4-BE49-F238E27FC236}">
                <a16:creationId xmlns:a16="http://schemas.microsoft.com/office/drawing/2014/main" id="{1A9C9D0F-07F6-DBB8-953F-49C6A1E71BFF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4780721" y="1300751"/>
            <a:ext cx="6659217" cy="5246132"/>
          </a:xfrm>
          <a:prstGeom prst="rect">
            <a:avLst/>
          </a:prstGeom>
        </p:spPr>
        <p:txBody>
          <a:bodyPr/>
          <a:lstStyle>
            <a:lvl1pPr>
              <a:buClr>
                <a:srgbClr val="507AC2"/>
              </a:buClr>
              <a:defRPr/>
            </a:lvl1pPr>
            <a:lvl2pPr>
              <a:buClr>
                <a:srgbClr val="507AC2"/>
              </a:buClr>
              <a:defRPr/>
            </a:lvl2pPr>
            <a:lvl3pPr>
              <a:buClr>
                <a:srgbClr val="507AC2"/>
              </a:buClr>
              <a:defRPr/>
            </a:lvl3pPr>
            <a:lvl4pPr>
              <a:buClr>
                <a:srgbClr val="507AC2"/>
              </a:buClr>
              <a:defRPr/>
            </a:lvl4pPr>
            <a:lvl5pPr>
              <a:buClr>
                <a:srgbClr val="507AC2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ext Placeholder 3">
            <a:extLst>
              <a:ext uri="{FF2B5EF4-FFF2-40B4-BE49-F238E27FC236}">
                <a16:creationId xmlns:a16="http://schemas.microsoft.com/office/drawing/2014/main" id="{872D72D0-B26A-ECF2-DE7D-7A23419DC00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9388" y="444431"/>
            <a:ext cx="4054682" cy="610245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Footer Placeholder 2">
            <a:extLst>
              <a:ext uri="{FF2B5EF4-FFF2-40B4-BE49-F238E27FC236}">
                <a16:creationId xmlns:a16="http://schemas.microsoft.com/office/drawing/2014/main" id="{3480D1DE-C024-AA5F-EA1A-49AEE8BA50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25138" y="6596579"/>
            <a:ext cx="4114800" cy="1520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2"/>
                </a:solidFill>
              </a:defRPr>
            </a:lvl1pPr>
          </a:lstStyle>
          <a:p>
            <a:r>
              <a:rPr lang="en-BE"/>
              <a:t>Source</a:t>
            </a:r>
          </a:p>
        </p:txBody>
      </p:sp>
    </p:spTree>
    <p:extLst>
      <p:ext uri="{BB962C8B-B14F-4D97-AF65-F5344CB8AC3E}">
        <p14:creationId xmlns:p14="http://schemas.microsoft.com/office/powerpoint/2010/main" val="1356261756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059F41D-D72F-FEDC-A7E6-088E2230AB0A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D1E3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13251D07-FDBE-2AD4-DC1A-C6559CAF822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61043" y="444432"/>
            <a:ext cx="5078896" cy="622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4" name="Tijdelijke aanduiding voor inhoud 15">
            <a:extLst>
              <a:ext uri="{FF2B5EF4-FFF2-40B4-BE49-F238E27FC236}">
                <a16:creationId xmlns:a16="http://schemas.microsoft.com/office/drawing/2014/main" id="{BC2B125F-54CD-964E-B5C1-CA6F115A976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361043" y="1300750"/>
            <a:ext cx="5078896" cy="5246130"/>
          </a:xfrm>
          <a:prstGeom prst="rect">
            <a:avLst/>
          </a:prstGeom>
        </p:spPr>
        <p:txBody>
          <a:bodyPr/>
          <a:lstStyle>
            <a:lvl1pPr>
              <a:buClr>
                <a:srgbClr val="507AC2"/>
              </a:buClr>
              <a:defRPr/>
            </a:lvl1pPr>
            <a:lvl2pPr>
              <a:buClr>
                <a:srgbClr val="507AC2"/>
              </a:buClr>
              <a:defRPr/>
            </a:lvl2pPr>
            <a:lvl3pPr>
              <a:buClr>
                <a:srgbClr val="507AC2"/>
              </a:buClr>
              <a:defRPr/>
            </a:lvl3pPr>
            <a:lvl4pPr>
              <a:buClr>
                <a:srgbClr val="507AC2"/>
              </a:buClr>
              <a:defRPr/>
            </a:lvl4pPr>
            <a:lvl5pPr>
              <a:buClr>
                <a:srgbClr val="507AC2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FA330157-8600-71A7-D9C0-E650BF8AD6E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9388" y="444432"/>
            <a:ext cx="5585308" cy="61024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Footer Placeholder 2">
            <a:extLst>
              <a:ext uri="{FF2B5EF4-FFF2-40B4-BE49-F238E27FC236}">
                <a16:creationId xmlns:a16="http://schemas.microsoft.com/office/drawing/2014/main" id="{DC051C24-ED41-E969-23B4-DB87FAB58D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25138" y="6596579"/>
            <a:ext cx="4114800" cy="1520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2"/>
                </a:solidFill>
              </a:defRPr>
            </a:lvl1pPr>
          </a:lstStyle>
          <a:p>
            <a:r>
              <a:rPr lang="en-BE"/>
              <a:t>Source</a:t>
            </a:r>
          </a:p>
        </p:txBody>
      </p:sp>
    </p:spTree>
    <p:extLst>
      <p:ext uri="{BB962C8B-B14F-4D97-AF65-F5344CB8AC3E}">
        <p14:creationId xmlns:p14="http://schemas.microsoft.com/office/powerpoint/2010/main" val="1445300705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widt imag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F7F5925E-98AA-0FE4-C000-F64D8B4F70E1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92162" y="647700"/>
            <a:ext cx="10647776" cy="577297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200"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Click to add image</a:t>
            </a:r>
          </a:p>
          <a:p>
            <a:endParaRPr lang="nl-NL"/>
          </a:p>
        </p:txBody>
      </p:sp>
      <p:sp>
        <p:nvSpPr>
          <p:cNvPr id="2" name="Footer Placeholder 2">
            <a:extLst>
              <a:ext uri="{FF2B5EF4-FFF2-40B4-BE49-F238E27FC236}">
                <a16:creationId xmlns:a16="http://schemas.microsoft.com/office/drawing/2014/main" id="{C59008D4-5F91-DF54-91D9-F9C33BC6C4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25138" y="6596579"/>
            <a:ext cx="4114800" cy="1520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2"/>
                </a:solidFill>
              </a:defRPr>
            </a:lvl1pPr>
          </a:lstStyle>
          <a:p>
            <a:r>
              <a:rPr lang="en-BE"/>
              <a:t>Source</a:t>
            </a:r>
          </a:p>
        </p:txBody>
      </p:sp>
    </p:spTree>
    <p:extLst>
      <p:ext uri="{BB962C8B-B14F-4D97-AF65-F5344CB8AC3E}">
        <p14:creationId xmlns:p14="http://schemas.microsoft.com/office/powerpoint/2010/main" val="22413875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ull widt imag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22944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BB826D-2851-4ED8-5787-389318C3E1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2000" y="5558589"/>
            <a:ext cx="5616000" cy="53106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D131B6-8527-E94A-9535-3CA6BE60E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F7EA8-688F-D04E-8C7A-75D60C52B118}" type="datetime3">
              <a:rPr lang="en-US" smtClean="0"/>
              <a:t>23 August 2025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CF3B65-56F9-3C81-53CE-C06BFEF52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C0029-D788-FC21-4BE8-53D5B50BA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C616B-0842-F943-ABDB-00B741DDA2D5}" type="slidenum">
              <a:rPr lang="en-BE" smtClean="0"/>
              <a:t>‹#›</a:t>
            </a:fld>
            <a:endParaRPr lang="en-BE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A3DBF50-79D6-BBB6-8EA5-EBEC06B9D3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2000" y="3428996"/>
            <a:ext cx="5616000" cy="2009278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3600" b="1">
                <a:solidFill>
                  <a:schemeClr val="bg1"/>
                </a:solidFill>
                <a:latin typeface="Trebuchet MS" panose="020B070302020209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ijdelijke aanduiding voor tekst 26">
            <a:extLst>
              <a:ext uri="{FF2B5EF4-FFF2-40B4-BE49-F238E27FC236}">
                <a16:creationId xmlns:a16="http://schemas.microsoft.com/office/drawing/2014/main" id="{4B697287-058B-C122-ADD1-324BA5D628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98655" y="288000"/>
            <a:ext cx="3433345" cy="437581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r">
              <a:buNone/>
              <a:defRPr sz="12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nl-NL"/>
              <a:t>Click </a:t>
            </a:r>
            <a:r>
              <a:rPr lang="nl-NL" err="1"/>
              <a:t>to</a:t>
            </a:r>
            <a:r>
              <a:rPr lang="nl-NL"/>
              <a:t> </a:t>
            </a:r>
            <a:r>
              <a:rPr lang="nl-NL" err="1"/>
              <a:t>edit</a:t>
            </a:r>
            <a:r>
              <a:rPr lang="nl-NL"/>
              <a:t> descriptor </a:t>
            </a:r>
            <a:r>
              <a:rPr lang="nl-NL" err="1"/>
              <a:t>text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16470312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6B2F92-7B2C-3298-996A-E15BB2C0B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C616B-0842-F943-ABDB-00B741DDA2D5}" type="slidenum">
              <a:rPr lang="en-BE" smtClean="0"/>
              <a:t>‹#›</a:t>
            </a:fld>
            <a:endParaRPr lang="en-BE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AB4DDCE4-6151-40AB-C67E-81A2A96E1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2000" y="614962"/>
            <a:ext cx="10561800" cy="10757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8926C580-BAAE-86DF-1D1D-0655CE8FDE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000" y="1825625"/>
            <a:ext cx="10561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A90D3667-A3D9-AD08-1AB2-30B39FE7C1A7}"/>
              </a:ext>
            </a:extLst>
          </p:cNvPr>
          <p:cNvSpPr txBox="1">
            <a:spLocks/>
          </p:cNvSpPr>
          <p:nvPr userDrawn="1"/>
        </p:nvSpPr>
        <p:spPr>
          <a:xfrm>
            <a:off x="7239000" y="6611782"/>
            <a:ext cx="4114800" cy="1520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nl-NL"/>
            </a:defPPr>
            <a:lvl1pPr marL="0" algn="r" defTabSz="914400" rtl="0" eaLnBrk="1" latinLnBrk="0" hangingPunct="1"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BE"/>
              <a:t>Source</a:t>
            </a:r>
          </a:p>
        </p:txBody>
      </p:sp>
    </p:spTree>
    <p:extLst>
      <p:ext uri="{BB962C8B-B14F-4D97-AF65-F5344CB8AC3E}">
        <p14:creationId xmlns:p14="http://schemas.microsoft.com/office/powerpoint/2010/main" val="27479501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2C0AEA8-36A5-0A78-8020-162823F2DF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792000" y="1442436"/>
            <a:ext cx="5040000" cy="5104447"/>
          </a:xfrm>
          <a:prstGeom prst="rect">
            <a:avLst/>
          </a:prstGeom>
        </p:spPr>
        <p:txBody>
          <a:bodyPr/>
          <a:lstStyle>
            <a:lvl1pPr>
              <a:buClr>
                <a:srgbClr val="507AC2"/>
              </a:buClr>
              <a:defRPr/>
            </a:lvl1pPr>
            <a:lvl2pPr>
              <a:buClr>
                <a:srgbClr val="507AC2"/>
              </a:buClr>
              <a:defRPr/>
            </a:lvl2pPr>
            <a:lvl3pPr>
              <a:buClr>
                <a:srgbClr val="507AC2"/>
              </a:buClr>
              <a:defRPr/>
            </a:lvl3pPr>
            <a:lvl4pPr>
              <a:buClr>
                <a:srgbClr val="507AC2"/>
              </a:buClr>
              <a:defRPr/>
            </a:lvl4pPr>
            <a:lvl5pPr>
              <a:buClr>
                <a:srgbClr val="507AC2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jdelijke aanduiding voor titel 1">
            <a:extLst>
              <a:ext uri="{FF2B5EF4-FFF2-40B4-BE49-F238E27FC236}">
                <a16:creationId xmlns:a16="http://schemas.microsoft.com/office/drawing/2014/main" id="{5ADB89B9-30A3-4F0A-3FF7-83AD7F9F8F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2000" y="297263"/>
            <a:ext cx="10608000" cy="10145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12" name="Tijdelijke aanduiding voor inhoud 2">
            <a:extLst>
              <a:ext uri="{FF2B5EF4-FFF2-40B4-BE49-F238E27FC236}">
                <a16:creationId xmlns:a16="http://schemas.microsoft.com/office/drawing/2014/main" id="{5E56D917-8B3E-E3F3-59B6-BFAF8729DE68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6360002" y="1442436"/>
            <a:ext cx="5040000" cy="5104447"/>
          </a:xfrm>
          <a:prstGeom prst="rect">
            <a:avLst/>
          </a:prstGeom>
        </p:spPr>
        <p:txBody>
          <a:bodyPr/>
          <a:lstStyle>
            <a:lvl1pPr>
              <a:buClr>
                <a:srgbClr val="507AC2"/>
              </a:buClr>
              <a:defRPr/>
            </a:lvl1pPr>
            <a:lvl2pPr>
              <a:buClr>
                <a:srgbClr val="507AC2"/>
              </a:buClr>
              <a:defRPr/>
            </a:lvl2pPr>
            <a:lvl3pPr>
              <a:buClr>
                <a:srgbClr val="507AC2"/>
              </a:buClr>
              <a:defRPr/>
            </a:lvl3pPr>
            <a:lvl4pPr>
              <a:buClr>
                <a:srgbClr val="507AC2"/>
              </a:buClr>
              <a:defRPr/>
            </a:lvl4pPr>
            <a:lvl5pPr>
              <a:buClr>
                <a:srgbClr val="507AC2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24A31AAF-BF23-0A37-0AC9-1605529D01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85200" y="6596579"/>
            <a:ext cx="4114800" cy="1520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2"/>
                </a:solidFill>
              </a:defRPr>
            </a:lvl1pPr>
          </a:lstStyle>
          <a:p>
            <a:r>
              <a:rPr lang="en-BE"/>
              <a:t>Source</a:t>
            </a:r>
          </a:p>
        </p:txBody>
      </p:sp>
    </p:spTree>
    <p:extLst>
      <p:ext uri="{BB962C8B-B14F-4D97-AF65-F5344CB8AC3E}">
        <p14:creationId xmlns:p14="http://schemas.microsoft.com/office/powerpoint/2010/main" val="3674283582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2C31D-A3A4-EB1C-D6C6-AE1A41850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2000" y="635968"/>
            <a:ext cx="10561800" cy="1042688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0F015-D6BC-9D69-411A-85E3BCDE43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000" y="2379022"/>
            <a:ext cx="10608000" cy="379793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6B2F92-7B2C-3298-996A-E15BB2C0B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C616B-0842-F943-ABDB-00B741DDA2D5}" type="slidenum">
              <a:rPr lang="en-BE" smtClean="0"/>
              <a:t>‹#›</a:t>
            </a:fld>
            <a:endParaRPr lang="en-BE"/>
          </a:p>
        </p:txBody>
      </p:sp>
      <p:sp>
        <p:nvSpPr>
          <p:cNvPr id="8" name="Tijdelijke aanduiding voor tekst 2">
            <a:extLst>
              <a:ext uri="{FF2B5EF4-FFF2-40B4-BE49-F238E27FC236}">
                <a16:creationId xmlns:a16="http://schemas.microsoft.com/office/drawing/2014/main" id="{A2AF7F38-9A63-BDA3-316E-F827F175B75D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792000" y="1819805"/>
            <a:ext cx="10608000" cy="418069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805E8474-5B0E-E124-BFAF-4844ACFE18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39000" y="6611782"/>
            <a:ext cx="4114800" cy="1520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r>
              <a:rPr lang="en-BE"/>
              <a:t>Source</a:t>
            </a:r>
          </a:p>
        </p:txBody>
      </p:sp>
    </p:spTree>
    <p:extLst>
      <p:ext uri="{BB962C8B-B14F-4D97-AF65-F5344CB8AC3E}">
        <p14:creationId xmlns:p14="http://schemas.microsoft.com/office/powerpoint/2010/main" val="87010448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994925F7-3367-5E1C-72A7-0F7C7D5098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2000" y="3428996"/>
            <a:ext cx="5616000" cy="2628000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3600" b="1">
                <a:solidFill>
                  <a:schemeClr val="bg1"/>
                </a:solidFill>
                <a:latin typeface="Trebuchet MS" panose="020B070302020209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3172C627-6B22-1CE4-C94A-AD37FEE634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0000" y="288000"/>
            <a:ext cx="914400" cy="485775"/>
          </a:xfrm>
          <a:prstGeom prst="rect">
            <a:avLst/>
          </a:prstGeom>
        </p:spPr>
      </p:pic>
      <p:sp>
        <p:nvSpPr>
          <p:cNvPr id="3" name="Tijdelijke aanduiding voor tekst 26">
            <a:extLst>
              <a:ext uri="{FF2B5EF4-FFF2-40B4-BE49-F238E27FC236}">
                <a16:creationId xmlns:a16="http://schemas.microsoft.com/office/drawing/2014/main" id="{3323596C-789A-A39A-B269-94D69375704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98655" y="288000"/>
            <a:ext cx="3433345" cy="572327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r">
              <a:buNone/>
              <a:defRPr sz="12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nl-NL"/>
              <a:t>Click </a:t>
            </a:r>
            <a:r>
              <a:rPr lang="nl-NL" err="1"/>
              <a:t>to</a:t>
            </a:r>
            <a:r>
              <a:rPr lang="nl-NL"/>
              <a:t> </a:t>
            </a:r>
            <a:r>
              <a:rPr lang="nl-NL" err="1"/>
              <a:t>edit</a:t>
            </a:r>
            <a:r>
              <a:rPr lang="nl-NL"/>
              <a:t> descriptor </a:t>
            </a:r>
            <a:r>
              <a:rPr lang="nl-NL" err="1"/>
              <a:t>text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51894419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E2A97-5A89-949D-E19F-2ACF2BC68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84200"/>
            <a:ext cx="10591800" cy="1106488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915D7B-AF3A-6E3D-DE01-4762B3EDE2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1847850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562982-2FAA-5327-DBE2-6484D8079A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0" y="1847850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B8F33D-5F9F-00A1-D77B-C5C3EEA51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C616B-0842-F943-ABDB-00B741DDA2D5}" type="slidenum">
              <a:rPr lang="en-BE" smtClean="0"/>
              <a:t>‹#›</a:t>
            </a:fld>
            <a:endParaRPr lang="en-BE"/>
          </a:p>
        </p:txBody>
      </p:sp>
      <p:sp>
        <p:nvSpPr>
          <p:cNvPr id="8" name="Footer Placeholder 2">
            <a:extLst>
              <a:ext uri="{FF2B5EF4-FFF2-40B4-BE49-F238E27FC236}">
                <a16:creationId xmlns:a16="http://schemas.microsoft.com/office/drawing/2014/main" id="{93003954-839D-1776-5EF0-AD7BF1FD8E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39000" y="6611782"/>
            <a:ext cx="4114800" cy="1520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r>
              <a:rPr lang="en-BE"/>
              <a:t>Source</a:t>
            </a:r>
          </a:p>
        </p:txBody>
      </p:sp>
    </p:spTree>
    <p:extLst>
      <p:ext uri="{BB962C8B-B14F-4D97-AF65-F5344CB8AC3E}">
        <p14:creationId xmlns:p14="http://schemas.microsoft.com/office/powerpoint/2010/main" val="3632378748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4B286-58BB-2ECE-DB24-0E1D251E7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763" y="584199"/>
            <a:ext cx="10515600" cy="1116013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320CFC-5C82-5AAA-AA9A-65A36056AA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6763" y="1808163"/>
            <a:ext cx="5157787" cy="696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E7C32C-03B7-1BC7-8BDB-FF78F837E9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6763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16C176-9FF2-6502-3132-6BA3ED2B40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9175" y="1808163"/>
            <a:ext cx="5183188" cy="696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CCF8E2-FF19-D1CB-951C-CA175F46C8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99175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DACFE9-D268-1EBA-E044-59905DB47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C616B-0842-F943-ABDB-00B741DDA2D5}" type="slidenum">
              <a:rPr lang="en-BE" smtClean="0"/>
              <a:t>‹#›</a:t>
            </a:fld>
            <a:endParaRPr lang="en-BE"/>
          </a:p>
        </p:txBody>
      </p:sp>
      <p:sp>
        <p:nvSpPr>
          <p:cNvPr id="11" name="Footer Placeholder 2">
            <a:extLst>
              <a:ext uri="{FF2B5EF4-FFF2-40B4-BE49-F238E27FC236}">
                <a16:creationId xmlns:a16="http://schemas.microsoft.com/office/drawing/2014/main" id="{885737F8-4D95-B066-E803-42D9D3D0F235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7239000" y="6611782"/>
            <a:ext cx="4114800" cy="1520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r>
              <a:rPr lang="en-BE"/>
              <a:t>Source</a:t>
            </a:r>
          </a:p>
        </p:txBody>
      </p:sp>
    </p:spTree>
    <p:extLst>
      <p:ext uri="{BB962C8B-B14F-4D97-AF65-F5344CB8AC3E}">
        <p14:creationId xmlns:p14="http://schemas.microsoft.com/office/powerpoint/2010/main" val="1550089539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98051-B14D-6408-B148-6D3715960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B2F1A5-44AA-08B6-A50B-FDE8D45D1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C616B-0842-F943-ABDB-00B741DDA2D5}" type="slidenum">
              <a:rPr lang="en-BE" smtClean="0"/>
              <a:t>‹#›</a:t>
            </a:fld>
            <a:endParaRPr lang="en-BE"/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12C1B829-E238-DD18-9F06-F4862278F6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39000" y="6611782"/>
            <a:ext cx="4114800" cy="1520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r>
              <a:rPr lang="en-BE"/>
              <a:t>Source</a:t>
            </a:r>
          </a:p>
        </p:txBody>
      </p:sp>
    </p:spTree>
    <p:extLst>
      <p:ext uri="{BB962C8B-B14F-4D97-AF65-F5344CB8AC3E}">
        <p14:creationId xmlns:p14="http://schemas.microsoft.com/office/powerpoint/2010/main" val="2415711084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9EA137-F659-AB18-36EF-73535002C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C616B-0842-F943-ABDB-00B741DDA2D5}" type="slidenum">
              <a:rPr lang="en-BE" smtClean="0"/>
              <a:t>‹#›</a:t>
            </a:fld>
            <a:endParaRPr lang="en-BE"/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84E7CCCB-5C3F-FA75-C118-80A74BA883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39000" y="6611782"/>
            <a:ext cx="4114800" cy="1520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r>
              <a:rPr lang="en-BE"/>
              <a:t>Source</a:t>
            </a:r>
          </a:p>
        </p:txBody>
      </p:sp>
    </p:spTree>
    <p:extLst>
      <p:ext uri="{BB962C8B-B14F-4D97-AF65-F5344CB8AC3E}">
        <p14:creationId xmlns:p14="http://schemas.microsoft.com/office/powerpoint/2010/main" val="3828437978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ADE9B-02B0-1CD8-C6BD-BAD7BC3F2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EC5267-3D0C-8EC7-0B91-6B60478258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08969B-3805-D353-DCB3-08F91A2A19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6BC461-9EC7-9AD5-72BE-745BD82F5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C616B-0842-F943-ABDB-00B741DDA2D5}" type="slidenum">
              <a:rPr lang="en-BE" smtClean="0"/>
              <a:t>‹#›</a:t>
            </a:fld>
            <a:endParaRPr lang="en-BE"/>
          </a:p>
        </p:txBody>
      </p:sp>
      <p:sp>
        <p:nvSpPr>
          <p:cNvPr id="8" name="Footer Placeholder 2">
            <a:extLst>
              <a:ext uri="{FF2B5EF4-FFF2-40B4-BE49-F238E27FC236}">
                <a16:creationId xmlns:a16="http://schemas.microsoft.com/office/drawing/2014/main" id="{7CF1BAF7-399A-67BD-F9C1-C62C334728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39000" y="6611782"/>
            <a:ext cx="4114800" cy="1520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r>
              <a:rPr lang="en-BE"/>
              <a:t>Source</a:t>
            </a:r>
          </a:p>
        </p:txBody>
      </p:sp>
    </p:spTree>
    <p:extLst>
      <p:ext uri="{BB962C8B-B14F-4D97-AF65-F5344CB8AC3E}">
        <p14:creationId xmlns:p14="http://schemas.microsoft.com/office/powerpoint/2010/main" val="3845328198"/>
      </p:ext>
    </p:extLst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ADE9B-02B0-1CD8-C6BD-BAD7BC3F2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1563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EC5267-3D0C-8EC7-0B91-6B60478258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6762" y="987425"/>
            <a:ext cx="6319837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08969B-3805-D353-DCB3-08F91A2A19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421563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42A4BF-1BCF-39DC-CAB5-AC68B2DAD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06989-07ED-BC4C-81AD-7296382665A4}" type="datetime3">
              <a:rPr lang="en-US" smtClean="0"/>
              <a:t>23 August 2025</a:t>
            </a:fld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6BC461-9EC7-9AD5-72BE-745BD82F5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C616B-0842-F943-ABDB-00B741DDA2D5}" type="slidenum">
              <a:rPr lang="en-BE" smtClean="0"/>
              <a:t>‹#›</a:t>
            </a:fld>
            <a:endParaRPr lang="en-BE"/>
          </a:p>
        </p:txBody>
      </p:sp>
      <p:sp>
        <p:nvSpPr>
          <p:cNvPr id="8" name="Footer Placeholder 2">
            <a:extLst>
              <a:ext uri="{FF2B5EF4-FFF2-40B4-BE49-F238E27FC236}">
                <a16:creationId xmlns:a16="http://schemas.microsoft.com/office/drawing/2014/main" id="{4BA4AC84-1405-CA1E-CFC9-50024984F9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39000" y="6611782"/>
            <a:ext cx="4114800" cy="1520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r>
              <a:rPr lang="en-BE"/>
              <a:t>Source</a:t>
            </a:r>
          </a:p>
        </p:txBody>
      </p:sp>
    </p:spTree>
    <p:extLst>
      <p:ext uri="{BB962C8B-B14F-4D97-AF65-F5344CB8AC3E}">
        <p14:creationId xmlns:p14="http://schemas.microsoft.com/office/powerpoint/2010/main" val="80495537"/>
      </p:ext>
    </p:extLst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5F81D-52C4-AE72-B10C-2587B0DF6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0B40F6-FC3E-14FA-864B-33021BBA7F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6CF827-5F86-5226-5A13-B73B8CC4BA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3DF68F-5F09-B299-65CF-F26300A73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48CEE-2D1C-594B-A3A7-D4DE2684E967}" type="datetime3">
              <a:rPr lang="en-US" smtClean="0"/>
              <a:t>23 August 2025</a:t>
            </a:fld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FEE902-8C2F-4383-B727-620DFE6FD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C616B-0842-F943-ABDB-00B741DDA2D5}" type="slidenum">
              <a:rPr lang="en-BE" smtClean="0"/>
              <a:t>‹#›</a:t>
            </a:fld>
            <a:endParaRPr lang="en-BE"/>
          </a:p>
        </p:txBody>
      </p:sp>
      <p:sp>
        <p:nvSpPr>
          <p:cNvPr id="8" name="Footer Placeholder 2">
            <a:extLst>
              <a:ext uri="{FF2B5EF4-FFF2-40B4-BE49-F238E27FC236}">
                <a16:creationId xmlns:a16="http://schemas.microsoft.com/office/drawing/2014/main" id="{201D6AEB-E8F6-B61A-C3DA-83CA7EBC2C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39000" y="6611782"/>
            <a:ext cx="4114800" cy="1520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r>
              <a:rPr lang="en-BE"/>
              <a:t>Source</a:t>
            </a:r>
          </a:p>
        </p:txBody>
      </p:sp>
    </p:spTree>
    <p:extLst>
      <p:ext uri="{BB962C8B-B14F-4D97-AF65-F5344CB8AC3E}">
        <p14:creationId xmlns:p14="http://schemas.microsoft.com/office/powerpoint/2010/main" val="2802158765"/>
      </p:ext>
    </p:extLst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5F81D-52C4-AE72-B10C-2587B0DF6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9975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0B40F6-FC3E-14FA-864B-33021BBA7F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66763" y="987425"/>
            <a:ext cx="6319837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6CF827-5F86-5226-5A13-B73B8CC4BA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419975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3DF68F-5F09-B299-65CF-F26300A73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D8BD9-EB77-2247-BB52-66B09BCDD26B}" type="datetime3">
              <a:rPr lang="en-US" smtClean="0"/>
              <a:t>23 August 2025</a:t>
            </a:fld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FEE902-8C2F-4383-B727-620DFE6FD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C616B-0842-F943-ABDB-00B741DDA2D5}" type="slidenum">
              <a:rPr lang="en-BE" smtClean="0"/>
              <a:t>‹#›</a:t>
            </a:fld>
            <a:endParaRPr lang="en-BE"/>
          </a:p>
        </p:txBody>
      </p:sp>
      <p:sp>
        <p:nvSpPr>
          <p:cNvPr id="8" name="Footer Placeholder 2">
            <a:extLst>
              <a:ext uri="{FF2B5EF4-FFF2-40B4-BE49-F238E27FC236}">
                <a16:creationId xmlns:a16="http://schemas.microsoft.com/office/drawing/2014/main" id="{11400260-40C7-D817-398C-D2371C1DB2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39000" y="6611782"/>
            <a:ext cx="4114800" cy="1520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r>
              <a:rPr lang="en-BE"/>
              <a:t>Source</a:t>
            </a:r>
          </a:p>
        </p:txBody>
      </p:sp>
    </p:spTree>
    <p:extLst>
      <p:ext uri="{BB962C8B-B14F-4D97-AF65-F5344CB8AC3E}">
        <p14:creationId xmlns:p14="http://schemas.microsoft.com/office/powerpoint/2010/main" val="1430123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2C0AEA8-36A5-0A78-8020-162823F2DF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792000" y="1948863"/>
            <a:ext cx="5040000" cy="4598020"/>
          </a:xfrm>
          <a:prstGeom prst="rect">
            <a:avLst/>
          </a:prstGeom>
        </p:spPr>
        <p:txBody>
          <a:bodyPr/>
          <a:lstStyle>
            <a:lvl1pPr>
              <a:buClr>
                <a:srgbClr val="507AC2"/>
              </a:buClr>
              <a:defRPr/>
            </a:lvl1pPr>
            <a:lvl2pPr>
              <a:buClr>
                <a:srgbClr val="507AC2"/>
              </a:buClr>
              <a:defRPr/>
            </a:lvl2pPr>
            <a:lvl3pPr>
              <a:buClr>
                <a:srgbClr val="507AC2"/>
              </a:buClr>
              <a:defRPr/>
            </a:lvl3pPr>
            <a:lvl4pPr>
              <a:buClr>
                <a:srgbClr val="507AC2"/>
              </a:buClr>
              <a:defRPr/>
            </a:lvl4pPr>
            <a:lvl5pPr>
              <a:buClr>
                <a:srgbClr val="507AC2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jdelijke aanduiding voor titel 1">
            <a:extLst>
              <a:ext uri="{FF2B5EF4-FFF2-40B4-BE49-F238E27FC236}">
                <a16:creationId xmlns:a16="http://schemas.microsoft.com/office/drawing/2014/main" id="{5ADB89B9-30A3-4F0A-3FF7-83AD7F9F8F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1999" y="311117"/>
            <a:ext cx="10608000" cy="10006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12" name="Tijdelijke aanduiding voor inhoud 2">
            <a:extLst>
              <a:ext uri="{FF2B5EF4-FFF2-40B4-BE49-F238E27FC236}">
                <a16:creationId xmlns:a16="http://schemas.microsoft.com/office/drawing/2014/main" id="{5E56D917-8B3E-E3F3-59B6-BFAF8729DE68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6360002" y="1948862"/>
            <a:ext cx="5040000" cy="4598021"/>
          </a:xfrm>
          <a:prstGeom prst="rect">
            <a:avLst/>
          </a:prstGeom>
        </p:spPr>
        <p:txBody>
          <a:bodyPr/>
          <a:lstStyle>
            <a:lvl1pPr>
              <a:buClr>
                <a:srgbClr val="507AC2"/>
              </a:buClr>
              <a:defRPr/>
            </a:lvl1pPr>
            <a:lvl2pPr>
              <a:buClr>
                <a:srgbClr val="507AC2"/>
              </a:buClr>
              <a:defRPr/>
            </a:lvl2pPr>
            <a:lvl3pPr>
              <a:buClr>
                <a:srgbClr val="507AC2"/>
              </a:buClr>
              <a:defRPr/>
            </a:lvl3pPr>
            <a:lvl4pPr>
              <a:buClr>
                <a:srgbClr val="507AC2"/>
              </a:buClr>
              <a:defRPr/>
            </a:lvl4pPr>
            <a:lvl5pPr>
              <a:buClr>
                <a:srgbClr val="507AC2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jdelijke aanduiding voor tekst 2">
            <a:extLst>
              <a:ext uri="{FF2B5EF4-FFF2-40B4-BE49-F238E27FC236}">
                <a16:creationId xmlns:a16="http://schemas.microsoft.com/office/drawing/2014/main" id="{1E11D0CE-46E7-3F62-6F16-774A16A33DF9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791999" y="1382388"/>
            <a:ext cx="5040001" cy="495896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000" b="0">
                <a:solidFill>
                  <a:srgbClr val="507AC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11" name="Tijdelijke aanduiding voor tekst 2">
            <a:extLst>
              <a:ext uri="{FF2B5EF4-FFF2-40B4-BE49-F238E27FC236}">
                <a16:creationId xmlns:a16="http://schemas.microsoft.com/office/drawing/2014/main" id="{22B77CE3-A4E3-B4AD-046D-A483AA6B73D5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6359998" y="1382387"/>
            <a:ext cx="5040001" cy="495896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000" b="0">
                <a:solidFill>
                  <a:srgbClr val="507AC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C635C777-7967-B221-E2C1-A813B0BBF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85200" y="6596579"/>
            <a:ext cx="4114800" cy="1520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2"/>
                </a:solidFill>
              </a:defRPr>
            </a:lvl1pPr>
          </a:lstStyle>
          <a:p>
            <a:r>
              <a:rPr lang="en-BE"/>
              <a:t>Source</a:t>
            </a:r>
          </a:p>
        </p:txBody>
      </p:sp>
    </p:spTree>
    <p:extLst>
      <p:ext uri="{BB962C8B-B14F-4D97-AF65-F5344CB8AC3E}">
        <p14:creationId xmlns:p14="http://schemas.microsoft.com/office/powerpoint/2010/main" val="1603143967"/>
      </p:ext>
    </p:extLst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widt imag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F7F5925E-98AA-0FE4-C000-F64D8B4F70E1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92162" y="647700"/>
            <a:ext cx="10607675" cy="55626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Click to add image</a:t>
            </a:r>
          </a:p>
          <a:p>
            <a:endParaRPr lang="nl-NL"/>
          </a:p>
        </p:txBody>
      </p:sp>
      <p:sp>
        <p:nvSpPr>
          <p:cNvPr id="2" name="Footer Placeholder 2">
            <a:extLst>
              <a:ext uri="{FF2B5EF4-FFF2-40B4-BE49-F238E27FC236}">
                <a16:creationId xmlns:a16="http://schemas.microsoft.com/office/drawing/2014/main" id="{5817C876-5F4A-0E26-9875-C7E323A919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39000" y="6611782"/>
            <a:ext cx="4114800" cy="1520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r>
              <a:rPr lang="en-BE"/>
              <a:t>Source</a:t>
            </a:r>
          </a:p>
        </p:txBody>
      </p:sp>
    </p:spTree>
    <p:extLst>
      <p:ext uri="{BB962C8B-B14F-4D97-AF65-F5344CB8AC3E}">
        <p14:creationId xmlns:p14="http://schemas.microsoft.com/office/powerpoint/2010/main" val="6679893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ull widt imag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864153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 Slide - Ligh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ep 39">
            <a:extLst>
              <a:ext uri="{FF2B5EF4-FFF2-40B4-BE49-F238E27FC236}">
                <a16:creationId xmlns:a16="http://schemas.microsoft.com/office/drawing/2014/main" id="{CEECD2BF-9A47-1D71-56C2-A9741D6E7672}"/>
              </a:ext>
            </a:extLst>
          </p:cNvPr>
          <p:cNvGrpSpPr/>
          <p:nvPr/>
        </p:nvGrpSpPr>
        <p:grpSpPr>
          <a:xfrm>
            <a:off x="0" y="0"/>
            <a:ext cx="12194630" cy="4879630"/>
            <a:chOff x="0" y="0"/>
            <a:chExt cx="12194630" cy="4879630"/>
          </a:xfrm>
        </p:grpSpPr>
        <p:sp>
          <p:nvSpPr>
            <p:cNvPr id="16" name="Vrije vorm: vorm 15">
              <a:extLst>
                <a:ext uri="{FF2B5EF4-FFF2-40B4-BE49-F238E27FC236}">
                  <a16:creationId xmlns:a16="http://schemas.microsoft.com/office/drawing/2014/main" id="{4A604E13-2276-D5DE-3D58-6EFB8E3967FB}"/>
                </a:ext>
              </a:extLst>
            </p:cNvPr>
            <p:cNvSpPr/>
            <p:nvPr/>
          </p:nvSpPr>
          <p:spPr>
            <a:xfrm>
              <a:off x="0" y="2439819"/>
              <a:ext cx="2439811" cy="2439811"/>
            </a:xfrm>
            <a:custGeom>
              <a:avLst/>
              <a:gdLst>
                <a:gd name="connsiteX0" fmla="*/ 2286025 w 2286025"/>
                <a:gd name="connsiteY0" fmla="*/ 1143013 h 2286025"/>
                <a:gd name="connsiteX1" fmla="*/ 1143013 w 2286025"/>
                <a:gd name="connsiteY1" fmla="*/ 2286026 h 2286025"/>
                <a:gd name="connsiteX2" fmla="*/ 1 w 2286025"/>
                <a:gd name="connsiteY2" fmla="*/ 1143013 h 2286025"/>
                <a:gd name="connsiteX3" fmla="*/ 1143013 w 2286025"/>
                <a:gd name="connsiteY3" fmla="*/ 0 h 2286025"/>
                <a:gd name="connsiteX4" fmla="*/ 2286025 w 2286025"/>
                <a:gd name="connsiteY4" fmla="*/ 1143013 h 2286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86025" h="2286025">
                  <a:moveTo>
                    <a:pt x="2286025" y="1143013"/>
                  </a:moveTo>
                  <a:cubicBezTo>
                    <a:pt x="2286025" y="1774281"/>
                    <a:pt x="1774281" y="2286026"/>
                    <a:pt x="1143013" y="2286026"/>
                  </a:cubicBezTo>
                  <a:cubicBezTo>
                    <a:pt x="511744" y="2286026"/>
                    <a:pt x="1" y="1774281"/>
                    <a:pt x="1" y="1143013"/>
                  </a:cubicBezTo>
                  <a:cubicBezTo>
                    <a:pt x="1" y="511744"/>
                    <a:pt x="511744" y="0"/>
                    <a:pt x="1143013" y="0"/>
                  </a:cubicBezTo>
                  <a:cubicBezTo>
                    <a:pt x="1774281" y="0"/>
                    <a:pt x="2286025" y="511744"/>
                    <a:pt x="2286025" y="1143013"/>
                  </a:cubicBezTo>
                  <a:close/>
                </a:path>
              </a:pathLst>
            </a:custGeom>
            <a:solidFill>
              <a:srgbClr val="00A143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NL"/>
            </a:p>
          </p:txBody>
        </p:sp>
        <p:sp>
          <p:nvSpPr>
            <p:cNvPr id="17" name="Vrije vorm: vorm 16">
              <a:extLst>
                <a:ext uri="{FF2B5EF4-FFF2-40B4-BE49-F238E27FC236}">
                  <a16:creationId xmlns:a16="http://schemas.microsoft.com/office/drawing/2014/main" id="{50B16225-2A86-355A-C1EF-3C85ECF0C92D}"/>
                </a:ext>
              </a:extLst>
            </p:cNvPr>
            <p:cNvSpPr/>
            <p:nvPr/>
          </p:nvSpPr>
          <p:spPr>
            <a:xfrm rot="2700000">
              <a:off x="7672321" y="2796523"/>
              <a:ext cx="1725199" cy="1725199"/>
            </a:xfrm>
            <a:custGeom>
              <a:avLst/>
              <a:gdLst>
                <a:gd name="connsiteX0" fmla="*/ 0 w 1616456"/>
                <a:gd name="connsiteY0" fmla="*/ 0 h 1616456"/>
                <a:gd name="connsiteX1" fmla="*/ 1616457 w 1616456"/>
                <a:gd name="connsiteY1" fmla="*/ 0 h 1616456"/>
                <a:gd name="connsiteX2" fmla="*/ 1616457 w 1616456"/>
                <a:gd name="connsiteY2" fmla="*/ 1616457 h 1616456"/>
                <a:gd name="connsiteX3" fmla="*/ 0 w 1616456"/>
                <a:gd name="connsiteY3" fmla="*/ 1616457 h 1616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16456" h="1616456">
                  <a:moveTo>
                    <a:pt x="0" y="0"/>
                  </a:moveTo>
                  <a:lnTo>
                    <a:pt x="1616457" y="0"/>
                  </a:lnTo>
                  <a:lnTo>
                    <a:pt x="1616457" y="1616457"/>
                  </a:lnTo>
                  <a:lnTo>
                    <a:pt x="0" y="1616457"/>
                  </a:lnTo>
                  <a:close/>
                </a:path>
              </a:pathLst>
            </a:custGeom>
            <a:solidFill>
              <a:schemeClr val="accent2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NL"/>
            </a:p>
          </p:txBody>
        </p:sp>
        <p:sp>
          <p:nvSpPr>
            <p:cNvPr id="19" name="Vrije vorm: vorm 18">
              <a:extLst>
                <a:ext uri="{FF2B5EF4-FFF2-40B4-BE49-F238E27FC236}">
                  <a16:creationId xmlns:a16="http://schemas.microsoft.com/office/drawing/2014/main" id="{932E4208-D2A2-676D-678E-A1239FD82EAD}"/>
                </a:ext>
              </a:extLst>
            </p:cNvPr>
            <p:cNvSpPr/>
            <p:nvPr/>
          </p:nvSpPr>
          <p:spPr>
            <a:xfrm>
              <a:off x="7311261" y="8"/>
              <a:ext cx="2439811" cy="2439811"/>
            </a:xfrm>
            <a:custGeom>
              <a:avLst/>
              <a:gdLst>
                <a:gd name="connsiteX0" fmla="*/ 2286025 w 2286025"/>
                <a:gd name="connsiteY0" fmla="*/ 1143013 h 2286025"/>
                <a:gd name="connsiteX1" fmla="*/ 1143013 w 2286025"/>
                <a:gd name="connsiteY1" fmla="*/ 2286026 h 2286025"/>
                <a:gd name="connsiteX2" fmla="*/ 0 w 2286025"/>
                <a:gd name="connsiteY2" fmla="*/ 1143013 h 2286025"/>
                <a:gd name="connsiteX3" fmla="*/ 1143013 w 2286025"/>
                <a:gd name="connsiteY3" fmla="*/ 0 h 2286025"/>
                <a:gd name="connsiteX4" fmla="*/ 2286025 w 2286025"/>
                <a:gd name="connsiteY4" fmla="*/ 1143013 h 2286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86025" h="2286025">
                  <a:moveTo>
                    <a:pt x="2286025" y="1143013"/>
                  </a:moveTo>
                  <a:cubicBezTo>
                    <a:pt x="2286025" y="1774281"/>
                    <a:pt x="1774281" y="2286026"/>
                    <a:pt x="1143013" y="2286026"/>
                  </a:cubicBezTo>
                  <a:cubicBezTo>
                    <a:pt x="511744" y="2286026"/>
                    <a:pt x="0" y="1774281"/>
                    <a:pt x="0" y="1143013"/>
                  </a:cubicBezTo>
                  <a:cubicBezTo>
                    <a:pt x="0" y="511744"/>
                    <a:pt x="511744" y="0"/>
                    <a:pt x="1143013" y="0"/>
                  </a:cubicBezTo>
                  <a:cubicBezTo>
                    <a:pt x="1774281" y="0"/>
                    <a:pt x="2286025" y="511744"/>
                    <a:pt x="2286025" y="1143013"/>
                  </a:cubicBezTo>
                  <a:close/>
                </a:path>
              </a:pathLst>
            </a:custGeom>
            <a:solidFill>
              <a:schemeClr val="accent3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NL"/>
            </a:p>
          </p:txBody>
        </p:sp>
        <p:sp>
          <p:nvSpPr>
            <p:cNvPr id="20" name="Vrije vorm: vorm 19">
              <a:extLst>
                <a:ext uri="{FF2B5EF4-FFF2-40B4-BE49-F238E27FC236}">
                  <a16:creationId xmlns:a16="http://schemas.microsoft.com/office/drawing/2014/main" id="{3E396590-C55C-AB05-C09C-CBC7682089C4}"/>
                </a:ext>
              </a:extLst>
            </p:cNvPr>
            <p:cNvSpPr/>
            <p:nvPr/>
          </p:nvSpPr>
          <p:spPr>
            <a:xfrm rot="10800000">
              <a:off x="4872558" y="613"/>
              <a:ext cx="1219906" cy="2439811"/>
            </a:xfrm>
            <a:custGeom>
              <a:avLst/>
              <a:gdLst>
                <a:gd name="connsiteX0" fmla="*/ 1143013 w 1143013"/>
                <a:gd name="connsiteY0" fmla="*/ 0 h 2286025"/>
                <a:gd name="connsiteX1" fmla="*/ 1143013 w 1143013"/>
                <a:gd name="connsiteY1" fmla="*/ 2286026 h 2286025"/>
                <a:gd name="connsiteX2" fmla="*/ 0 w 1143013"/>
                <a:gd name="connsiteY2" fmla="*/ 1143013 h 2286025"/>
                <a:gd name="connsiteX3" fmla="*/ 1143013 w 1143013"/>
                <a:gd name="connsiteY3" fmla="*/ 0 h 2286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3013" h="2286025">
                  <a:moveTo>
                    <a:pt x="1143013" y="0"/>
                  </a:moveTo>
                  <a:lnTo>
                    <a:pt x="1143013" y="2286026"/>
                  </a:lnTo>
                  <a:cubicBezTo>
                    <a:pt x="511785" y="2286026"/>
                    <a:pt x="0" y="1774241"/>
                    <a:pt x="0" y="1143013"/>
                  </a:cubicBezTo>
                  <a:cubicBezTo>
                    <a:pt x="0" y="511785"/>
                    <a:pt x="511785" y="0"/>
                    <a:pt x="1143013" y="0"/>
                  </a:cubicBezTo>
                  <a:close/>
                </a:path>
              </a:pathLst>
            </a:custGeom>
            <a:solidFill>
              <a:schemeClr val="accent4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NL"/>
            </a:p>
          </p:txBody>
        </p:sp>
        <p:sp>
          <p:nvSpPr>
            <p:cNvPr id="25" name="Vrije vorm: vorm 24">
              <a:extLst>
                <a:ext uri="{FF2B5EF4-FFF2-40B4-BE49-F238E27FC236}">
                  <a16:creationId xmlns:a16="http://schemas.microsoft.com/office/drawing/2014/main" id="{AF90BB61-5185-C0DC-63FB-D081F17674B4}"/>
                </a:ext>
              </a:extLst>
            </p:cNvPr>
            <p:cNvSpPr/>
            <p:nvPr/>
          </p:nvSpPr>
          <p:spPr>
            <a:xfrm rot="10800000">
              <a:off x="4875204" y="2439816"/>
              <a:ext cx="2439813" cy="2439814"/>
            </a:xfrm>
            <a:custGeom>
              <a:avLst/>
              <a:gdLst>
                <a:gd name="connsiteX0" fmla="*/ 1 w 2286027"/>
                <a:gd name="connsiteY0" fmla="*/ 2286028 h 2286028"/>
                <a:gd name="connsiteX1" fmla="*/ 1 w 2286027"/>
                <a:gd name="connsiteY1" fmla="*/ 2285457 h 2286028"/>
                <a:gd name="connsiteX2" fmla="*/ 1 w 2286027"/>
                <a:gd name="connsiteY2" fmla="*/ 2 h 2286028"/>
                <a:gd name="connsiteX3" fmla="*/ 285709 w 2286027"/>
                <a:gd name="connsiteY3" fmla="*/ 285709 h 2286028"/>
                <a:gd name="connsiteX4" fmla="*/ 0 w 2286027"/>
                <a:gd name="connsiteY4" fmla="*/ 0 h 2286028"/>
                <a:gd name="connsiteX5" fmla="*/ 2286026 w 2286027"/>
                <a:gd name="connsiteY5" fmla="*/ 0 h 2286028"/>
                <a:gd name="connsiteX6" fmla="*/ 1143300 w 2286027"/>
                <a:gd name="connsiteY6" fmla="*/ 1142728 h 2286028"/>
                <a:gd name="connsiteX7" fmla="*/ 2286027 w 2286027"/>
                <a:gd name="connsiteY7" fmla="*/ 2285457 h 2286028"/>
                <a:gd name="connsiteX8" fmla="*/ 572 w 2286027"/>
                <a:gd name="connsiteY8" fmla="*/ 2285457 h 22860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86027" h="2286028">
                  <a:moveTo>
                    <a:pt x="1" y="2286028"/>
                  </a:moveTo>
                  <a:lnTo>
                    <a:pt x="1" y="2285457"/>
                  </a:lnTo>
                  <a:lnTo>
                    <a:pt x="1" y="2"/>
                  </a:lnTo>
                  <a:lnTo>
                    <a:pt x="285709" y="285709"/>
                  </a:lnTo>
                  <a:lnTo>
                    <a:pt x="0" y="0"/>
                  </a:lnTo>
                  <a:lnTo>
                    <a:pt x="2286026" y="0"/>
                  </a:lnTo>
                  <a:lnTo>
                    <a:pt x="1143300" y="1142728"/>
                  </a:lnTo>
                  <a:lnTo>
                    <a:pt x="2286027" y="2285457"/>
                  </a:lnTo>
                  <a:lnTo>
                    <a:pt x="572" y="2285457"/>
                  </a:lnTo>
                  <a:close/>
                </a:path>
              </a:pathLst>
            </a:custGeom>
            <a:solidFill>
              <a:srgbClr val="FBB70C"/>
            </a:solidFill>
            <a:ln w="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nl-NL"/>
            </a:p>
          </p:txBody>
        </p:sp>
        <p:sp>
          <p:nvSpPr>
            <p:cNvPr id="11" name="Vrije vorm: vorm 10">
              <a:extLst>
                <a:ext uri="{FF2B5EF4-FFF2-40B4-BE49-F238E27FC236}">
                  <a16:creationId xmlns:a16="http://schemas.microsoft.com/office/drawing/2014/main" id="{ACB0736F-C937-0D79-5740-25E3AEBA6F2D}"/>
                </a:ext>
              </a:extLst>
            </p:cNvPr>
            <p:cNvSpPr/>
            <p:nvPr/>
          </p:nvSpPr>
          <p:spPr>
            <a:xfrm>
              <a:off x="0" y="0"/>
              <a:ext cx="4872558" cy="2440421"/>
            </a:xfrm>
            <a:custGeom>
              <a:avLst/>
              <a:gdLst>
                <a:gd name="connsiteX0" fmla="*/ 2279394 w 4565431"/>
                <a:gd name="connsiteY0" fmla="*/ 0 h 2286596"/>
                <a:gd name="connsiteX1" fmla="*/ 2279964 w 4565431"/>
                <a:gd name="connsiteY1" fmla="*/ 570 h 2286596"/>
                <a:gd name="connsiteX2" fmla="*/ 2286026 w 4565431"/>
                <a:gd name="connsiteY2" fmla="*/ 570 h 2286596"/>
                <a:gd name="connsiteX3" fmla="*/ 2286026 w 4565431"/>
                <a:gd name="connsiteY3" fmla="*/ 6632 h 2286596"/>
                <a:gd name="connsiteX4" fmla="*/ 4565431 w 4565431"/>
                <a:gd name="connsiteY4" fmla="*/ 2286036 h 2286596"/>
                <a:gd name="connsiteX5" fmla="*/ 2286026 w 4565431"/>
                <a:gd name="connsiteY5" fmla="*/ 2286036 h 2286596"/>
                <a:gd name="connsiteX6" fmla="*/ 2286026 w 4565431"/>
                <a:gd name="connsiteY6" fmla="*/ 2286596 h 2286596"/>
                <a:gd name="connsiteX7" fmla="*/ 0 w 4565431"/>
                <a:gd name="connsiteY7" fmla="*/ 2286596 h 2286596"/>
                <a:gd name="connsiteX8" fmla="*/ 0 w 4565431"/>
                <a:gd name="connsiteY8" fmla="*/ 570 h 2286596"/>
                <a:gd name="connsiteX9" fmla="*/ 2279394 w 4565431"/>
                <a:gd name="connsiteY9" fmla="*/ 570 h 2286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565431" h="2286596">
                  <a:moveTo>
                    <a:pt x="2279394" y="0"/>
                  </a:moveTo>
                  <a:lnTo>
                    <a:pt x="2279964" y="570"/>
                  </a:lnTo>
                  <a:lnTo>
                    <a:pt x="2286026" y="570"/>
                  </a:lnTo>
                  <a:lnTo>
                    <a:pt x="2286026" y="6632"/>
                  </a:lnTo>
                  <a:lnTo>
                    <a:pt x="4565431" y="2286036"/>
                  </a:lnTo>
                  <a:lnTo>
                    <a:pt x="2286026" y="2286036"/>
                  </a:lnTo>
                  <a:lnTo>
                    <a:pt x="2286026" y="2286596"/>
                  </a:lnTo>
                  <a:lnTo>
                    <a:pt x="0" y="2286596"/>
                  </a:lnTo>
                  <a:lnTo>
                    <a:pt x="0" y="570"/>
                  </a:lnTo>
                  <a:lnTo>
                    <a:pt x="2279394" y="570"/>
                  </a:lnTo>
                  <a:close/>
                </a:path>
              </a:pathLst>
            </a:custGeom>
            <a:solidFill>
              <a:schemeClr val="accent2"/>
            </a:solidFill>
            <a:ln w="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nl-NL"/>
            </a:p>
          </p:txBody>
        </p:sp>
        <p:sp>
          <p:nvSpPr>
            <p:cNvPr id="10" name="Vrije vorm: vorm 9">
              <a:extLst>
                <a:ext uri="{FF2B5EF4-FFF2-40B4-BE49-F238E27FC236}">
                  <a16:creationId xmlns:a16="http://schemas.microsoft.com/office/drawing/2014/main" id="{5B3C7FC6-6A7E-E043-68F3-56D53C32BB11}"/>
                </a:ext>
              </a:extLst>
            </p:cNvPr>
            <p:cNvSpPr/>
            <p:nvPr/>
          </p:nvSpPr>
          <p:spPr>
            <a:xfrm>
              <a:off x="9752177" y="0"/>
              <a:ext cx="2439823" cy="2439823"/>
            </a:xfrm>
            <a:custGeom>
              <a:avLst/>
              <a:gdLst>
                <a:gd name="connsiteX0" fmla="*/ 2286037 w 2286036"/>
                <a:gd name="connsiteY0" fmla="*/ 2286036 h 2286036"/>
                <a:gd name="connsiteX1" fmla="*/ 0 w 2286036"/>
                <a:gd name="connsiteY1" fmla="*/ 2286036 h 2286036"/>
                <a:gd name="connsiteX2" fmla="*/ 0 w 2286036"/>
                <a:gd name="connsiteY2" fmla="*/ 0 h 2286036"/>
                <a:gd name="connsiteX3" fmla="*/ 2286037 w 2286036"/>
                <a:gd name="connsiteY3" fmla="*/ 2286036 h 2286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86036" h="2286036">
                  <a:moveTo>
                    <a:pt x="2286037" y="2286036"/>
                  </a:moveTo>
                  <a:lnTo>
                    <a:pt x="0" y="2286036"/>
                  </a:lnTo>
                  <a:lnTo>
                    <a:pt x="0" y="0"/>
                  </a:lnTo>
                  <a:lnTo>
                    <a:pt x="2286037" y="2286036"/>
                  </a:lnTo>
                  <a:close/>
                </a:path>
              </a:pathLst>
            </a:custGeom>
            <a:solidFill>
              <a:schemeClr val="accent6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NL"/>
            </a:p>
          </p:txBody>
        </p:sp>
        <p:sp>
          <p:nvSpPr>
            <p:cNvPr id="12" name="Vrije vorm: vorm 11">
              <a:extLst>
                <a:ext uri="{FF2B5EF4-FFF2-40B4-BE49-F238E27FC236}">
                  <a16:creationId xmlns:a16="http://schemas.microsoft.com/office/drawing/2014/main" id="{AFDE8D17-CD25-7646-CC4C-27DFCCFB0280}"/>
                </a:ext>
              </a:extLst>
            </p:cNvPr>
            <p:cNvSpPr/>
            <p:nvPr/>
          </p:nvSpPr>
          <p:spPr>
            <a:xfrm rot="10800000">
              <a:off x="6092462" y="613"/>
              <a:ext cx="1219906" cy="2439811"/>
            </a:xfrm>
            <a:custGeom>
              <a:avLst/>
              <a:gdLst>
                <a:gd name="connsiteX0" fmla="*/ 1143013 w 1143013"/>
                <a:gd name="connsiteY0" fmla="*/ 0 h 2286025"/>
                <a:gd name="connsiteX1" fmla="*/ 1143013 w 1143013"/>
                <a:gd name="connsiteY1" fmla="*/ 2286026 h 2286025"/>
                <a:gd name="connsiteX2" fmla="*/ 0 w 1143013"/>
                <a:gd name="connsiteY2" fmla="*/ 1143013 h 2286025"/>
                <a:gd name="connsiteX3" fmla="*/ 1143013 w 1143013"/>
                <a:gd name="connsiteY3" fmla="*/ 0 h 2286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3013" h="2286025">
                  <a:moveTo>
                    <a:pt x="1143013" y="0"/>
                  </a:moveTo>
                  <a:lnTo>
                    <a:pt x="1143013" y="2286026"/>
                  </a:lnTo>
                  <a:cubicBezTo>
                    <a:pt x="511785" y="2286026"/>
                    <a:pt x="0" y="1774241"/>
                    <a:pt x="0" y="1143013"/>
                  </a:cubicBezTo>
                  <a:cubicBezTo>
                    <a:pt x="0" y="511785"/>
                    <a:pt x="511785" y="0"/>
                    <a:pt x="1143013" y="0"/>
                  </a:cubicBezTo>
                  <a:close/>
                </a:path>
              </a:pathLst>
            </a:custGeom>
            <a:solidFill>
              <a:schemeClr val="accent4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NL"/>
            </a:p>
          </p:txBody>
        </p:sp>
        <p:sp>
          <p:nvSpPr>
            <p:cNvPr id="13" name="Vrije vorm: vorm 12">
              <a:extLst>
                <a:ext uri="{FF2B5EF4-FFF2-40B4-BE49-F238E27FC236}">
                  <a16:creationId xmlns:a16="http://schemas.microsoft.com/office/drawing/2014/main" id="{A7945D03-EA2E-4FB5-8E42-F59066C61B3E}"/>
                </a:ext>
              </a:extLst>
            </p:cNvPr>
            <p:cNvSpPr/>
            <p:nvPr/>
          </p:nvSpPr>
          <p:spPr>
            <a:xfrm rot="10800000">
              <a:off x="2436503" y="2439818"/>
              <a:ext cx="2439811" cy="2439811"/>
            </a:xfrm>
            <a:custGeom>
              <a:avLst/>
              <a:gdLst>
                <a:gd name="connsiteX0" fmla="*/ 0 w 2286025"/>
                <a:gd name="connsiteY0" fmla="*/ 0 h 2286025"/>
                <a:gd name="connsiteX1" fmla="*/ 2286026 w 2286025"/>
                <a:gd name="connsiteY1" fmla="*/ 0 h 2286025"/>
                <a:gd name="connsiteX2" fmla="*/ 2286026 w 2286025"/>
                <a:gd name="connsiteY2" fmla="*/ 2286026 h 2286025"/>
                <a:gd name="connsiteX3" fmla="*/ 0 w 2286025"/>
                <a:gd name="connsiteY3" fmla="*/ 2286026 h 2286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86025" h="2286025">
                  <a:moveTo>
                    <a:pt x="0" y="0"/>
                  </a:moveTo>
                  <a:lnTo>
                    <a:pt x="2286026" y="0"/>
                  </a:lnTo>
                  <a:lnTo>
                    <a:pt x="2286026" y="2286026"/>
                  </a:lnTo>
                  <a:lnTo>
                    <a:pt x="0" y="2286026"/>
                  </a:lnTo>
                  <a:close/>
                </a:path>
              </a:pathLst>
            </a:custGeom>
            <a:solidFill>
              <a:srgbClr val="123F93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NL"/>
            </a:p>
          </p:txBody>
        </p:sp>
        <p:sp>
          <p:nvSpPr>
            <p:cNvPr id="26" name="Vrije vorm: vorm 25">
              <a:extLst>
                <a:ext uri="{FF2B5EF4-FFF2-40B4-BE49-F238E27FC236}">
                  <a16:creationId xmlns:a16="http://schemas.microsoft.com/office/drawing/2014/main" id="{B2516F00-7ED7-FE84-D266-6A5DACB99F01}"/>
                </a:ext>
              </a:extLst>
            </p:cNvPr>
            <p:cNvSpPr/>
            <p:nvPr/>
          </p:nvSpPr>
          <p:spPr>
            <a:xfrm rot="5400000">
              <a:off x="9144314" y="3049175"/>
              <a:ext cx="2439811" cy="1219905"/>
            </a:xfrm>
            <a:custGeom>
              <a:avLst/>
              <a:gdLst>
                <a:gd name="connsiteX0" fmla="*/ 0 w 2286025"/>
                <a:gd name="connsiteY0" fmla="*/ 1143013 h 1143012"/>
                <a:gd name="connsiteX1" fmla="*/ 2286026 w 2286025"/>
                <a:gd name="connsiteY1" fmla="*/ 1143013 h 1143012"/>
                <a:gd name="connsiteX2" fmla="*/ 1143013 w 2286025"/>
                <a:gd name="connsiteY2" fmla="*/ 0 h 1143012"/>
                <a:gd name="connsiteX3" fmla="*/ 0 w 2286025"/>
                <a:gd name="connsiteY3" fmla="*/ 1143013 h 1143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86025" h="1143012">
                  <a:moveTo>
                    <a:pt x="0" y="1143013"/>
                  </a:moveTo>
                  <a:lnTo>
                    <a:pt x="2286026" y="1143013"/>
                  </a:lnTo>
                  <a:lnTo>
                    <a:pt x="1143013" y="0"/>
                  </a:lnTo>
                  <a:lnTo>
                    <a:pt x="0" y="1143013"/>
                  </a:lnTo>
                  <a:close/>
                </a:path>
              </a:pathLst>
            </a:custGeom>
            <a:solidFill>
              <a:schemeClr val="accent1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NL"/>
            </a:p>
          </p:txBody>
        </p:sp>
        <p:sp>
          <p:nvSpPr>
            <p:cNvPr id="28" name="Vrije vorm: vorm 27">
              <a:extLst>
                <a:ext uri="{FF2B5EF4-FFF2-40B4-BE49-F238E27FC236}">
                  <a16:creationId xmlns:a16="http://schemas.microsoft.com/office/drawing/2014/main" id="{A1C734B7-E992-C88B-C79D-5443B20BFF34}"/>
                </a:ext>
              </a:extLst>
            </p:cNvPr>
            <p:cNvSpPr/>
            <p:nvPr/>
          </p:nvSpPr>
          <p:spPr>
            <a:xfrm rot="16200000">
              <a:off x="10364772" y="3049175"/>
              <a:ext cx="2439811" cy="1219905"/>
            </a:xfrm>
            <a:custGeom>
              <a:avLst/>
              <a:gdLst>
                <a:gd name="connsiteX0" fmla="*/ 0 w 2286025"/>
                <a:gd name="connsiteY0" fmla="*/ 1143013 h 1143012"/>
                <a:gd name="connsiteX1" fmla="*/ 2286026 w 2286025"/>
                <a:gd name="connsiteY1" fmla="*/ 1143013 h 1143012"/>
                <a:gd name="connsiteX2" fmla="*/ 1143013 w 2286025"/>
                <a:gd name="connsiteY2" fmla="*/ 0 h 1143012"/>
                <a:gd name="connsiteX3" fmla="*/ 0 w 2286025"/>
                <a:gd name="connsiteY3" fmla="*/ 1143013 h 1143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86025" h="1143012">
                  <a:moveTo>
                    <a:pt x="0" y="1143013"/>
                  </a:moveTo>
                  <a:lnTo>
                    <a:pt x="2286026" y="1143013"/>
                  </a:lnTo>
                  <a:lnTo>
                    <a:pt x="1143013" y="0"/>
                  </a:lnTo>
                  <a:lnTo>
                    <a:pt x="0" y="1143013"/>
                  </a:lnTo>
                  <a:close/>
                </a:path>
              </a:pathLst>
            </a:custGeom>
            <a:solidFill>
              <a:schemeClr val="accent1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NL"/>
            </a:p>
          </p:txBody>
        </p:sp>
      </p:grpSp>
      <p:sp>
        <p:nvSpPr>
          <p:cNvPr id="30" name="Tijdelijke aanduiding voor tekst 26">
            <a:extLst>
              <a:ext uri="{FF2B5EF4-FFF2-40B4-BE49-F238E27FC236}">
                <a16:creationId xmlns:a16="http://schemas.microsoft.com/office/drawing/2014/main" id="{040DDA4E-DCB6-FDBA-CC4C-07183759BBE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97496" y="5902566"/>
            <a:ext cx="5814872" cy="56237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nl-NL"/>
              <a:t>Click </a:t>
            </a:r>
            <a:r>
              <a:rPr lang="nl-NL" err="1"/>
              <a:t>to</a:t>
            </a:r>
            <a:r>
              <a:rPr lang="nl-NL"/>
              <a:t> </a:t>
            </a:r>
            <a:r>
              <a:rPr lang="nl-NL" err="1"/>
              <a:t>add</a:t>
            </a:r>
            <a:br>
              <a:rPr lang="nl-NL"/>
            </a:br>
            <a:r>
              <a:rPr lang="nl-NL"/>
              <a:t>contact information</a:t>
            </a:r>
          </a:p>
        </p:txBody>
      </p:sp>
      <p:pic>
        <p:nvPicPr>
          <p:cNvPr id="32" name="Graphic 31">
            <a:extLst>
              <a:ext uri="{FF2B5EF4-FFF2-40B4-BE49-F238E27FC236}">
                <a16:creationId xmlns:a16="http://schemas.microsoft.com/office/drawing/2014/main" id="{A334C4DC-FB10-F75D-671B-5C7FE03C0D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82075" y="5902685"/>
            <a:ext cx="914400" cy="485775"/>
          </a:xfrm>
          <a:prstGeom prst="rect">
            <a:avLst/>
          </a:prstGeom>
        </p:spPr>
      </p:pic>
      <p:sp>
        <p:nvSpPr>
          <p:cNvPr id="36" name="Vrije vorm: vorm 35">
            <a:extLst>
              <a:ext uri="{FF2B5EF4-FFF2-40B4-BE49-F238E27FC236}">
                <a16:creationId xmlns:a16="http://schemas.microsoft.com/office/drawing/2014/main" id="{457BF113-0FED-881D-D3F9-480737E7A0DD}"/>
              </a:ext>
            </a:extLst>
          </p:cNvPr>
          <p:cNvSpPr>
            <a:spLocks noChangeAspect="1"/>
          </p:cNvSpPr>
          <p:nvPr/>
        </p:nvSpPr>
        <p:spPr>
          <a:xfrm>
            <a:off x="791995" y="5902566"/>
            <a:ext cx="487174" cy="485893"/>
          </a:xfrm>
          <a:custGeom>
            <a:avLst/>
            <a:gdLst>
              <a:gd name="connsiteX0" fmla="*/ 1257492 w 2520001"/>
              <a:gd name="connsiteY0" fmla="*/ 0 h 2513375"/>
              <a:gd name="connsiteX1" fmla="*/ 1887492 w 2520001"/>
              <a:gd name="connsiteY1" fmla="*/ 630000 h 2513375"/>
              <a:gd name="connsiteX2" fmla="*/ 1384459 w 2520001"/>
              <a:gd name="connsiteY2" fmla="*/ 1247201 h 2513375"/>
              <a:gd name="connsiteX3" fmla="*/ 1302120 w 2520001"/>
              <a:gd name="connsiteY3" fmla="*/ 1255502 h 2513375"/>
              <a:gd name="connsiteX4" fmla="*/ 1388821 w 2520001"/>
              <a:gd name="connsiteY4" fmla="*/ 1259881 h 2513375"/>
              <a:gd name="connsiteX5" fmla="*/ 2520001 w 2520001"/>
              <a:gd name="connsiteY5" fmla="*/ 2513375 h 2513375"/>
              <a:gd name="connsiteX6" fmla="*/ 0 w 2520001"/>
              <a:gd name="connsiteY6" fmla="*/ 2513375 h 2513375"/>
              <a:gd name="connsiteX7" fmla="*/ 1131180 w 2520001"/>
              <a:gd name="connsiteY7" fmla="*/ 1259881 h 2513375"/>
              <a:gd name="connsiteX8" fmla="*/ 1214539 w 2520001"/>
              <a:gd name="connsiteY8" fmla="*/ 1255671 h 2513375"/>
              <a:gd name="connsiteX9" fmla="*/ 1130525 w 2520001"/>
              <a:gd name="connsiteY9" fmla="*/ 1247201 h 2513375"/>
              <a:gd name="connsiteX10" fmla="*/ 627492 w 2520001"/>
              <a:gd name="connsiteY10" fmla="*/ 630000 h 2513375"/>
              <a:gd name="connsiteX11" fmla="*/ 1257492 w 2520001"/>
              <a:gd name="connsiteY11" fmla="*/ 0 h 2513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0001" h="2513375">
                <a:moveTo>
                  <a:pt x="1257492" y="0"/>
                </a:moveTo>
                <a:cubicBezTo>
                  <a:pt x="1605432" y="0"/>
                  <a:pt x="1887492" y="282061"/>
                  <a:pt x="1887492" y="630000"/>
                </a:cubicBezTo>
                <a:cubicBezTo>
                  <a:pt x="1887492" y="934447"/>
                  <a:pt x="1671540" y="1188456"/>
                  <a:pt x="1384459" y="1247201"/>
                </a:cubicBezTo>
                <a:lnTo>
                  <a:pt x="1302120" y="1255502"/>
                </a:lnTo>
                <a:lnTo>
                  <a:pt x="1388821" y="1259881"/>
                </a:lnTo>
                <a:cubicBezTo>
                  <a:pt x="2024152" y="1324410"/>
                  <a:pt x="2520001" y="1861030"/>
                  <a:pt x="2520001" y="2513375"/>
                </a:cubicBezTo>
                <a:lnTo>
                  <a:pt x="0" y="2513375"/>
                </a:lnTo>
                <a:cubicBezTo>
                  <a:pt x="0" y="1861030"/>
                  <a:pt x="495849" y="1324410"/>
                  <a:pt x="1131180" y="1259881"/>
                </a:cubicBezTo>
                <a:lnTo>
                  <a:pt x="1214539" y="1255671"/>
                </a:lnTo>
                <a:lnTo>
                  <a:pt x="1130525" y="1247201"/>
                </a:lnTo>
                <a:cubicBezTo>
                  <a:pt x="843445" y="1188456"/>
                  <a:pt x="627492" y="934447"/>
                  <a:pt x="627492" y="630000"/>
                </a:cubicBezTo>
                <a:cubicBezTo>
                  <a:pt x="627492" y="282061"/>
                  <a:pt x="909553" y="0"/>
                  <a:pt x="1257492" y="0"/>
                </a:cubicBezTo>
                <a:close/>
              </a:path>
            </a:pathLst>
          </a:custGeom>
          <a:solidFill>
            <a:schemeClr val="accent1"/>
          </a:solidFill>
          <a:ln w="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28522596"/>
      </p:ext>
    </p:extLst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 Slide - Ligh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raphic 31">
            <a:extLst>
              <a:ext uri="{FF2B5EF4-FFF2-40B4-BE49-F238E27FC236}">
                <a16:creationId xmlns:a16="http://schemas.microsoft.com/office/drawing/2014/main" id="{A334C4DC-FB10-F75D-671B-5C7FE03C0D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82075" y="5902685"/>
            <a:ext cx="914400" cy="485775"/>
          </a:xfrm>
          <a:prstGeom prst="rect">
            <a:avLst/>
          </a:prstGeom>
        </p:spPr>
      </p:pic>
      <p:grpSp>
        <p:nvGrpSpPr>
          <p:cNvPr id="9" name="Groep 8">
            <a:extLst>
              <a:ext uri="{FF2B5EF4-FFF2-40B4-BE49-F238E27FC236}">
                <a16:creationId xmlns:a16="http://schemas.microsoft.com/office/drawing/2014/main" id="{7B919BA6-3D2A-88FF-45AB-AC9063EC3022}"/>
              </a:ext>
            </a:extLst>
          </p:cNvPr>
          <p:cNvGrpSpPr/>
          <p:nvPr/>
        </p:nvGrpSpPr>
        <p:grpSpPr>
          <a:xfrm>
            <a:off x="0" y="0"/>
            <a:ext cx="12192000" cy="3488945"/>
            <a:chOff x="1356" y="0"/>
            <a:chExt cx="12828299" cy="3671033"/>
          </a:xfrm>
        </p:grpSpPr>
        <p:sp>
          <p:nvSpPr>
            <p:cNvPr id="16" name="Vrije vorm: vorm 15">
              <a:extLst>
                <a:ext uri="{FF2B5EF4-FFF2-40B4-BE49-F238E27FC236}">
                  <a16:creationId xmlns:a16="http://schemas.microsoft.com/office/drawing/2014/main" id="{4A604E13-2276-D5DE-3D58-6EFB8E3967FB}"/>
                </a:ext>
              </a:extLst>
            </p:cNvPr>
            <p:cNvSpPr/>
            <p:nvPr/>
          </p:nvSpPr>
          <p:spPr>
            <a:xfrm>
              <a:off x="3667990" y="3321"/>
              <a:ext cx="1833441" cy="1833440"/>
            </a:xfrm>
            <a:custGeom>
              <a:avLst/>
              <a:gdLst>
                <a:gd name="connsiteX0" fmla="*/ 2286025 w 2286025"/>
                <a:gd name="connsiteY0" fmla="*/ 1143013 h 2286025"/>
                <a:gd name="connsiteX1" fmla="*/ 1143013 w 2286025"/>
                <a:gd name="connsiteY1" fmla="*/ 2286026 h 2286025"/>
                <a:gd name="connsiteX2" fmla="*/ 1 w 2286025"/>
                <a:gd name="connsiteY2" fmla="*/ 1143013 h 2286025"/>
                <a:gd name="connsiteX3" fmla="*/ 1143013 w 2286025"/>
                <a:gd name="connsiteY3" fmla="*/ 0 h 2286025"/>
                <a:gd name="connsiteX4" fmla="*/ 2286025 w 2286025"/>
                <a:gd name="connsiteY4" fmla="*/ 1143013 h 2286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86025" h="2286025">
                  <a:moveTo>
                    <a:pt x="2286025" y="1143013"/>
                  </a:moveTo>
                  <a:cubicBezTo>
                    <a:pt x="2286025" y="1774281"/>
                    <a:pt x="1774281" y="2286026"/>
                    <a:pt x="1143013" y="2286026"/>
                  </a:cubicBezTo>
                  <a:cubicBezTo>
                    <a:pt x="511744" y="2286026"/>
                    <a:pt x="1" y="1774281"/>
                    <a:pt x="1" y="1143013"/>
                  </a:cubicBezTo>
                  <a:cubicBezTo>
                    <a:pt x="1" y="511744"/>
                    <a:pt x="511744" y="0"/>
                    <a:pt x="1143013" y="0"/>
                  </a:cubicBezTo>
                  <a:cubicBezTo>
                    <a:pt x="1774281" y="0"/>
                    <a:pt x="2286025" y="511744"/>
                    <a:pt x="2286025" y="1143013"/>
                  </a:cubicBezTo>
                  <a:close/>
                </a:path>
              </a:pathLst>
            </a:custGeom>
            <a:solidFill>
              <a:schemeClr val="accent2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NL"/>
            </a:p>
          </p:txBody>
        </p:sp>
        <p:sp>
          <p:nvSpPr>
            <p:cNvPr id="17" name="Vrije vorm: vorm 16">
              <a:extLst>
                <a:ext uri="{FF2B5EF4-FFF2-40B4-BE49-F238E27FC236}">
                  <a16:creationId xmlns:a16="http://schemas.microsoft.com/office/drawing/2014/main" id="{50B16225-2A86-355A-C1EF-3C85ECF0C92D}"/>
                </a:ext>
              </a:extLst>
            </p:cNvPr>
            <p:cNvSpPr/>
            <p:nvPr/>
          </p:nvSpPr>
          <p:spPr>
            <a:xfrm rot="2700000">
              <a:off x="270079" y="264774"/>
              <a:ext cx="1296432" cy="1296432"/>
            </a:xfrm>
            <a:custGeom>
              <a:avLst/>
              <a:gdLst>
                <a:gd name="connsiteX0" fmla="*/ 0 w 1616456"/>
                <a:gd name="connsiteY0" fmla="*/ 0 h 1616456"/>
                <a:gd name="connsiteX1" fmla="*/ 1616457 w 1616456"/>
                <a:gd name="connsiteY1" fmla="*/ 0 h 1616456"/>
                <a:gd name="connsiteX2" fmla="*/ 1616457 w 1616456"/>
                <a:gd name="connsiteY2" fmla="*/ 1616457 h 1616456"/>
                <a:gd name="connsiteX3" fmla="*/ 0 w 1616456"/>
                <a:gd name="connsiteY3" fmla="*/ 1616457 h 1616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16456" h="1616456">
                  <a:moveTo>
                    <a:pt x="0" y="0"/>
                  </a:moveTo>
                  <a:lnTo>
                    <a:pt x="1616457" y="0"/>
                  </a:lnTo>
                  <a:lnTo>
                    <a:pt x="1616457" y="1616457"/>
                  </a:lnTo>
                  <a:lnTo>
                    <a:pt x="0" y="1616457"/>
                  </a:lnTo>
                  <a:close/>
                </a:path>
              </a:pathLst>
            </a:custGeom>
            <a:solidFill>
              <a:schemeClr val="accent2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NL"/>
            </a:p>
          </p:txBody>
        </p:sp>
        <p:sp>
          <p:nvSpPr>
            <p:cNvPr id="19" name="Vrije vorm: vorm 18">
              <a:extLst>
                <a:ext uri="{FF2B5EF4-FFF2-40B4-BE49-F238E27FC236}">
                  <a16:creationId xmlns:a16="http://schemas.microsoft.com/office/drawing/2014/main" id="{932E4208-D2A2-676D-678E-A1239FD82EAD}"/>
                </a:ext>
              </a:extLst>
            </p:cNvPr>
            <p:cNvSpPr/>
            <p:nvPr/>
          </p:nvSpPr>
          <p:spPr>
            <a:xfrm>
              <a:off x="10996214" y="3321"/>
              <a:ext cx="1833441" cy="1833440"/>
            </a:xfrm>
            <a:custGeom>
              <a:avLst/>
              <a:gdLst>
                <a:gd name="connsiteX0" fmla="*/ 2286025 w 2286025"/>
                <a:gd name="connsiteY0" fmla="*/ 1143013 h 2286025"/>
                <a:gd name="connsiteX1" fmla="*/ 1143013 w 2286025"/>
                <a:gd name="connsiteY1" fmla="*/ 2286026 h 2286025"/>
                <a:gd name="connsiteX2" fmla="*/ 0 w 2286025"/>
                <a:gd name="connsiteY2" fmla="*/ 1143013 h 2286025"/>
                <a:gd name="connsiteX3" fmla="*/ 1143013 w 2286025"/>
                <a:gd name="connsiteY3" fmla="*/ 0 h 2286025"/>
                <a:gd name="connsiteX4" fmla="*/ 2286025 w 2286025"/>
                <a:gd name="connsiteY4" fmla="*/ 1143013 h 2286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86025" h="2286025">
                  <a:moveTo>
                    <a:pt x="2286025" y="1143013"/>
                  </a:moveTo>
                  <a:cubicBezTo>
                    <a:pt x="2286025" y="1774281"/>
                    <a:pt x="1774281" y="2286026"/>
                    <a:pt x="1143013" y="2286026"/>
                  </a:cubicBezTo>
                  <a:cubicBezTo>
                    <a:pt x="511744" y="2286026"/>
                    <a:pt x="0" y="1774281"/>
                    <a:pt x="0" y="1143013"/>
                  </a:cubicBezTo>
                  <a:cubicBezTo>
                    <a:pt x="0" y="511744"/>
                    <a:pt x="511744" y="0"/>
                    <a:pt x="1143013" y="0"/>
                  </a:cubicBezTo>
                  <a:cubicBezTo>
                    <a:pt x="1774281" y="0"/>
                    <a:pt x="2286025" y="511744"/>
                    <a:pt x="2286025" y="1143013"/>
                  </a:cubicBezTo>
                  <a:close/>
                </a:path>
              </a:pathLst>
            </a:custGeom>
            <a:solidFill>
              <a:schemeClr val="accent4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NL"/>
            </a:p>
          </p:txBody>
        </p:sp>
        <p:sp>
          <p:nvSpPr>
            <p:cNvPr id="20" name="Vrije vorm: vorm 19">
              <a:extLst>
                <a:ext uri="{FF2B5EF4-FFF2-40B4-BE49-F238E27FC236}">
                  <a16:creationId xmlns:a16="http://schemas.microsoft.com/office/drawing/2014/main" id="{3E396590-C55C-AB05-C09C-CBC7682089C4}"/>
                </a:ext>
              </a:extLst>
            </p:cNvPr>
            <p:cNvSpPr/>
            <p:nvPr/>
          </p:nvSpPr>
          <p:spPr>
            <a:xfrm>
              <a:off x="1834784" y="1833442"/>
              <a:ext cx="916721" cy="1833440"/>
            </a:xfrm>
            <a:custGeom>
              <a:avLst/>
              <a:gdLst>
                <a:gd name="connsiteX0" fmla="*/ 1143013 w 1143013"/>
                <a:gd name="connsiteY0" fmla="*/ 0 h 2286025"/>
                <a:gd name="connsiteX1" fmla="*/ 1143013 w 1143013"/>
                <a:gd name="connsiteY1" fmla="*/ 2286026 h 2286025"/>
                <a:gd name="connsiteX2" fmla="*/ 0 w 1143013"/>
                <a:gd name="connsiteY2" fmla="*/ 1143013 h 2286025"/>
                <a:gd name="connsiteX3" fmla="*/ 1143013 w 1143013"/>
                <a:gd name="connsiteY3" fmla="*/ 0 h 2286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3013" h="2286025">
                  <a:moveTo>
                    <a:pt x="1143013" y="0"/>
                  </a:moveTo>
                  <a:lnTo>
                    <a:pt x="1143013" y="2286026"/>
                  </a:lnTo>
                  <a:cubicBezTo>
                    <a:pt x="511785" y="2286026"/>
                    <a:pt x="0" y="1774241"/>
                    <a:pt x="0" y="1143013"/>
                  </a:cubicBezTo>
                  <a:cubicBezTo>
                    <a:pt x="0" y="511785"/>
                    <a:pt x="511785" y="0"/>
                    <a:pt x="1143013" y="0"/>
                  </a:cubicBezTo>
                  <a:close/>
                </a:path>
              </a:pathLst>
            </a:custGeom>
            <a:solidFill>
              <a:schemeClr val="accent3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NL"/>
            </a:p>
          </p:txBody>
        </p:sp>
        <p:sp>
          <p:nvSpPr>
            <p:cNvPr id="25" name="Vrije vorm: vorm 24">
              <a:extLst>
                <a:ext uri="{FF2B5EF4-FFF2-40B4-BE49-F238E27FC236}">
                  <a16:creationId xmlns:a16="http://schemas.microsoft.com/office/drawing/2014/main" id="{AF90BB61-5185-C0DC-63FB-D081F17674B4}"/>
                </a:ext>
              </a:extLst>
            </p:cNvPr>
            <p:cNvSpPr/>
            <p:nvPr/>
          </p:nvSpPr>
          <p:spPr>
            <a:xfrm rot="10800000">
              <a:off x="9157238" y="1837590"/>
              <a:ext cx="1833442" cy="1833443"/>
            </a:xfrm>
            <a:custGeom>
              <a:avLst/>
              <a:gdLst>
                <a:gd name="connsiteX0" fmla="*/ 1 w 2286027"/>
                <a:gd name="connsiteY0" fmla="*/ 2286028 h 2286028"/>
                <a:gd name="connsiteX1" fmla="*/ 1 w 2286027"/>
                <a:gd name="connsiteY1" fmla="*/ 2285457 h 2286028"/>
                <a:gd name="connsiteX2" fmla="*/ 1 w 2286027"/>
                <a:gd name="connsiteY2" fmla="*/ 2 h 2286028"/>
                <a:gd name="connsiteX3" fmla="*/ 285709 w 2286027"/>
                <a:gd name="connsiteY3" fmla="*/ 285709 h 2286028"/>
                <a:gd name="connsiteX4" fmla="*/ 0 w 2286027"/>
                <a:gd name="connsiteY4" fmla="*/ 0 h 2286028"/>
                <a:gd name="connsiteX5" fmla="*/ 2286026 w 2286027"/>
                <a:gd name="connsiteY5" fmla="*/ 0 h 2286028"/>
                <a:gd name="connsiteX6" fmla="*/ 1143300 w 2286027"/>
                <a:gd name="connsiteY6" fmla="*/ 1142728 h 2286028"/>
                <a:gd name="connsiteX7" fmla="*/ 2286027 w 2286027"/>
                <a:gd name="connsiteY7" fmla="*/ 2285457 h 2286028"/>
                <a:gd name="connsiteX8" fmla="*/ 572 w 2286027"/>
                <a:gd name="connsiteY8" fmla="*/ 2285457 h 22860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86027" h="2286028">
                  <a:moveTo>
                    <a:pt x="1" y="2286028"/>
                  </a:moveTo>
                  <a:lnTo>
                    <a:pt x="1" y="2285457"/>
                  </a:lnTo>
                  <a:lnTo>
                    <a:pt x="1" y="2"/>
                  </a:lnTo>
                  <a:lnTo>
                    <a:pt x="285709" y="285709"/>
                  </a:lnTo>
                  <a:lnTo>
                    <a:pt x="0" y="0"/>
                  </a:lnTo>
                  <a:lnTo>
                    <a:pt x="2286026" y="0"/>
                  </a:lnTo>
                  <a:lnTo>
                    <a:pt x="1143300" y="1142728"/>
                  </a:lnTo>
                  <a:lnTo>
                    <a:pt x="2286027" y="2285457"/>
                  </a:lnTo>
                  <a:lnTo>
                    <a:pt x="572" y="2285457"/>
                  </a:lnTo>
                  <a:close/>
                </a:path>
              </a:pathLst>
            </a:custGeom>
            <a:solidFill>
              <a:schemeClr val="accent1"/>
            </a:solidFill>
            <a:ln w="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nl-NL"/>
            </a:p>
          </p:txBody>
        </p:sp>
        <p:sp>
          <p:nvSpPr>
            <p:cNvPr id="11" name="Vrije vorm: vorm 10">
              <a:extLst>
                <a:ext uri="{FF2B5EF4-FFF2-40B4-BE49-F238E27FC236}">
                  <a16:creationId xmlns:a16="http://schemas.microsoft.com/office/drawing/2014/main" id="{ACB0736F-C937-0D79-5740-25E3AEBA6F2D}"/>
                </a:ext>
              </a:extLst>
            </p:cNvPr>
            <p:cNvSpPr/>
            <p:nvPr/>
          </p:nvSpPr>
          <p:spPr>
            <a:xfrm>
              <a:off x="5501203" y="3069"/>
              <a:ext cx="3661573" cy="1833899"/>
            </a:xfrm>
            <a:custGeom>
              <a:avLst/>
              <a:gdLst>
                <a:gd name="connsiteX0" fmla="*/ 2279394 w 4565431"/>
                <a:gd name="connsiteY0" fmla="*/ 0 h 2286596"/>
                <a:gd name="connsiteX1" fmla="*/ 2279964 w 4565431"/>
                <a:gd name="connsiteY1" fmla="*/ 570 h 2286596"/>
                <a:gd name="connsiteX2" fmla="*/ 2286026 w 4565431"/>
                <a:gd name="connsiteY2" fmla="*/ 570 h 2286596"/>
                <a:gd name="connsiteX3" fmla="*/ 2286026 w 4565431"/>
                <a:gd name="connsiteY3" fmla="*/ 6632 h 2286596"/>
                <a:gd name="connsiteX4" fmla="*/ 4565431 w 4565431"/>
                <a:gd name="connsiteY4" fmla="*/ 2286036 h 2286596"/>
                <a:gd name="connsiteX5" fmla="*/ 2286026 w 4565431"/>
                <a:gd name="connsiteY5" fmla="*/ 2286036 h 2286596"/>
                <a:gd name="connsiteX6" fmla="*/ 2286026 w 4565431"/>
                <a:gd name="connsiteY6" fmla="*/ 2286596 h 2286596"/>
                <a:gd name="connsiteX7" fmla="*/ 0 w 4565431"/>
                <a:gd name="connsiteY7" fmla="*/ 2286596 h 2286596"/>
                <a:gd name="connsiteX8" fmla="*/ 0 w 4565431"/>
                <a:gd name="connsiteY8" fmla="*/ 570 h 2286596"/>
                <a:gd name="connsiteX9" fmla="*/ 2279394 w 4565431"/>
                <a:gd name="connsiteY9" fmla="*/ 570 h 2286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565431" h="2286596">
                  <a:moveTo>
                    <a:pt x="2279394" y="0"/>
                  </a:moveTo>
                  <a:lnTo>
                    <a:pt x="2279964" y="570"/>
                  </a:lnTo>
                  <a:lnTo>
                    <a:pt x="2286026" y="570"/>
                  </a:lnTo>
                  <a:lnTo>
                    <a:pt x="2286026" y="6632"/>
                  </a:lnTo>
                  <a:lnTo>
                    <a:pt x="4565431" y="2286036"/>
                  </a:lnTo>
                  <a:lnTo>
                    <a:pt x="2286026" y="2286036"/>
                  </a:lnTo>
                  <a:lnTo>
                    <a:pt x="2286026" y="2286596"/>
                  </a:lnTo>
                  <a:lnTo>
                    <a:pt x="0" y="2286596"/>
                  </a:lnTo>
                  <a:lnTo>
                    <a:pt x="0" y="570"/>
                  </a:lnTo>
                  <a:lnTo>
                    <a:pt x="2279394" y="570"/>
                  </a:lnTo>
                  <a:close/>
                </a:path>
              </a:pathLst>
            </a:custGeom>
            <a:solidFill>
              <a:schemeClr val="accent3"/>
            </a:solidFill>
            <a:ln w="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nl-NL"/>
            </a:p>
          </p:txBody>
        </p:sp>
        <p:sp>
          <p:nvSpPr>
            <p:cNvPr id="10" name="Vrije vorm: vorm 9">
              <a:extLst>
                <a:ext uri="{FF2B5EF4-FFF2-40B4-BE49-F238E27FC236}">
                  <a16:creationId xmlns:a16="http://schemas.microsoft.com/office/drawing/2014/main" id="{5B3C7FC6-6A7E-E043-68F3-56D53C32BB11}"/>
                </a:ext>
              </a:extLst>
            </p:cNvPr>
            <p:cNvSpPr/>
            <p:nvPr/>
          </p:nvSpPr>
          <p:spPr>
            <a:xfrm>
              <a:off x="1835005" y="0"/>
              <a:ext cx="1833450" cy="1833450"/>
            </a:xfrm>
            <a:custGeom>
              <a:avLst/>
              <a:gdLst>
                <a:gd name="connsiteX0" fmla="*/ 2286037 w 2286036"/>
                <a:gd name="connsiteY0" fmla="*/ 2286036 h 2286036"/>
                <a:gd name="connsiteX1" fmla="*/ 0 w 2286036"/>
                <a:gd name="connsiteY1" fmla="*/ 2286036 h 2286036"/>
                <a:gd name="connsiteX2" fmla="*/ 0 w 2286036"/>
                <a:gd name="connsiteY2" fmla="*/ 0 h 2286036"/>
                <a:gd name="connsiteX3" fmla="*/ 2286037 w 2286036"/>
                <a:gd name="connsiteY3" fmla="*/ 2286036 h 2286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86036" h="2286036">
                  <a:moveTo>
                    <a:pt x="2286037" y="2286036"/>
                  </a:moveTo>
                  <a:lnTo>
                    <a:pt x="0" y="2286036"/>
                  </a:lnTo>
                  <a:lnTo>
                    <a:pt x="0" y="0"/>
                  </a:lnTo>
                  <a:lnTo>
                    <a:pt x="2286037" y="2286036"/>
                  </a:lnTo>
                  <a:close/>
                </a:path>
              </a:pathLst>
            </a:custGeom>
            <a:solidFill>
              <a:schemeClr val="accent6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NL"/>
            </a:p>
          </p:txBody>
        </p:sp>
        <p:sp>
          <p:nvSpPr>
            <p:cNvPr id="12" name="Vrije vorm: vorm 11">
              <a:extLst>
                <a:ext uri="{FF2B5EF4-FFF2-40B4-BE49-F238E27FC236}">
                  <a16:creationId xmlns:a16="http://schemas.microsoft.com/office/drawing/2014/main" id="{AFDE8D17-CD25-7646-CC4C-27DFCCFB0280}"/>
                </a:ext>
              </a:extLst>
            </p:cNvPr>
            <p:cNvSpPr/>
            <p:nvPr/>
          </p:nvSpPr>
          <p:spPr>
            <a:xfrm>
              <a:off x="2751503" y="1833442"/>
              <a:ext cx="916721" cy="1833440"/>
            </a:xfrm>
            <a:custGeom>
              <a:avLst/>
              <a:gdLst>
                <a:gd name="connsiteX0" fmla="*/ 1143013 w 1143013"/>
                <a:gd name="connsiteY0" fmla="*/ 0 h 2286025"/>
                <a:gd name="connsiteX1" fmla="*/ 1143013 w 1143013"/>
                <a:gd name="connsiteY1" fmla="*/ 2286026 h 2286025"/>
                <a:gd name="connsiteX2" fmla="*/ 0 w 1143013"/>
                <a:gd name="connsiteY2" fmla="*/ 1143013 h 2286025"/>
                <a:gd name="connsiteX3" fmla="*/ 1143013 w 1143013"/>
                <a:gd name="connsiteY3" fmla="*/ 0 h 2286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3013" h="2286025">
                  <a:moveTo>
                    <a:pt x="1143013" y="0"/>
                  </a:moveTo>
                  <a:lnTo>
                    <a:pt x="1143013" y="2286026"/>
                  </a:lnTo>
                  <a:cubicBezTo>
                    <a:pt x="511785" y="2286026"/>
                    <a:pt x="0" y="1774241"/>
                    <a:pt x="0" y="1143013"/>
                  </a:cubicBezTo>
                  <a:cubicBezTo>
                    <a:pt x="0" y="511785"/>
                    <a:pt x="511785" y="0"/>
                    <a:pt x="1143013" y="0"/>
                  </a:cubicBezTo>
                  <a:close/>
                </a:path>
              </a:pathLst>
            </a:custGeom>
            <a:solidFill>
              <a:schemeClr val="accent3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NL"/>
            </a:p>
          </p:txBody>
        </p:sp>
        <p:sp>
          <p:nvSpPr>
            <p:cNvPr id="13" name="Vrije vorm: vorm 12">
              <a:extLst>
                <a:ext uri="{FF2B5EF4-FFF2-40B4-BE49-F238E27FC236}">
                  <a16:creationId xmlns:a16="http://schemas.microsoft.com/office/drawing/2014/main" id="{A7945D03-EA2E-4FB5-8E42-F59066C61B3E}"/>
                </a:ext>
              </a:extLst>
            </p:cNvPr>
            <p:cNvSpPr/>
            <p:nvPr/>
          </p:nvSpPr>
          <p:spPr>
            <a:xfrm rot="10800000">
              <a:off x="1356" y="1829706"/>
              <a:ext cx="1833441" cy="1833440"/>
            </a:xfrm>
            <a:custGeom>
              <a:avLst/>
              <a:gdLst>
                <a:gd name="connsiteX0" fmla="*/ 0 w 2286025"/>
                <a:gd name="connsiteY0" fmla="*/ 0 h 2286025"/>
                <a:gd name="connsiteX1" fmla="*/ 2286026 w 2286025"/>
                <a:gd name="connsiteY1" fmla="*/ 0 h 2286025"/>
                <a:gd name="connsiteX2" fmla="*/ 2286026 w 2286025"/>
                <a:gd name="connsiteY2" fmla="*/ 2286026 h 2286025"/>
                <a:gd name="connsiteX3" fmla="*/ 0 w 2286025"/>
                <a:gd name="connsiteY3" fmla="*/ 2286026 h 2286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86025" h="2286025">
                  <a:moveTo>
                    <a:pt x="0" y="0"/>
                  </a:moveTo>
                  <a:lnTo>
                    <a:pt x="2286026" y="0"/>
                  </a:lnTo>
                  <a:lnTo>
                    <a:pt x="2286026" y="2286026"/>
                  </a:lnTo>
                  <a:lnTo>
                    <a:pt x="0" y="2286026"/>
                  </a:lnTo>
                  <a:close/>
                </a:path>
              </a:pathLst>
            </a:custGeom>
            <a:solidFill>
              <a:srgbClr val="123F93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NL"/>
            </a:p>
          </p:txBody>
        </p:sp>
        <p:sp>
          <p:nvSpPr>
            <p:cNvPr id="26" name="Vrije vorm: vorm 25">
              <a:extLst>
                <a:ext uri="{FF2B5EF4-FFF2-40B4-BE49-F238E27FC236}">
                  <a16:creationId xmlns:a16="http://schemas.microsoft.com/office/drawing/2014/main" id="{B2516F00-7ED7-FE84-D266-6A5DACB99F01}"/>
                </a:ext>
              </a:extLst>
            </p:cNvPr>
            <p:cNvSpPr/>
            <p:nvPr/>
          </p:nvSpPr>
          <p:spPr>
            <a:xfrm rot="10800000">
              <a:off x="3667990" y="1837176"/>
              <a:ext cx="1833440" cy="916720"/>
            </a:xfrm>
            <a:custGeom>
              <a:avLst/>
              <a:gdLst>
                <a:gd name="connsiteX0" fmla="*/ 0 w 2286025"/>
                <a:gd name="connsiteY0" fmla="*/ 1143013 h 1143012"/>
                <a:gd name="connsiteX1" fmla="*/ 2286026 w 2286025"/>
                <a:gd name="connsiteY1" fmla="*/ 1143013 h 1143012"/>
                <a:gd name="connsiteX2" fmla="*/ 1143013 w 2286025"/>
                <a:gd name="connsiteY2" fmla="*/ 0 h 1143012"/>
                <a:gd name="connsiteX3" fmla="*/ 0 w 2286025"/>
                <a:gd name="connsiteY3" fmla="*/ 1143013 h 1143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86025" h="1143012">
                  <a:moveTo>
                    <a:pt x="0" y="1143013"/>
                  </a:moveTo>
                  <a:lnTo>
                    <a:pt x="2286026" y="1143013"/>
                  </a:lnTo>
                  <a:lnTo>
                    <a:pt x="1143013" y="0"/>
                  </a:lnTo>
                  <a:lnTo>
                    <a:pt x="0" y="1143013"/>
                  </a:lnTo>
                  <a:close/>
                </a:path>
              </a:pathLst>
            </a:custGeom>
            <a:solidFill>
              <a:schemeClr val="accent1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NL"/>
            </a:p>
          </p:txBody>
        </p:sp>
        <p:sp>
          <p:nvSpPr>
            <p:cNvPr id="28" name="Vrije vorm: vorm 27">
              <a:extLst>
                <a:ext uri="{FF2B5EF4-FFF2-40B4-BE49-F238E27FC236}">
                  <a16:creationId xmlns:a16="http://schemas.microsoft.com/office/drawing/2014/main" id="{A1C734B7-E992-C88B-C79D-5443B20BFF34}"/>
                </a:ext>
              </a:extLst>
            </p:cNvPr>
            <p:cNvSpPr/>
            <p:nvPr/>
          </p:nvSpPr>
          <p:spPr>
            <a:xfrm rot="10800000">
              <a:off x="3667990" y="2754312"/>
              <a:ext cx="1833440" cy="916720"/>
            </a:xfrm>
            <a:custGeom>
              <a:avLst/>
              <a:gdLst>
                <a:gd name="connsiteX0" fmla="*/ 0 w 2286025"/>
                <a:gd name="connsiteY0" fmla="*/ 1143013 h 1143012"/>
                <a:gd name="connsiteX1" fmla="*/ 2286026 w 2286025"/>
                <a:gd name="connsiteY1" fmla="*/ 1143013 h 1143012"/>
                <a:gd name="connsiteX2" fmla="*/ 1143013 w 2286025"/>
                <a:gd name="connsiteY2" fmla="*/ 0 h 1143012"/>
                <a:gd name="connsiteX3" fmla="*/ 0 w 2286025"/>
                <a:gd name="connsiteY3" fmla="*/ 1143013 h 1143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86025" h="1143012">
                  <a:moveTo>
                    <a:pt x="0" y="1143013"/>
                  </a:moveTo>
                  <a:lnTo>
                    <a:pt x="2286026" y="1143013"/>
                  </a:lnTo>
                  <a:lnTo>
                    <a:pt x="1143013" y="0"/>
                  </a:lnTo>
                  <a:lnTo>
                    <a:pt x="0" y="1143013"/>
                  </a:lnTo>
                  <a:close/>
                </a:path>
              </a:pathLst>
            </a:custGeom>
            <a:solidFill>
              <a:schemeClr val="accent1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NL"/>
            </a:p>
          </p:txBody>
        </p:sp>
        <p:sp>
          <p:nvSpPr>
            <p:cNvPr id="4" name="Vrije vorm: vorm 3">
              <a:extLst>
                <a:ext uri="{FF2B5EF4-FFF2-40B4-BE49-F238E27FC236}">
                  <a16:creationId xmlns:a16="http://schemas.microsoft.com/office/drawing/2014/main" id="{60FE7206-1049-6B41-788A-BAEC3C020AFA}"/>
                </a:ext>
              </a:extLst>
            </p:cNvPr>
            <p:cNvSpPr/>
            <p:nvPr/>
          </p:nvSpPr>
          <p:spPr>
            <a:xfrm rot="10800000">
              <a:off x="9162776" y="3528"/>
              <a:ext cx="916721" cy="1833440"/>
            </a:xfrm>
            <a:custGeom>
              <a:avLst/>
              <a:gdLst>
                <a:gd name="connsiteX0" fmla="*/ 1143013 w 1143013"/>
                <a:gd name="connsiteY0" fmla="*/ 0 h 2286025"/>
                <a:gd name="connsiteX1" fmla="*/ 1143013 w 1143013"/>
                <a:gd name="connsiteY1" fmla="*/ 2286026 h 2286025"/>
                <a:gd name="connsiteX2" fmla="*/ 0 w 1143013"/>
                <a:gd name="connsiteY2" fmla="*/ 1143013 h 2286025"/>
                <a:gd name="connsiteX3" fmla="*/ 1143013 w 1143013"/>
                <a:gd name="connsiteY3" fmla="*/ 0 h 2286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3013" h="2286025">
                  <a:moveTo>
                    <a:pt x="1143013" y="0"/>
                  </a:moveTo>
                  <a:lnTo>
                    <a:pt x="1143013" y="2286026"/>
                  </a:lnTo>
                  <a:cubicBezTo>
                    <a:pt x="511785" y="2286026"/>
                    <a:pt x="0" y="1774241"/>
                    <a:pt x="0" y="1143013"/>
                  </a:cubicBezTo>
                  <a:cubicBezTo>
                    <a:pt x="0" y="511785"/>
                    <a:pt x="511785" y="0"/>
                    <a:pt x="1143013" y="0"/>
                  </a:cubicBezTo>
                  <a:close/>
                </a:path>
              </a:pathLst>
            </a:custGeom>
            <a:solidFill>
              <a:schemeClr val="accent5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NL"/>
            </a:p>
          </p:txBody>
        </p:sp>
        <p:sp>
          <p:nvSpPr>
            <p:cNvPr id="5" name="Vrije vorm: vorm 4">
              <a:extLst>
                <a:ext uri="{FF2B5EF4-FFF2-40B4-BE49-F238E27FC236}">
                  <a16:creationId xmlns:a16="http://schemas.microsoft.com/office/drawing/2014/main" id="{9437E92E-F83D-DC2C-C47E-E48C4727AA40}"/>
                </a:ext>
              </a:extLst>
            </p:cNvPr>
            <p:cNvSpPr/>
            <p:nvPr/>
          </p:nvSpPr>
          <p:spPr>
            <a:xfrm rot="10800000">
              <a:off x="10079495" y="3528"/>
              <a:ext cx="916721" cy="1833440"/>
            </a:xfrm>
            <a:custGeom>
              <a:avLst/>
              <a:gdLst>
                <a:gd name="connsiteX0" fmla="*/ 1143013 w 1143013"/>
                <a:gd name="connsiteY0" fmla="*/ 0 h 2286025"/>
                <a:gd name="connsiteX1" fmla="*/ 1143013 w 1143013"/>
                <a:gd name="connsiteY1" fmla="*/ 2286026 h 2286025"/>
                <a:gd name="connsiteX2" fmla="*/ 0 w 1143013"/>
                <a:gd name="connsiteY2" fmla="*/ 1143013 h 2286025"/>
                <a:gd name="connsiteX3" fmla="*/ 1143013 w 1143013"/>
                <a:gd name="connsiteY3" fmla="*/ 0 h 2286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3013" h="2286025">
                  <a:moveTo>
                    <a:pt x="1143013" y="0"/>
                  </a:moveTo>
                  <a:lnTo>
                    <a:pt x="1143013" y="2286026"/>
                  </a:lnTo>
                  <a:cubicBezTo>
                    <a:pt x="511785" y="2286026"/>
                    <a:pt x="0" y="1774241"/>
                    <a:pt x="0" y="1143013"/>
                  </a:cubicBezTo>
                  <a:cubicBezTo>
                    <a:pt x="0" y="511785"/>
                    <a:pt x="511785" y="0"/>
                    <a:pt x="1143013" y="0"/>
                  </a:cubicBezTo>
                  <a:close/>
                </a:path>
              </a:pathLst>
            </a:custGeom>
            <a:solidFill>
              <a:schemeClr val="accent5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NL"/>
            </a:p>
          </p:txBody>
        </p:sp>
        <p:sp>
          <p:nvSpPr>
            <p:cNvPr id="6" name="Vrije vorm: vorm 5">
              <a:extLst>
                <a:ext uri="{FF2B5EF4-FFF2-40B4-BE49-F238E27FC236}">
                  <a16:creationId xmlns:a16="http://schemas.microsoft.com/office/drawing/2014/main" id="{F0FFA529-C256-1DCB-0625-15A90B8D7075}"/>
                </a:ext>
              </a:extLst>
            </p:cNvPr>
            <p:cNvSpPr/>
            <p:nvPr/>
          </p:nvSpPr>
          <p:spPr>
            <a:xfrm>
              <a:off x="5496143" y="1829706"/>
              <a:ext cx="1833441" cy="1833440"/>
            </a:xfrm>
            <a:custGeom>
              <a:avLst/>
              <a:gdLst>
                <a:gd name="connsiteX0" fmla="*/ 2286025 w 2286025"/>
                <a:gd name="connsiteY0" fmla="*/ 1143013 h 2286025"/>
                <a:gd name="connsiteX1" fmla="*/ 1143013 w 2286025"/>
                <a:gd name="connsiteY1" fmla="*/ 2286026 h 2286025"/>
                <a:gd name="connsiteX2" fmla="*/ 0 w 2286025"/>
                <a:gd name="connsiteY2" fmla="*/ 1143013 h 2286025"/>
                <a:gd name="connsiteX3" fmla="*/ 1143013 w 2286025"/>
                <a:gd name="connsiteY3" fmla="*/ 0 h 2286025"/>
                <a:gd name="connsiteX4" fmla="*/ 2286025 w 2286025"/>
                <a:gd name="connsiteY4" fmla="*/ 1143013 h 2286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86025" h="2286025">
                  <a:moveTo>
                    <a:pt x="2286025" y="1143013"/>
                  </a:moveTo>
                  <a:cubicBezTo>
                    <a:pt x="2286025" y="1774281"/>
                    <a:pt x="1774281" y="2286026"/>
                    <a:pt x="1143013" y="2286026"/>
                  </a:cubicBezTo>
                  <a:cubicBezTo>
                    <a:pt x="511744" y="2286026"/>
                    <a:pt x="0" y="1774281"/>
                    <a:pt x="0" y="1143013"/>
                  </a:cubicBezTo>
                  <a:cubicBezTo>
                    <a:pt x="0" y="511744"/>
                    <a:pt x="511744" y="0"/>
                    <a:pt x="1143013" y="0"/>
                  </a:cubicBezTo>
                  <a:cubicBezTo>
                    <a:pt x="1774281" y="0"/>
                    <a:pt x="2286025" y="511744"/>
                    <a:pt x="2286025" y="1143013"/>
                  </a:cubicBezTo>
                  <a:close/>
                </a:path>
              </a:pathLst>
            </a:custGeom>
            <a:solidFill>
              <a:schemeClr val="accent6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NL"/>
            </a:p>
          </p:txBody>
        </p:sp>
        <p:sp>
          <p:nvSpPr>
            <p:cNvPr id="7" name="Vrije vorm: vorm 6">
              <a:extLst>
                <a:ext uri="{FF2B5EF4-FFF2-40B4-BE49-F238E27FC236}">
                  <a16:creationId xmlns:a16="http://schemas.microsoft.com/office/drawing/2014/main" id="{529262A7-C1B8-3CF7-463A-90C66ED978DA}"/>
                </a:ext>
              </a:extLst>
            </p:cNvPr>
            <p:cNvSpPr/>
            <p:nvPr/>
          </p:nvSpPr>
          <p:spPr>
            <a:xfrm rot="10800000">
              <a:off x="7329335" y="1837593"/>
              <a:ext cx="1833441" cy="1833440"/>
            </a:xfrm>
            <a:custGeom>
              <a:avLst/>
              <a:gdLst>
                <a:gd name="connsiteX0" fmla="*/ 0 w 2286025"/>
                <a:gd name="connsiteY0" fmla="*/ 0 h 2286025"/>
                <a:gd name="connsiteX1" fmla="*/ 2286026 w 2286025"/>
                <a:gd name="connsiteY1" fmla="*/ 0 h 2286025"/>
                <a:gd name="connsiteX2" fmla="*/ 2286026 w 2286025"/>
                <a:gd name="connsiteY2" fmla="*/ 2286026 h 2286025"/>
                <a:gd name="connsiteX3" fmla="*/ 0 w 2286025"/>
                <a:gd name="connsiteY3" fmla="*/ 2286026 h 2286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86025" h="2286025">
                  <a:moveTo>
                    <a:pt x="0" y="0"/>
                  </a:moveTo>
                  <a:lnTo>
                    <a:pt x="2286026" y="0"/>
                  </a:lnTo>
                  <a:lnTo>
                    <a:pt x="2286026" y="2286026"/>
                  </a:lnTo>
                  <a:lnTo>
                    <a:pt x="0" y="2286026"/>
                  </a:lnTo>
                  <a:close/>
                </a:path>
              </a:pathLst>
            </a:custGeom>
            <a:solidFill>
              <a:srgbClr val="123F93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NL"/>
            </a:p>
          </p:txBody>
        </p:sp>
        <p:sp>
          <p:nvSpPr>
            <p:cNvPr id="8" name="Vrije vorm: vorm 7">
              <a:extLst>
                <a:ext uri="{FF2B5EF4-FFF2-40B4-BE49-F238E27FC236}">
                  <a16:creationId xmlns:a16="http://schemas.microsoft.com/office/drawing/2014/main" id="{DC8F7948-952E-29E1-9A9B-D5BE31C3C9A8}"/>
                </a:ext>
              </a:extLst>
            </p:cNvPr>
            <p:cNvSpPr/>
            <p:nvPr/>
          </p:nvSpPr>
          <p:spPr>
            <a:xfrm rot="2700000">
              <a:off x="11259110" y="2098206"/>
              <a:ext cx="1296432" cy="1296432"/>
            </a:xfrm>
            <a:custGeom>
              <a:avLst/>
              <a:gdLst>
                <a:gd name="connsiteX0" fmla="*/ 0 w 1616456"/>
                <a:gd name="connsiteY0" fmla="*/ 0 h 1616456"/>
                <a:gd name="connsiteX1" fmla="*/ 1616457 w 1616456"/>
                <a:gd name="connsiteY1" fmla="*/ 0 h 1616456"/>
                <a:gd name="connsiteX2" fmla="*/ 1616457 w 1616456"/>
                <a:gd name="connsiteY2" fmla="*/ 1616457 h 1616456"/>
                <a:gd name="connsiteX3" fmla="*/ 0 w 1616456"/>
                <a:gd name="connsiteY3" fmla="*/ 1616457 h 1616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16456" h="1616456">
                  <a:moveTo>
                    <a:pt x="0" y="0"/>
                  </a:moveTo>
                  <a:lnTo>
                    <a:pt x="1616457" y="0"/>
                  </a:lnTo>
                  <a:lnTo>
                    <a:pt x="1616457" y="1616457"/>
                  </a:lnTo>
                  <a:lnTo>
                    <a:pt x="0" y="1616457"/>
                  </a:lnTo>
                  <a:close/>
                </a:path>
              </a:pathLst>
            </a:custGeom>
            <a:solidFill>
              <a:schemeClr val="accent2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NL"/>
            </a:p>
          </p:txBody>
        </p:sp>
      </p:grpSp>
      <p:sp>
        <p:nvSpPr>
          <p:cNvPr id="14" name="Tijdelijke aanduiding voor titel 1">
            <a:extLst>
              <a:ext uri="{FF2B5EF4-FFF2-40B4-BE49-F238E27FC236}">
                <a16:creationId xmlns:a16="http://schemas.microsoft.com/office/drawing/2014/main" id="{43FB04AE-16F6-AE58-CA2D-5E7F842597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2000" y="4272986"/>
            <a:ext cx="5304000" cy="18725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18" name="Tijdelijke aanduiding voor tekst 26">
            <a:extLst>
              <a:ext uri="{FF2B5EF4-FFF2-40B4-BE49-F238E27FC236}">
                <a16:creationId xmlns:a16="http://schemas.microsoft.com/office/drawing/2014/main" id="{1DE097B5-F977-F334-5086-11E8A78C6B8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670003" y="4268857"/>
            <a:ext cx="3726472" cy="12960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nl-NL"/>
              <a:t>Click </a:t>
            </a:r>
            <a:r>
              <a:rPr lang="nl-NL" err="1"/>
              <a:t>to</a:t>
            </a:r>
            <a:r>
              <a:rPr lang="nl-NL"/>
              <a:t> </a:t>
            </a:r>
            <a:r>
              <a:rPr lang="nl-NL" err="1"/>
              <a:t>add</a:t>
            </a:r>
            <a:br>
              <a:rPr lang="nl-NL"/>
            </a:br>
            <a:r>
              <a:rPr lang="nl-NL"/>
              <a:t>contact information</a:t>
            </a:r>
          </a:p>
        </p:txBody>
      </p:sp>
      <p:sp>
        <p:nvSpPr>
          <p:cNvPr id="21" name="Vrije vorm: vorm 20">
            <a:extLst>
              <a:ext uri="{FF2B5EF4-FFF2-40B4-BE49-F238E27FC236}">
                <a16:creationId xmlns:a16="http://schemas.microsoft.com/office/drawing/2014/main" id="{08347D6B-4806-152E-DD72-B44EFF6FE605}"/>
              </a:ext>
            </a:extLst>
          </p:cNvPr>
          <p:cNvSpPr>
            <a:spLocks noChangeAspect="1"/>
          </p:cNvSpPr>
          <p:nvPr/>
        </p:nvSpPr>
        <p:spPr>
          <a:xfrm>
            <a:off x="6964502" y="4268857"/>
            <a:ext cx="487174" cy="485893"/>
          </a:xfrm>
          <a:custGeom>
            <a:avLst/>
            <a:gdLst>
              <a:gd name="connsiteX0" fmla="*/ 1257492 w 2520001"/>
              <a:gd name="connsiteY0" fmla="*/ 0 h 2513375"/>
              <a:gd name="connsiteX1" fmla="*/ 1887492 w 2520001"/>
              <a:gd name="connsiteY1" fmla="*/ 630000 h 2513375"/>
              <a:gd name="connsiteX2" fmla="*/ 1384459 w 2520001"/>
              <a:gd name="connsiteY2" fmla="*/ 1247201 h 2513375"/>
              <a:gd name="connsiteX3" fmla="*/ 1302120 w 2520001"/>
              <a:gd name="connsiteY3" fmla="*/ 1255502 h 2513375"/>
              <a:gd name="connsiteX4" fmla="*/ 1388821 w 2520001"/>
              <a:gd name="connsiteY4" fmla="*/ 1259881 h 2513375"/>
              <a:gd name="connsiteX5" fmla="*/ 2520001 w 2520001"/>
              <a:gd name="connsiteY5" fmla="*/ 2513375 h 2513375"/>
              <a:gd name="connsiteX6" fmla="*/ 0 w 2520001"/>
              <a:gd name="connsiteY6" fmla="*/ 2513375 h 2513375"/>
              <a:gd name="connsiteX7" fmla="*/ 1131180 w 2520001"/>
              <a:gd name="connsiteY7" fmla="*/ 1259881 h 2513375"/>
              <a:gd name="connsiteX8" fmla="*/ 1214539 w 2520001"/>
              <a:gd name="connsiteY8" fmla="*/ 1255671 h 2513375"/>
              <a:gd name="connsiteX9" fmla="*/ 1130525 w 2520001"/>
              <a:gd name="connsiteY9" fmla="*/ 1247201 h 2513375"/>
              <a:gd name="connsiteX10" fmla="*/ 627492 w 2520001"/>
              <a:gd name="connsiteY10" fmla="*/ 630000 h 2513375"/>
              <a:gd name="connsiteX11" fmla="*/ 1257492 w 2520001"/>
              <a:gd name="connsiteY11" fmla="*/ 0 h 2513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0001" h="2513375">
                <a:moveTo>
                  <a:pt x="1257492" y="0"/>
                </a:moveTo>
                <a:cubicBezTo>
                  <a:pt x="1605432" y="0"/>
                  <a:pt x="1887492" y="282061"/>
                  <a:pt x="1887492" y="630000"/>
                </a:cubicBezTo>
                <a:cubicBezTo>
                  <a:pt x="1887492" y="934447"/>
                  <a:pt x="1671540" y="1188456"/>
                  <a:pt x="1384459" y="1247201"/>
                </a:cubicBezTo>
                <a:lnTo>
                  <a:pt x="1302120" y="1255502"/>
                </a:lnTo>
                <a:lnTo>
                  <a:pt x="1388821" y="1259881"/>
                </a:lnTo>
                <a:cubicBezTo>
                  <a:pt x="2024152" y="1324410"/>
                  <a:pt x="2520001" y="1861030"/>
                  <a:pt x="2520001" y="2513375"/>
                </a:cubicBezTo>
                <a:lnTo>
                  <a:pt x="0" y="2513375"/>
                </a:lnTo>
                <a:cubicBezTo>
                  <a:pt x="0" y="1861030"/>
                  <a:pt x="495849" y="1324410"/>
                  <a:pt x="1131180" y="1259881"/>
                </a:cubicBezTo>
                <a:lnTo>
                  <a:pt x="1214539" y="1255671"/>
                </a:lnTo>
                <a:lnTo>
                  <a:pt x="1130525" y="1247201"/>
                </a:lnTo>
                <a:cubicBezTo>
                  <a:pt x="843445" y="1188456"/>
                  <a:pt x="627492" y="934447"/>
                  <a:pt x="627492" y="630000"/>
                </a:cubicBezTo>
                <a:cubicBezTo>
                  <a:pt x="627492" y="282061"/>
                  <a:pt x="909553" y="0"/>
                  <a:pt x="1257492" y="0"/>
                </a:cubicBezTo>
                <a:close/>
              </a:path>
            </a:pathLst>
          </a:custGeom>
          <a:solidFill>
            <a:schemeClr val="accent1"/>
          </a:solidFill>
          <a:ln w="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30866054"/>
      </p:ext>
    </p:extLst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 Slide - Dark 0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3B92E722-A1F2-E192-63DB-1754A87ED2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82075" y="5902566"/>
            <a:ext cx="914400" cy="485775"/>
          </a:xfrm>
          <a:prstGeom prst="rect">
            <a:avLst/>
          </a:prstGeom>
        </p:spPr>
      </p:pic>
      <p:sp>
        <p:nvSpPr>
          <p:cNvPr id="30" name="Tijdelijke aanduiding voor tekst 26">
            <a:extLst>
              <a:ext uri="{FF2B5EF4-FFF2-40B4-BE49-F238E27FC236}">
                <a16:creationId xmlns:a16="http://schemas.microsoft.com/office/drawing/2014/main" id="{040DDA4E-DCB6-FDBA-CC4C-07183759BBE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97496" y="5902566"/>
            <a:ext cx="5814872" cy="56237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nl-NL"/>
              <a:t>Click </a:t>
            </a:r>
            <a:r>
              <a:rPr lang="nl-NL" err="1"/>
              <a:t>to</a:t>
            </a:r>
            <a:r>
              <a:rPr lang="nl-NL"/>
              <a:t> </a:t>
            </a:r>
            <a:r>
              <a:rPr lang="nl-NL" err="1"/>
              <a:t>add</a:t>
            </a:r>
            <a:br>
              <a:rPr lang="nl-NL"/>
            </a:br>
            <a:r>
              <a:rPr lang="nl-NL"/>
              <a:t>contact information</a:t>
            </a:r>
          </a:p>
        </p:txBody>
      </p:sp>
      <p:sp>
        <p:nvSpPr>
          <p:cNvPr id="36" name="Vrije vorm: vorm 35">
            <a:extLst>
              <a:ext uri="{FF2B5EF4-FFF2-40B4-BE49-F238E27FC236}">
                <a16:creationId xmlns:a16="http://schemas.microsoft.com/office/drawing/2014/main" id="{457BF113-0FED-881D-D3F9-480737E7A0DD}"/>
              </a:ext>
            </a:extLst>
          </p:cNvPr>
          <p:cNvSpPr>
            <a:spLocks noChangeAspect="1"/>
          </p:cNvSpPr>
          <p:nvPr/>
        </p:nvSpPr>
        <p:spPr>
          <a:xfrm>
            <a:off x="791995" y="5902566"/>
            <a:ext cx="487174" cy="485893"/>
          </a:xfrm>
          <a:custGeom>
            <a:avLst/>
            <a:gdLst>
              <a:gd name="connsiteX0" fmla="*/ 1257492 w 2520001"/>
              <a:gd name="connsiteY0" fmla="*/ 0 h 2513375"/>
              <a:gd name="connsiteX1" fmla="*/ 1887492 w 2520001"/>
              <a:gd name="connsiteY1" fmla="*/ 630000 h 2513375"/>
              <a:gd name="connsiteX2" fmla="*/ 1384459 w 2520001"/>
              <a:gd name="connsiteY2" fmla="*/ 1247201 h 2513375"/>
              <a:gd name="connsiteX3" fmla="*/ 1302120 w 2520001"/>
              <a:gd name="connsiteY3" fmla="*/ 1255502 h 2513375"/>
              <a:gd name="connsiteX4" fmla="*/ 1388821 w 2520001"/>
              <a:gd name="connsiteY4" fmla="*/ 1259881 h 2513375"/>
              <a:gd name="connsiteX5" fmla="*/ 2520001 w 2520001"/>
              <a:gd name="connsiteY5" fmla="*/ 2513375 h 2513375"/>
              <a:gd name="connsiteX6" fmla="*/ 0 w 2520001"/>
              <a:gd name="connsiteY6" fmla="*/ 2513375 h 2513375"/>
              <a:gd name="connsiteX7" fmla="*/ 1131180 w 2520001"/>
              <a:gd name="connsiteY7" fmla="*/ 1259881 h 2513375"/>
              <a:gd name="connsiteX8" fmla="*/ 1214539 w 2520001"/>
              <a:gd name="connsiteY8" fmla="*/ 1255671 h 2513375"/>
              <a:gd name="connsiteX9" fmla="*/ 1130525 w 2520001"/>
              <a:gd name="connsiteY9" fmla="*/ 1247201 h 2513375"/>
              <a:gd name="connsiteX10" fmla="*/ 627492 w 2520001"/>
              <a:gd name="connsiteY10" fmla="*/ 630000 h 2513375"/>
              <a:gd name="connsiteX11" fmla="*/ 1257492 w 2520001"/>
              <a:gd name="connsiteY11" fmla="*/ 0 h 2513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0001" h="2513375">
                <a:moveTo>
                  <a:pt x="1257492" y="0"/>
                </a:moveTo>
                <a:cubicBezTo>
                  <a:pt x="1605432" y="0"/>
                  <a:pt x="1887492" y="282061"/>
                  <a:pt x="1887492" y="630000"/>
                </a:cubicBezTo>
                <a:cubicBezTo>
                  <a:pt x="1887492" y="934447"/>
                  <a:pt x="1671540" y="1188456"/>
                  <a:pt x="1384459" y="1247201"/>
                </a:cubicBezTo>
                <a:lnTo>
                  <a:pt x="1302120" y="1255502"/>
                </a:lnTo>
                <a:lnTo>
                  <a:pt x="1388821" y="1259881"/>
                </a:lnTo>
                <a:cubicBezTo>
                  <a:pt x="2024152" y="1324410"/>
                  <a:pt x="2520001" y="1861030"/>
                  <a:pt x="2520001" y="2513375"/>
                </a:cubicBezTo>
                <a:lnTo>
                  <a:pt x="0" y="2513375"/>
                </a:lnTo>
                <a:cubicBezTo>
                  <a:pt x="0" y="1861030"/>
                  <a:pt x="495849" y="1324410"/>
                  <a:pt x="1131180" y="1259881"/>
                </a:cubicBezTo>
                <a:lnTo>
                  <a:pt x="1214539" y="1255671"/>
                </a:lnTo>
                <a:lnTo>
                  <a:pt x="1130525" y="1247201"/>
                </a:lnTo>
                <a:cubicBezTo>
                  <a:pt x="843445" y="1188456"/>
                  <a:pt x="627492" y="934447"/>
                  <a:pt x="627492" y="630000"/>
                </a:cubicBezTo>
                <a:cubicBezTo>
                  <a:pt x="627492" y="282061"/>
                  <a:pt x="909553" y="0"/>
                  <a:pt x="1257492" y="0"/>
                </a:cubicBezTo>
                <a:close/>
              </a:path>
            </a:pathLst>
          </a:custGeom>
          <a:solidFill>
            <a:schemeClr val="accent1"/>
          </a:solidFill>
          <a:ln w="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nl-NL"/>
          </a:p>
        </p:txBody>
      </p:sp>
      <p:grpSp>
        <p:nvGrpSpPr>
          <p:cNvPr id="23" name="Groep 22">
            <a:extLst>
              <a:ext uri="{FF2B5EF4-FFF2-40B4-BE49-F238E27FC236}">
                <a16:creationId xmlns:a16="http://schemas.microsoft.com/office/drawing/2014/main" id="{EEB7A8C9-A0CF-CA2C-72EC-3DAFC8609B0F}"/>
              </a:ext>
            </a:extLst>
          </p:cNvPr>
          <p:cNvGrpSpPr/>
          <p:nvPr/>
        </p:nvGrpSpPr>
        <p:grpSpPr>
          <a:xfrm>
            <a:off x="0" y="0"/>
            <a:ext cx="12194630" cy="4879630"/>
            <a:chOff x="0" y="0"/>
            <a:chExt cx="12194630" cy="4879630"/>
          </a:xfrm>
        </p:grpSpPr>
        <p:sp>
          <p:nvSpPr>
            <p:cNvPr id="24" name="Vrije vorm: vorm 23">
              <a:extLst>
                <a:ext uri="{FF2B5EF4-FFF2-40B4-BE49-F238E27FC236}">
                  <a16:creationId xmlns:a16="http://schemas.microsoft.com/office/drawing/2014/main" id="{399869FA-D253-8BB4-38AA-1B852323535C}"/>
                </a:ext>
              </a:extLst>
            </p:cNvPr>
            <p:cNvSpPr/>
            <p:nvPr/>
          </p:nvSpPr>
          <p:spPr>
            <a:xfrm>
              <a:off x="0" y="2439819"/>
              <a:ext cx="2439811" cy="2439811"/>
            </a:xfrm>
            <a:custGeom>
              <a:avLst/>
              <a:gdLst>
                <a:gd name="connsiteX0" fmla="*/ 2286025 w 2286025"/>
                <a:gd name="connsiteY0" fmla="*/ 1143013 h 2286025"/>
                <a:gd name="connsiteX1" fmla="*/ 1143013 w 2286025"/>
                <a:gd name="connsiteY1" fmla="*/ 2286026 h 2286025"/>
                <a:gd name="connsiteX2" fmla="*/ 1 w 2286025"/>
                <a:gd name="connsiteY2" fmla="*/ 1143013 h 2286025"/>
                <a:gd name="connsiteX3" fmla="*/ 1143013 w 2286025"/>
                <a:gd name="connsiteY3" fmla="*/ 0 h 2286025"/>
                <a:gd name="connsiteX4" fmla="*/ 2286025 w 2286025"/>
                <a:gd name="connsiteY4" fmla="*/ 1143013 h 2286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86025" h="2286025">
                  <a:moveTo>
                    <a:pt x="2286025" y="1143013"/>
                  </a:moveTo>
                  <a:cubicBezTo>
                    <a:pt x="2286025" y="1774281"/>
                    <a:pt x="1774281" y="2286026"/>
                    <a:pt x="1143013" y="2286026"/>
                  </a:cubicBezTo>
                  <a:cubicBezTo>
                    <a:pt x="511744" y="2286026"/>
                    <a:pt x="1" y="1774281"/>
                    <a:pt x="1" y="1143013"/>
                  </a:cubicBezTo>
                  <a:cubicBezTo>
                    <a:pt x="1" y="511744"/>
                    <a:pt x="511744" y="0"/>
                    <a:pt x="1143013" y="0"/>
                  </a:cubicBezTo>
                  <a:cubicBezTo>
                    <a:pt x="1774281" y="0"/>
                    <a:pt x="2286025" y="511744"/>
                    <a:pt x="2286025" y="1143013"/>
                  </a:cubicBezTo>
                  <a:close/>
                </a:path>
              </a:pathLst>
            </a:custGeom>
            <a:solidFill>
              <a:srgbClr val="00A143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NL"/>
            </a:p>
          </p:txBody>
        </p:sp>
        <p:sp>
          <p:nvSpPr>
            <p:cNvPr id="27" name="Vrije vorm: vorm 26">
              <a:extLst>
                <a:ext uri="{FF2B5EF4-FFF2-40B4-BE49-F238E27FC236}">
                  <a16:creationId xmlns:a16="http://schemas.microsoft.com/office/drawing/2014/main" id="{C35772DD-53DE-CFEB-1FAC-4D509FC0FA36}"/>
                </a:ext>
              </a:extLst>
            </p:cNvPr>
            <p:cNvSpPr/>
            <p:nvPr/>
          </p:nvSpPr>
          <p:spPr>
            <a:xfrm rot="2700000">
              <a:off x="7672321" y="2796523"/>
              <a:ext cx="1725199" cy="1725199"/>
            </a:xfrm>
            <a:custGeom>
              <a:avLst/>
              <a:gdLst>
                <a:gd name="connsiteX0" fmla="*/ 0 w 1616456"/>
                <a:gd name="connsiteY0" fmla="*/ 0 h 1616456"/>
                <a:gd name="connsiteX1" fmla="*/ 1616457 w 1616456"/>
                <a:gd name="connsiteY1" fmla="*/ 0 h 1616456"/>
                <a:gd name="connsiteX2" fmla="*/ 1616457 w 1616456"/>
                <a:gd name="connsiteY2" fmla="*/ 1616457 h 1616456"/>
                <a:gd name="connsiteX3" fmla="*/ 0 w 1616456"/>
                <a:gd name="connsiteY3" fmla="*/ 1616457 h 1616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16456" h="1616456">
                  <a:moveTo>
                    <a:pt x="0" y="0"/>
                  </a:moveTo>
                  <a:lnTo>
                    <a:pt x="1616457" y="0"/>
                  </a:lnTo>
                  <a:lnTo>
                    <a:pt x="1616457" y="1616457"/>
                  </a:lnTo>
                  <a:lnTo>
                    <a:pt x="0" y="1616457"/>
                  </a:lnTo>
                  <a:close/>
                </a:path>
              </a:pathLst>
            </a:custGeom>
            <a:solidFill>
              <a:schemeClr val="accent2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NL"/>
            </a:p>
          </p:txBody>
        </p:sp>
        <p:sp>
          <p:nvSpPr>
            <p:cNvPr id="29" name="Vrije vorm: vorm 28">
              <a:extLst>
                <a:ext uri="{FF2B5EF4-FFF2-40B4-BE49-F238E27FC236}">
                  <a16:creationId xmlns:a16="http://schemas.microsoft.com/office/drawing/2014/main" id="{EBF7AA89-4192-DE80-15A1-6176A69496A6}"/>
                </a:ext>
              </a:extLst>
            </p:cNvPr>
            <p:cNvSpPr/>
            <p:nvPr/>
          </p:nvSpPr>
          <p:spPr>
            <a:xfrm>
              <a:off x="7311261" y="8"/>
              <a:ext cx="2439811" cy="2439811"/>
            </a:xfrm>
            <a:custGeom>
              <a:avLst/>
              <a:gdLst>
                <a:gd name="connsiteX0" fmla="*/ 2286025 w 2286025"/>
                <a:gd name="connsiteY0" fmla="*/ 1143013 h 2286025"/>
                <a:gd name="connsiteX1" fmla="*/ 1143013 w 2286025"/>
                <a:gd name="connsiteY1" fmla="*/ 2286026 h 2286025"/>
                <a:gd name="connsiteX2" fmla="*/ 0 w 2286025"/>
                <a:gd name="connsiteY2" fmla="*/ 1143013 h 2286025"/>
                <a:gd name="connsiteX3" fmla="*/ 1143013 w 2286025"/>
                <a:gd name="connsiteY3" fmla="*/ 0 h 2286025"/>
                <a:gd name="connsiteX4" fmla="*/ 2286025 w 2286025"/>
                <a:gd name="connsiteY4" fmla="*/ 1143013 h 2286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86025" h="2286025">
                  <a:moveTo>
                    <a:pt x="2286025" y="1143013"/>
                  </a:moveTo>
                  <a:cubicBezTo>
                    <a:pt x="2286025" y="1774281"/>
                    <a:pt x="1774281" y="2286026"/>
                    <a:pt x="1143013" y="2286026"/>
                  </a:cubicBezTo>
                  <a:cubicBezTo>
                    <a:pt x="511744" y="2286026"/>
                    <a:pt x="0" y="1774281"/>
                    <a:pt x="0" y="1143013"/>
                  </a:cubicBezTo>
                  <a:cubicBezTo>
                    <a:pt x="0" y="511744"/>
                    <a:pt x="511744" y="0"/>
                    <a:pt x="1143013" y="0"/>
                  </a:cubicBezTo>
                  <a:cubicBezTo>
                    <a:pt x="1774281" y="0"/>
                    <a:pt x="2286025" y="511744"/>
                    <a:pt x="2286025" y="1143013"/>
                  </a:cubicBezTo>
                  <a:close/>
                </a:path>
              </a:pathLst>
            </a:custGeom>
            <a:solidFill>
              <a:schemeClr val="accent3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NL"/>
            </a:p>
          </p:txBody>
        </p:sp>
        <p:sp>
          <p:nvSpPr>
            <p:cNvPr id="31" name="Vrije vorm: vorm 30">
              <a:extLst>
                <a:ext uri="{FF2B5EF4-FFF2-40B4-BE49-F238E27FC236}">
                  <a16:creationId xmlns:a16="http://schemas.microsoft.com/office/drawing/2014/main" id="{8CA819EA-8739-A14D-2D18-5C32F4FF0FED}"/>
                </a:ext>
              </a:extLst>
            </p:cNvPr>
            <p:cNvSpPr/>
            <p:nvPr/>
          </p:nvSpPr>
          <p:spPr>
            <a:xfrm rot="10800000">
              <a:off x="4872558" y="613"/>
              <a:ext cx="1219906" cy="2439811"/>
            </a:xfrm>
            <a:custGeom>
              <a:avLst/>
              <a:gdLst>
                <a:gd name="connsiteX0" fmla="*/ 1143013 w 1143013"/>
                <a:gd name="connsiteY0" fmla="*/ 0 h 2286025"/>
                <a:gd name="connsiteX1" fmla="*/ 1143013 w 1143013"/>
                <a:gd name="connsiteY1" fmla="*/ 2286026 h 2286025"/>
                <a:gd name="connsiteX2" fmla="*/ 0 w 1143013"/>
                <a:gd name="connsiteY2" fmla="*/ 1143013 h 2286025"/>
                <a:gd name="connsiteX3" fmla="*/ 1143013 w 1143013"/>
                <a:gd name="connsiteY3" fmla="*/ 0 h 2286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3013" h="2286025">
                  <a:moveTo>
                    <a:pt x="1143013" y="0"/>
                  </a:moveTo>
                  <a:lnTo>
                    <a:pt x="1143013" y="2286026"/>
                  </a:lnTo>
                  <a:cubicBezTo>
                    <a:pt x="511785" y="2286026"/>
                    <a:pt x="0" y="1774241"/>
                    <a:pt x="0" y="1143013"/>
                  </a:cubicBezTo>
                  <a:cubicBezTo>
                    <a:pt x="0" y="511785"/>
                    <a:pt x="511785" y="0"/>
                    <a:pt x="1143013" y="0"/>
                  </a:cubicBezTo>
                  <a:close/>
                </a:path>
              </a:pathLst>
            </a:custGeom>
            <a:solidFill>
              <a:schemeClr val="accent4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NL"/>
            </a:p>
          </p:txBody>
        </p:sp>
        <p:sp>
          <p:nvSpPr>
            <p:cNvPr id="33" name="Vrije vorm: vorm 32">
              <a:extLst>
                <a:ext uri="{FF2B5EF4-FFF2-40B4-BE49-F238E27FC236}">
                  <a16:creationId xmlns:a16="http://schemas.microsoft.com/office/drawing/2014/main" id="{F369B62F-76FA-B585-4EB8-4F2B669BB002}"/>
                </a:ext>
              </a:extLst>
            </p:cNvPr>
            <p:cNvSpPr/>
            <p:nvPr/>
          </p:nvSpPr>
          <p:spPr>
            <a:xfrm rot="10800000">
              <a:off x="4875204" y="2439816"/>
              <a:ext cx="2439813" cy="2439814"/>
            </a:xfrm>
            <a:custGeom>
              <a:avLst/>
              <a:gdLst>
                <a:gd name="connsiteX0" fmla="*/ 1 w 2286027"/>
                <a:gd name="connsiteY0" fmla="*/ 2286028 h 2286028"/>
                <a:gd name="connsiteX1" fmla="*/ 1 w 2286027"/>
                <a:gd name="connsiteY1" fmla="*/ 2285457 h 2286028"/>
                <a:gd name="connsiteX2" fmla="*/ 1 w 2286027"/>
                <a:gd name="connsiteY2" fmla="*/ 2 h 2286028"/>
                <a:gd name="connsiteX3" fmla="*/ 285709 w 2286027"/>
                <a:gd name="connsiteY3" fmla="*/ 285709 h 2286028"/>
                <a:gd name="connsiteX4" fmla="*/ 0 w 2286027"/>
                <a:gd name="connsiteY4" fmla="*/ 0 h 2286028"/>
                <a:gd name="connsiteX5" fmla="*/ 2286026 w 2286027"/>
                <a:gd name="connsiteY5" fmla="*/ 0 h 2286028"/>
                <a:gd name="connsiteX6" fmla="*/ 1143300 w 2286027"/>
                <a:gd name="connsiteY6" fmla="*/ 1142728 h 2286028"/>
                <a:gd name="connsiteX7" fmla="*/ 2286027 w 2286027"/>
                <a:gd name="connsiteY7" fmla="*/ 2285457 h 2286028"/>
                <a:gd name="connsiteX8" fmla="*/ 572 w 2286027"/>
                <a:gd name="connsiteY8" fmla="*/ 2285457 h 22860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86027" h="2286028">
                  <a:moveTo>
                    <a:pt x="1" y="2286028"/>
                  </a:moveTo>
                  <a:lnTo>
                    <a:pt x="1" y="2285457"/>
                  </a:lnTo>
                  <a:lnTo>
                    <a:pt x="1" y="2"/>
                  </a:lnTo>
                  <a:lnTo>
                    <a:pt x="285709" y="285709"/>
                  </a:lnTo>
                  <a:lnTo>
                    <a:pt x="0" y="0"/>
                  </a:lnTo>
                  <a:lnTo>
                    <a:pt x="2286026" y="0"/>
                  </a:lnTo>
                  <a:lnTo>
                    <a:pt x="1143300" y="1142728"/>
                  </a:lnTo>
                  <a:lnTo>
                    <a:pt x="2286027" y="2285457"/>
                  </a:lnTo>
                  <a:lnTo>
                    <a:pt x="572" y="2285457"/>
                  </a:lnTo>
                  <a:close/>
                </a:path>
              </a:pathLst>
            </a:custGeom>
            <a:solidFill>
              <a:srgbClr val="FBB70C"/>
            </a:solidFill>
            <a:ln w="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nl-NL"/>
            </a:p>
          </p:txBody>
        </p:sp>
        <p:sp>
          <p:nvSpPr>
            <p:cNvPr id="34" name="Vrije vorm: vorm 33">
              <a:extLst>
                <a:ext uri="{FF2B5EF4-FFF2-40B4-BE49-F238E27FC236}">
                  <a16:creationId xmlns:a16="http://schemas.microsoft.com/office/drawing/2014/main" id="{E54444B7-1442-E4D6-0F66-19D1AF25DD78}"/>
                </a:ext>
              </a:extLst>
            </p:cNvPr>
            <p:cNvSpPr/>
            <p:nvPr/>
          </p:nvSpPr>
          <p:spPr>
            <a:xfrm>
              <a:off x="0" y="0"/>
              <a:ext cx="4872558" cy="2440421"/>
            </a:xfrm>
            <a:custGeom>
              <a:avLst/>
              <a:gdLst>
                <a:gd name="connsiteX0" fmla="*/ 2279394 w 4565431"/>
                <a:gd name="connsiteY0" fmla="*/ 0 h 2286596"/>
                <a:gd name="connsiteX1" fmla="*/ 2279964 w 4565431"/>
                <a:gd name="connsiteY1" fmla="*/ 570 h 2286596"/>
                <a:gd name="connsiteX2" fmla="*/ 2286026 w 4565431"/>
                <a:gd name="connsiteY2" fmla="*/ 570 h 2286596"/>
                <a:gd name="connsiteX3" fmla="*/ 2286026 w 4565431"/>
                <a:gd name="connsiteY3" fmla="*/ 6632 h 2286596"/>
                <a:gd name="connsiteX4" fmla="*/ 4565431 w 4565431"/>
                <a:gd name="connsiteY4" fmla="*/ 2286036 h 2286596"/>
                <a:gd name="connsiteX5" fmla="*/ 2286026 w 4565431"/>
                <a:gd name="connsiteY5" fmla="*/ 2286036 h 2286596"/>
                <a:gd name="connsiteX6" fmla="*/ 2286026 w 4565431"/>
                <a:gd name="connsiteY6" fmla="*/ 2286596 h 2286596"/>
                <a:gd name="connsiteX7" fmla="*/ 0 w 4565431"/>
                <a:gd name="connsiteY7" fmla="*/ 2286596 h 2286596"/>
                <a:gd name="connsiteX8" fmla="*/ 0 w 4565431"/>
                <a:gd name="connsiteY8" fmla="*/ 570 h 2286596"/>
                <a:gd name="connsiteX9" fmla="*/ 2279394 w 4565431"/>
                <a:gd name="connsiteY9" fmla="*/ 570 h 2286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565431" h="2286596">
                  <a:moveTo>
                    <a:pt x="2279394" y="0"/>
                  </a:moveTo>
                  <a:lnTo>
                    <a:pt x="2279964" y="570"/>
                  </a:lnTo>
                  <a:lnTo>
                    <a:pt x="2286026" y="570"/>
                  </a:lnTo>
                  <a:lnTo>
                    <a:pt x="2286026" y="6632"/>
                  </a:lnTo>
                  <a:lnTo>
                    <a:pt x="4565431" y="2286036"/>
                  </a:lnTo>
                  <a:lnTo>
                    <a:pt x="2286026" y="2286036"/>
                  </a:lnTo>
                  <a:lnTo>
                    <a:pt x="2286026" y="2286596"/>
                  </a:lnTo>
                  <a:lnTo>
                    <a:pt x="0" y="2286596"/>
                  </a:lnTo>
                  <a:lnTo>
                    <a:pt x="0" y="570"/>
                  </a:lnTo>
                  <a:lnTo>
                    <a:pt x="2279394" y="570"/>
                  </a:lnTo>
                  <a:close/>
                </a:path>
              </a:pathLst>
            </a:custGeom>
            <a:solidFill>
              <a:schemeClr val="accent2"/>
            </a:solidFill>
            <a:ln w="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nl-NL"/>
            </a:p>
          </p:txBody>
        </p:sp>
        <p:sp>
          <p:nvSpPr>
            <p:cNvPr id="35" name="Vrije vorm: vorm 34">
              <a:extLst>
                <a:ext uri="{FF2B5EF4-FFF2-40B4-BE49-F238E27FC236}">
                  <a16:creationId xmlns:a16="http://schemas.microsoft.com/office/drawing/2014/main" id="{B9542184-1726-825C-0E63-9970ACBF8780}"/>
                </a:ext>
              </a:extLst>
            </p:cNvPr>
            <p:cNvSpPr/>
            <p:nvPr/>
          </p:nvSpPr>
          <p:spPr>
            <a:xfrm>
              <a:off x="9752177" y="0"/>
              <a:ext cx="2439823" cy="2439823"/>
            </a:xfrm>
            <a:custGeom>
              <a:avLst/>
              <a:gdLst>
                <a:gd name="connsiteX0" fmla="*/ 2286037 w 2286036"/>
                <a:gd name="connsiteY0" fmla="*/ 2286036 h 2286036"/>
                <a:gd name="connsiteX1" fmla="*/ 0 w 2286036"/>
                <a:gd name="connsiteY1" fmla="*/ 2286036 h 2286036"/>
                <a:gd name="connsiteX2" fmla="*/ 0 w 2286036"/>
                <a:gd name="connsiteY2" fmla="*/ 0 h 2286036"/>
                <a:gd name="connsiteX3" fmla="*/ 2286037 w 2286036"/>
                <a:gd name="connsiteY3" fmla="*/ 2286036 h 2286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86036" h="2286036">
                  <a:moveTo>
                    <a:pt x="2286037" y="2286036"/>
                  </a:moveTo>
                  <a:lnTo>
                    <a:pt x="0" y="2286036"/>
                  </a:lnTo>
                  <a:lnTo>
                    <a:pt x="0" y="0"/>
                  </a:lnTo>
                  <a:lnTo>
                    <a:pt x="2286037" y="2286036"/>
                  </a:lnTo>
                  <a:close/>
                </a:path>
              </a:pathLst>
            </a:custGeom>
            <a:solidFill>
              <a:schemeClr val="accent6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NL"/>
            </a:p>
          </p:txBody>
        </p:sp>
        <p:sp>
          <p:nvSpPr>
            <p:cNvPr id="37" name="Vrije vorm: vorm 36">
              <a:extLst>
                <a:ext uri="{FF2B5EF4-FFF2-40B4-BE49-F238E27FC236}">
                  <a16:creationId xmlns:a16="http://schemas.microsoft.com/office/drawing/2014/main" id="{338163DE-406C-D74C-77C8-EB0938CE5415}"/>
                </a:ext>
              </a:extLst>
            </p:cNvPr>
            <p:cNvSpPr/>
            <p:nvPr/>
          </p:nvSpPr>
          <p:spPr>
            <a:xfrm rot="10800000">
              <a:off x="6092462" y="613"/>
              <a:ext cx="1219906" cy="2439811"/>
            </a:xfrm>
            <a:custGeom>
              <a:avLst/>
              <a:gdLst>
                <a:gd name="connsiteX0" fmla="*/ 1143013 w 1143013"/>
                <a:gd name="connsiteY0" fmla="*/ 0 h 2286025"/>
                <a:gd name="connsiteX1" fmla="*/ 1143013 w 1143013"/>
                <a:gd name="connsiteY1" fmla="*/ 2286026 h 2286025"/>
                <a:gd name="connsiteX2" fmla="*/ 0 w 1143013"/>
                <a:gd name="connsiteY2" fmla="*/ 1143013 h 2286025"/>
                <a:gd name="connsiteX3" fmla="*/ 1143013 w 1143013"/>
                <a:gd name="connsiteY3" fmla="*/ 0 h 2286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3013" h="2286025">
                  <a:moveTo>
                    <a:pt x="1143013" y="0"/>
                  </a:moveTo>
                  <a:lnTo>
                    <a:pt x="1143013" y="2286026"/>
                  </a:lnTo>
                  <a:cubicBezTo>
                    <a:pt x="511785" y="2286026"/>
                    <a:pt x="0" y="1774241"/>
                    <a:pt x="0" y="1143013"/>
                  </a:cubicBezTo>
                  <a:cubicBezTo>
                    <a:pt x="0" y="511785"/>
                    <a:pt x="511785" y="0"/>
                    <a:pt x="1143013" y="0"/>
                  </a:cubicBezTo>
                  <a:close/>
                </a:path>
              </a:pathLst>
            </a:custGeom>
            <a:solidFill>
              <a:schemeClr val="accent4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NL"/>
            </a:p>
          </p:txBody>
        </p:sp>
        <p:sp>
          <p:nvSpPr>
            <p:cNvPr id="38" name="Vrije vorm: vorm 37">
              <a:extLst>
                <a:ext uri="{FF2B5EF4-FFF2-40B4-BE49-F238E27FC236}">
                  <a16:creationId xmlns:a16="http://schemas.microsoft.com/office/drawing/2014/main" id="{D4AA38CC-0CF1-283A-A334-0A47D8A86A74}"/>
                </a:ext>
              </a:extLst>
            </p:cNvPr>
            <p:cNvSpPr/>
            <p:nvPr/>
          </p:nvSpPr>
          <p:spPr>
            <a:xfrm rot="10800000">
              <a:off x="2436503" y="2439818"/>
              <a:ext cx="2439811" cy="2439811"/>
            </a:xfrm>
            <a:custGeom>
              <a:avLst/>
              <a:gdLst>
                <a:gd name="connsiteX0" fmla="*/ 0 w 2286025"/>
                <a:gd name="connsiteY0" fmla="*/ 0 h 2286025"/>
                <a:gd name="connsiteX1" fmla="*/ 2286026 w 2286025"/>
                <a:gd name="connsiteY1" fmla="*/ 0 h 2286025"/>
                <a:gd name="connsiteX2" fmla="*/ 2286026 w 2286025"/>
                <a:gd name="connsiteY2" fmla="*/ 2286026 h 2286025"/>
                <a:gd name="connsiteX3" fmla="*/ 0 w 2286025"/>
                <a:gd name="connsiteY3" fmla="*/ 2286026 h 2286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86025" h="2286025">
                  <a:moveTo>
                    <a:pt x="0" y="0"/>
                  </a:moveTo>
                  <a:lnTo>
                    <a:pt x="2286026" y="0"/>
                  </a:lnTo>
                  <a:lnTo>
                    <a:pt x="2286026" y="2286026"/>
                  </a:lnTo>
                  <a:lnTo>
                    <a:pt x="0" y="2286026"/>
                  </a:lnTo>
                  <a:close/>
                </a:path>
              </a:pathLst>
            </a:custGeom>
            <a:solidFill>
              <a:srgbClr val="123F93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NL"/>
            </a:p>
          </p:txBody>
        </p:sp>
        <p:sp>
          <p:nvSpPr>
            <p:cNvPr id="39" name="Vrije vorm: vorm 38">
              <a:extLst>
                <a:ext uri="{FF2B5EF4-FFF2-40B4-BE49-F238E27FC236}">
                  <a16:creationId xmlns:a16="http://schemas.microsoft.com/office/drawing/2014/main" id="{A9CE4EB0-A0FC-4DF3-14C1-33C6C3363551}"/>
                </a:ext>
              </a:extLst>
            </p:cNvPr>
            <p:cNvSpPr/>
            <p:nvPr/>
          </p:nvSpPr>
          <p:spPr>
            <a:xfrm rot="5400000">
              <a:off x="9144314" y="3049175"/>
              <a:ext cx="2439811" cy="1219905"/>
            </a:xfrm>
            <a:custGeom>
              <a:avLst/>
              <a:gdLst>
                <a:gd name="connsiteX0" fmla="*/ 0 w 2286025"/>
                <a:gd name="connsiteY0" fmla="*/ 1143013 h 1143012"/>
                <a:gd name="connsiteX1" fmla="*/ 2286026 w 2286025"/>
                <a:gd name="connsiteY1" fmla="*/ 1143013 h 1143012"/>
                <a:gd name="connsiteX2" fmla="*/ 1143013 w 2286025"/>
                <a:gd name="connsiteY2" fmla="*/ 0 h 1143012"/>
                <a:gd name="connsiteX3" fmla="*/ 0 w 2286025"/>
                <a:gd name="connsiteY3" fmla="*/ 1143013 h 1143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86025" h="1143012">
                  <a:moveTo>
                    <a:pt x="0" y="1143013"/>
                  </a:moveTo>
                  <a:lnTo>
                    <a:pt x="2286026" y="1143013"/>
                  </a:lnTo>
                  <a:lnTo>
                    <a:pt x="1143013" y="0"/>
                  </a:lnTo>
                  <a:lnTo>
                    <a:pt x="0" y="1143013"/>
                  </a:lnTo>
                  <a:close/>
                </a:path>
              </a:pathLst>
            </a:custGeom>
            <a:solidFill>
              <a:schemeClr val="accent1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NL"/>
            </a:p>
          </p:txBody>
        </p:sp>
        <p:sp>
          <p:nvSpPr>
            <p:cNvPr id="40" name="Vrije vorm: vorm 39">
              <a:extLst>
                <a:ext uri="{FF2B5EF4-FFF2-40B4-BE49-F238E27FC236}">
                  <a16:creationId xmlns:a16="http://schemas.microsoft.com/office/drawing/2014/main" id="{5721DBB0-BD72-473D-5AEA-59403DC4F6B8}"/>
                </a:ext>
              </a:extLst>
            </p:cNvPr>
            <p:cNvSpPr/>
            <p:nvPr/>
          </p:nvSpPr>
          <p:spPr>
            <a:xfrm rot="16200000">
              <a:off x="10364772" y="3049175"/>
              <a:ext cx="2439811" cy="1219905"/>
            </a:xfrm>
            <a:custGeom>
              <a:avLst/>
              <a:gdLst>
                <a:gd name="connsiteX0" fmla="*/ 0 w 2286025"/>
                <a:gd name="connsiteY0" fmla="*/ 1143013 h 1143012"/>
                <a:gd name="connsiteX1" fmla="*/ 2286026 w 2286025"/>
                <a:gd name="connsiteY1" fmla="*/ 1143013 h 1143012"/>
                <a:gd name="connsiteX2" fmla="*/ 1143013 w 2286025"/>
                <a:gd name="connsiteY2" fmla="*/ 0 h 1143012"/>
                <a:gd name="connsiteX3" fmla="*/ 0 w 2286025"/>
                <a:gd name="connsiteY3" fmla="*/ 1143013 h 1143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86025" h="1143012">
                  <a:moveTo>
                    <a:pt x="0" y="1143013"/>
                  </a:moveTo>
                  <a:lnTo>
                    <a:pt x="2286026" y="1143013"/>
                  </a:lnTo>
                  <a:lnTo>
                    <a:pt x="1143013" y="0"/>
                  </a:lnTo>
                  <a:lnTo>
                    <a:pt x="0" y="1143013"/>
                  </a:lnTo>
                  <a:close/>
                </a:path>
              </a:pathLst>
            </a:custGeom>
            <a:solidFill>
              <a:schemeClr val="accent1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NL"/>
            </a:p>
          </p:txBody>
        </p:sp>
      </p:grpSp>
    </p:spTree>
    <p:extLst>
      <p:ext uri="{BB962C8B-B14F-4D97-AF65-F5344CB8AC3E}">
        <p14:creationId xmlns:p14="http://schemas.microsoft.com/office/powerpoint/2010/main" val="30467269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End Slide - Light 0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ep 8">
            <a:extLst>
              <a:ext uri="{FF2B5EF4-FFF2-40B4-BE49-F238E27FC236}">
                <a16:creationId xmlns:a16="http://schemas.microsoft.com/office/drawing/2014/main" id="{7B919BA6-3D2A-88FF-45AB-AC9063EC3022}"/>
              </a:ext>
            </a:extLst>
          </p:cNvPr>
          <p:cNvGrpSpPr/>
          <p:nvPr/>
        </p:nvGrpSpPr>
        <p:grpSpPr>
          <a:xfrm>
            <a:off x="0" y="0"/>
            <a:ext cx="12192000" cy="3488945"/>
            <a:chOff x="1356" y="0"/>
            <a:chExt cx="12828299" cy="3671033"/>
          </a:xfrm>
        </p:grpSpPr>
        <p:sp>
          <p:nvSpPr>
            <p:cNvPr id="16" name="Vrije vorm: vorm 15">
              <a:extLst>
                <a:ext uri="{FF2B5EF4-FFF2-40B4-BE49-F238E27FC236}">
                  <a16:creationId xmlns:a16="http://schemas.microsoft.com/office/drawing/2014/main" id="{4A604E13-2276-D5DE-3D58-6EFB8E3967FB}"/>
                </a:ext>
              </a:extLst>
            </p:cNvPr>
            <p:cNvSpPr/>
            <p:nvPr/>
          </p:nvSpPr>
          <p:spPr>
            <a:xfrm>
              <a:off x="3667990" y="3321"/>
              <a:ext cx="1833441" cy="1833440"/>
            </a:xfrm>
            <a:custGeom>
              <a:avLst/>
              <a:gdLst>
                <a:gd name="connsiteX0" fmla="*/ 2286025 w 2286025"/>
                <a:gd name="connsiteY0" fmla="*/ 1143013 h 2286025"/>
                <a:gd name="connsiteX1" fmla="*/ 1143013 w 2286025"/>
                <a:gd name="connsiteY1" fmla="*/ 2286026 h 2286025"/>
                <a:gd name="connsiteX2" fmla="*/ 1 w 2286025"/>
                <a:gd name="connsiteY2" fmla="*/ 1143013 h 2286025"/>
                <a:gd name="connsiteX3" fmla="*/ 1143013 w 2286025"/>
                <a:gd name="connsiteY3" fmla="*/ 0 h 2286025"/>
                <a:gd name="connsiteX4" fmla="*/ 2286025 w 2286025"/>
                <a:gd name="connsiteY4" fmla="*/ 1143013 h 2286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86025" h="2286025">
                  <a:moveTo>
                    <a:pt x="2286025" y="1143013"/>
                  </a:moveTo>
                  <a:cubicBezTo>
                    <a:pt x="2286025" y="1774281"/>
                    <a:pt x="1774281" y="2286026"/>
                    <a:pt x="1143013" y="2286026"/>
                  </a:cubicBezTo>
                  <a:cubicBezTo>
                    <a:pt x="511744" y="2286026"/>
                    <a:pt x="1" y="1774281"/>
                    <a:pt x="1" y="1143013"/>
                  </a:cubicBezTo>
                  <a:cubicBezTo>
                    <a:pt x="1" y="511744"/>
                    <a:pt x="511744" y="0"/>
                    <a:pt x="1143013" y="0"/>
                  </a:cubicBezTo>
                  <a:cubicBezTo>
                    <a:pt x="1774281" y="0"/>
                    <a:pt x="2286025" y="511744"/>
                    <a:pt x="2286025" y="1143013"/>
                  </a:cubicBezTo>
                  <a:close/>
                </a:path>
              </a:pathLst>
            </a:custGeom>
            <a:solidFill>
              <a:schemeClr val="accent2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NL"/>
            </a:p>
          </p:txBody>
        </p:sp>
        <p:sp>
          <p:nvSpPr>
            <p:cNvPr id="17" name="Vrije vorm: vorm 16">
              <a:extLst>
                <a:ext uri="{FF2B5EF4-FFF2-40B4-BE49-F238E27FC236}">
                  <a16:creationId xmlns:a16="http://schemas.microsoft.com/office/drawing/2014/main" id="{50B16225-2A86-355A-C1EF-3C85ECF0C92D}"/>
                </a:ext>
              </a:extLst>
            </p:cNvPr>
            <p:cNvSpPr/>
            <p:nvPr/>
          </p:nvSpPr>
          <p:spPr>
            <a:xfrm rot="2700000">
              <a:off x="270079" y="264774"/>
              <a:ext cx="1296432" cy="1296432"/>
            </a:xfrm>
            <a:custGeom>
              <a:avLst/>
              <a:gdLst>
                <a:gd name="connsiteX0" fmla="*/ 0 w 1616456"/>
                <a:gd name="connsiteY0" fmla="*/ 0 h 1616456"/>
                <a:gd name="connsiteX1" fmla="*/ 1616457 w 1616456"/>
                <a:gd name="connsiteY1" fmla="*/ 0 h 1616456"/>
                <a:gd name="connsiteX2" fmla="*/ 1616457 w 1616456"/>
                <a:gd name="connsiteY2" fmla="*/ 1616457 h 1616456"/>
                <a:gd name="connsiteX3" fmla="*/ 0 w 1616456"/>
                <a:gd name="connsiteY3" fmla="*/ 1616457 h 1616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16456" h="1616456">
                  <a:moveTo>
                    <a:pt x="0" y="0"/>
                  </a:moveTo>
                  <a:lnTo>
                    <a:pt x="1616457" y="0"/>
                  </a:lnTo>
                  <a:lnTo>
                    <a:pt x="1616457" y="1616457"/>
                  </a:lnTo>
                  <a:lnTo>
                    <a:pt x="0" y="1616457"/>
                  </a:lnTo>
                  <a:close/>
                </a:path>
              </a:pathLst>
            </a:custGeom>
            <a:solidFill>
              <a:schemeClr val="accent2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NL"/>
            </a:p>
          </p:txBody>
        </p:sp>
        <p:sp>
          <p:nvSpPr>
            <p:cNvPr id="19" name="Vrije vorm: vorm 18">
              <a:extLst>
                <a:ext uri="{FF2B5EF4-FFF2-40B4-BE49-F238E27FC236}">
                  <a16:creationId xmlns:a16="http://schemas.microsoft.com/office/drawing/2014/main" id="{932E4208-D2A2-676D-678E-A1239FD82EAD}"/>
                </a:ext>
              </a:extLst>
            </p:cNvPr>
            <p:cNvSpPr/>
            <p:nvPr/>
          </p:nvSpPr>
          <p:spPr>
            <a:xfrm>
              <a:off x="10996214" y="3321"/>
              <a:ext cx="1833441" cy="1833440"/>
            </a:xfrm>
            <a:custGeom>
              <a:avLst/>
              <a:gdLst>
                <a:gd name="connsiteX0" fmla="*/ 2286025 w 2286025"/>
                <a:gd name="connsiteY0" fmla="*/ 1143013 h 2286025"/>
                <a:gd name="connsiteX1" fmla="*/ 1143013 w 2286025"/>
                <a:gd name="connsiteY1" fmla="*/ 2286026 h 2286025"/>
                <a:gd name="connsiteX2" fmla="*/ 0 w 2286025"/>
                <a:gd name="connsiteY2" fmla="*/ 1143013 h 2286025"/>
                <a:gd name="connsiteX3" fmla="*/ 1143013 w 2286025"/>
                <a:gd name="connsiteY3" fmla="*/ 0 h 2286025"/>
                <a:gd name="connsiteX4" fmla="*/ 2286025 w 2286025"/>
                <a:gd name="connsiteY4" fmla="*/ 1143013 h 2286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86025" h="2286025">
                  <a:moveTo>
                    <a:pt x="2286025" y="1143013"/>
                  </a:moveTo>
                  <a:cubicBezTo>
                    <a:pt x="2286025" y="1774281"/>
                    <a:pt x="1774281" y="2286026"/>
                    <a:pt x="1143013" y="2286026"/>
                  </a:cubicBezTo>
                  <a:cubicBezTo>
                    <a:pt x="511744" y="2286026"/>
                    <a:pt x="0" y="1774281"/>
                    <a:pt x="0" y="1143013"/>
                  </a:cubicBezTo>
                  <a:cubicBezTo>
                    <a:pt x="0" y="511744"/>
                    <a:pt x="511744" y="0"/>
                    <a:pt x="1143013" y="0"/>
                  </a:cubicBezTo>
                  <a:cubicBezTo>
                    <a:pt x="1774281" y="0"/>
                    <a:pt x="2286025" y="511744"/>
                    <a:pt x="2286025" y="1143013"/>
                  </a:cubicBezTo>
                  <a:close/>
                </a:path>
              </a:pathLst>
            </a:custGeom>
            <a:solidFill>
              <a:schemeClr val="accent4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NL"/>
            </a:p>
          </p:txBody>
        </p:sp>
        <p:sp>
          <p:nvSpPr>
            <p:cNvPr id="20" name="Vrije vorm: vorm 19">
              <a:extLst>
                <a:ext uri="{FF2B5EF4-FFF2-40B4-BE49-F238E27FC236}">
                  <a16:creationId xmlns:a16="http://schemas.microsoft.com/office/drawing/2014/main" id="{3E396590-C55C-AB05-C09C-CBC7682089C4}"/>
                </a:ext>
              </a:extLst>
            </p:cNvPr>
            <p:cNvSpPr/>
            <p:nvPr/>
          </p:nvSpPr>
          <p:spPr>
            <a:xfrm>
              <a:off x="1834784" y="1833442"/>
              <a:ext cx="916721" cy="1833440"/>
            </a:xfrm>
            <a:custGeom>
              <a:avLst/>
              <a:gdLst>
                <a:gd name="connsiteX0" fmla="*/ 1143013 w 1143013"/>
                <a:gd name="connsiteY0" fmla="*/ 0 h 2286025"/>
                <a:gd name="connsiteX1" fmla="*/ 1143013 w 1143013"/>
                <a:gd name="connsiteY1" fmla="*/ 2286026 h 2286025"/>
                <a:gd name="connsiteX2" fmla="*/ 0 w 1143013"/>
                <a:gd name="connsiteY2" fmla="*/ 1143013 h 2286025"/>
                <a:gd name="connsiteX3" fmla="*/ 1143013 w 1143013"/>
                <a:gd name="connsiteY3" fmla="*/ 0 h 2286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3013" h="2286025">
                  <a:moveTo>
                    <a:pt x="1143013" y="0"/>
                  </a:moveTo>
                  <a:lnTo>
                    <a:pt x="1143013" y="2286026"/>
                  </a:lnTo>
                  <a:cubicBezTo>
                    <a:pt x="511785" y="2286026"/>
                    <a:pt x="0" y="1774241"/>
                    <a:pt x="0" y="1143013"/>
                  </a:cubicBezTo>
                  <a:cubicBezTo>
                    <a:pt x="0" y="511785"/>
                    <a:pt x="511785" y="0"/>
                    <a:pt x="1143013" y="0"/>
                  </a:cubicBezTo>
                  <a:close/>
                </a:path>
              </a:pathLst>
            </a:custGeom>
            <a:solidFill>
              <a:schemeClr val="accent3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NL"/>
            </a:p>
          </p:txBody>
        </p:sp>
        <p:sp>
          <p:nvSpPr>
            <p:cNvPr id="25" name="Vrije vorm: vorm 24">
              <a:extLst>
                <a:ext uri="{FF2B5EF4-FFF2-40B4-BE49-F238E27FC236}">
                  <a16:creationId xmlns:a16="http://schemas.microsoft.com/office/drawing/2014/main" id="{AF90BB61-5185-C0DC-63FB-D081F17674B4}"/>
                </a:ext>
              </a:extLst>
            </p:cNvPr>
            <p:cNvSpPr/>
            <p:nvPr/>
          </p:nvSpPr>
          <p:spPr>
            <a:xfrm rot="10800000">
              <a:off x="9157238" y="1837590"/>
              <a:ext cx="1833442" cy="1833443"/>
            </a:xfrm>
            <a:custGeom>
              <a:avLst/>
              <a:gdLst>
                <a:gd name="connsiteX0" fmla="*/ 1 w 2286027"/>
                <a:gd name="connsiteY0" fmla="*/ 2286028 h 2286028"/>
                <a:gd name="connsiteX1" fmla="*/ 1 w 2286027"/>
                <a:gd name="connsiteY1" fmla="*/ 2285457 h 2286028"/>
                <a:gd name="connsiteX2" fmla="*/ 1 w 2286027"/>
                <a:gd name="connsiteY2" fmla="*/ 2 h 2286028"/>
                <a:gd name="connsiteX3" fmla="*/ 285709 w 2286027"/>
                <a:gd name="connsiteY3" fmla="*/ 285709 h 2286028"/>
                <a:gd name="connsiteX4" fmla="*/ 0 w 2286027"/>
                <a:gd name="connsiteY4" fmla="*/ 0 h 2286028"/>
                <a:gd name="connsiteX5" fmla="*/ 2286026 w 2286027"/>
                <a:gd name="connsiteY5" fmla="*/ 0 h 2286028"/>
                <a:gd name="connsiteX6" fmla="*/ 1143300 w 2286027"/>
                <a:gd name="connsiteY6" fmla="*/ 1142728 h 2286028"/>
                <a:gd name="connsiteX7" fmla="*/ 2286027 w 2286027"/>
                <a:gd name="connsiteY7" fmla="*/ 2285457 h 2286028"/>
                <a:gd name="connsiteX8" fmla="*/ 572 w 2286027"/>
                <a:gd name="connsiteY8" fmla="*/ 2285457 h 22860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86027" h="2286028">
                  <a:moveTo>
                    <a:pt x="1" y="2286028"/>
                  </a:moveTo>
                  <a:lnTo>
                    <a:pt x="1" y="2285457"/>
                  </a:lnTo>
                  <a:lnTo>
                    <a:pt x="1" y="2"/>
                  </a:lnTo>
                  <a:lnTo>
                    <a:pt x="285709" y="285709"/>
                  </a:lnTo>
                  <a:lnTo>
                    <a:pt x="0" y="0"/>
                  </a:lnTo>
                  <a:lnTo>
                    <a:pt x="2286026" y="0"/>
                  </a:lnTo>
                  <a:lnTo>
                    <a:pt x="1143300" y="1142728"/>
                  </a:lnTo>
                  <a:lnTo>
                    <a:pt x="2286027" y="2285457"/>
                  </a:lnTo>
                  <a:lnTo>
                    <a:pt x="572" y="2285457"/>
                  </a:lnTo>
                  <a:close/>
                </a:path>
              </a:pathLst>
            </a:custGeom>
            <a:solidFill>
              <a:schemeClr val="accent1"/>
            </a:solidFill>
            <a:ln w="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nl-NL"/>
            </a:p>
          </p:txBody>
        </p:sp>
        <p:sp>
          <p:nvSpPr>
            <p:cNvPr id="11" name="Vrije vorm: vorm 10">
              <a:extLst>
                <a:ext uri="{FF2B5EF4-FFF2-40B4-BE49-F238E27FC236}">
                  <a16:creationId xmlns:a16="http://schemas.microsoft.com/office/drawing/2014/main" id="{ACB0736F-C937-0D79-5740-25E3AEBA6F2D}"/>
                </a:ext>
              </a:extLst>
            </p:cNvPr>
            <p:cNvSpPr/>
            <p:nvPr/>
          </p:nvSpPr>
          <p:spPr>
            <a:xfrm>
              <a:off x="5501203" y="3069"/>
              <a:ext cx="3661573" cy="1833899"/>
            </a:xfrm>
            <a:custGeom>
              <a:avLst/>
              <a:gdLst>
                <a:gd name="connsiteX0" fmla="*/ 2279394 w 4565431"/>
                <a:gd name="connsiteY0" fmla="*/ 0 h 2286596"/>
                <a:gd name="connsiteX1" fmla="*/ 2279964 w 4565431"/>
                <a:gd name="connsiteY1" fmla="*/ 570 h 2286596"/>
                <a:gd name="connsiteX2" fmla="*/ 2286026 w 4565431"/>
                <a:gd name="connsiteY2" fmla="*/ 570 h 2286596"/>
                <a:gd name="connsiteX3" fmla="*/ 2286026 w 4565431"/>
                <a:gd name="connsiteY3" fmla="*/ 6632 h 2286596"/>
                <a:gd name="connsiteX4" fmla="*/ 4565431 w 4565431"/>
                <a:gd name="connsiteY4" fmla="*/ 2286036 h 2286596"/>
                <a:gd name="connsiteX5" fmla="*/ 2286026 w 4565431"/>
                <a:gd name="connsiteY5" fmla="*/ 2286036 h 2286596"/>
                <a:gd name="connsiteX6" fmla="*/ 2286026 w 4565431"/>
                <a:gd name="connsiteY6" fmla="*/ 2286596 h 2286596"/>
                <a:gd name="connsiteX7" fmla="*/ 0 w 4565431"/>
                <a:gd name="connsiteY7" fmla="*/ 2286596 h 2286596"/>
                <a:gd name="connsiteX8" fmla="*/ 0 w 4565431"/>
                <a:gd name="connsiteY8" fmla="*/ 570 h 2286596"/>
                <a:gd name="connsiteX9" fmla="*/ 2279394 w 4565431"/>
                <a:gd name="connsiteY9" fmla="*/ 570 h 2286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565431" h="2286596">
                  <a:moveTo>
                    <a:pt x="2279394" y="0"/>
                  </a:moveTo>
                  <a:lnTo>
                    <a:pt x="2279964" y="570"/>
                  </a:lnTo>
                  <a:lnTo>
                    <a:pt x="2286026" y="570"/>
                  </a:lnTo>
                  <a:lnTo>
                    <a:pt x="2286026" y="6632"/>
                  </a:lnTo>
                  <a:lnTo>
                    <a:pt x="4565431" y="2286036"/>
                  </a:lnTo>
                  <a:lnTo>
                    <a:pt x="2286026" y="2286036"/>
                  </a:lnTo>
                  <a:lnTo>
                    <a:pt x="2286026" y="2286596"/>
                  </a:lnTo>
                  <a:lnTo>
                    <a:pt x="0" y="2286596"/>
                  </a:lnTo>
                  <a:lnTo>
                    <a:pt x="0" y="570"/>
                  </a:lnTo>
                  <a:lnTo>
                    <a:pt x="2279394" y="570"/>
                  </a:lnTo>
                  <a:close/>
                </a:path>
              </a:pathLst>
            </a:custGeom>
            <a:solidFill>
              <a:schemeClr val="accent3"/>
            </a:solidFill>
            <a:ln w="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nl-NL"/>
            </a:p>
          </p:txBody>
        </p:sp>
        <p:sp>
          <p:nvSpPr>
            <p:cNvPr id="10" name="Vrije vorm: vorm 9">
              <a:extLst>
                <a:ext uri="{FF2B5EF4-FFF2-40B4-BE49-F238E27FC236}">
                  <a16:creationId xmlns:a16="http://schemas.microsoft.com/office/drawing/2014/main" id="{5B3C7FC6-6A7E-E043-68F3-56D53C32BB11}"/>
                </a:ext>
              </a:extLst>
            </p:cNvPr>
            <p:cNvSpPr/>
            <p:nvPr/>
          </p:nvSpPr>
          <p:spPr>
            <a:xfrm>
              <a:off x="1835005" y="0"/>
              <a:ext cx="1833450" cy="1833450"/>
            </a:xfrm>
            <a:custGeom>
              <a:avLst/>
              <a:gdLst>
                <a:gd name="connsiteX0" fmla="*/ 2286037 w 2286036"/>
                <a:gd name="connsiteY0" fmla="*/ 2286036 h 2286036"/>
                <a:gd name="connsiteX1" fmla="*/ 0 w 2286036"/>
                <a:gd name="connsiteY1" fmla="*/ 2286036 h 2286036"/>
                <a:gd name="connsiteX2" fmla="*/ 0 w 2286036"/>
                <a:gd name="connsiteY2" fmla="*/ 0 h 2286036"/>
                <a:gd name="connsiteX3" fmla="*/ 2286037 w 2286036"/>
                <a:gd name="connsiteY3" fmla="*/ 2286036 h 2286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86036" h="2286036">
                  <a:moveTo>
                    <a:pt x="2286037" y="2286036"/>
                  </a:moveTo>
                  <a:lnTo>
                    <a:pt x="0" y="2286036"/>
                  </a:lnTo>
                  <a:lnTo>
                    <a:pt x="0" y="0"/>
                  </a:lnTo>
                  <a:lnTo>
                    <a:pt x="2286037" y="2286036"/>
                  </a:lnTo>
                  <a:close/>
                </a:path>
              </a:pathLst>
            </a:custGeom>
            <a:solidFill>
              <a:schemeClr val="accent6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NL"/>
            </a:p>
          </p:txBody>
        </p:sp>
        <p:sp>
          <p:nvSpPr>
            <p:cNvPr id="12" name="Vrije vorm: vorm 11">
              <a:extLst>
                <a:ext uri="{FF2B5EF4-FFF2-40B4-BE49-F238E27FC236}">
                  <a16:creationId xmlns:a16="http://schemas.microsoft.com/office/drawing/2014/main" id="{AFDE8D17-CD25-7646-CC4C-27DFCCFB0280}"/>
                </a:ext>
              </a:extLst>
            </p:cNvPr>
            <p:cNvSpPr/>
            <p:nvPr/>
          </p:nvSpPr>
          <p:spPr>
            <a:xfrm>
              <a:off x="2751503" y="1833442"/>
              <a:ext cx="916721" cy="1833440"/>
            </a:xfrm>
            <a:custGeom>
              <a:avLst/>
              <a:gdLst>
                <a:gd name="connsiteX0" fmla="*/ 1143013 w 1143013"/>
                <a:gd name="connsiteY0" fmla="*/ 0 h 2286025"/>
                <a:gd name="connsiteX1" fmla="*/ 1143013 w 1143013"/>
                <a:gd name="connsiteY1" fmla="*/ 2286026 h 2286025"/>
                <a:gd name="connsiteX2" fmla="*/ 0 w 1143013"/>
                <a:gd name="connsiteY2" fmla="*/ 1143013 h 2286025"/>
                <a:gd name="connsiteX3" fmla="*/ 1143013 w 1143013"/>
                <a:gd name="connsiteY3" fmla="*/ 0 h 2286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3013" h="2286025">
                  <a:moveTo>
                    <a:pt x="1143013" y="0"/>
                  </a:moveTo>
                  <a:lnTo>
                    <a:pt x="1143013" y="2286026"/>
                  </a:lnTo>
                  <a:cubicBezTo>
                    <a:pt x="511785" y="2286026"/>
                    <a:pt x="0" y="1774241"/>
                    <a:pt x="0" y="1143013"/>
                  </a:cubicBezTo>
                  <a:cubicBezTo>
                    <a:pt x="0" y="511785"/>
                    <a:pt x="511785" y="0"/>
                    <a:pt x="1143013" y="0"/>
                  </a:cubicBezTo>
                  <a:close/>
                </a:path>
              </a:pathLst>
            </a:custGeom>
            <a:solidFill>
              <a:schemeClr val="accent3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NL"/>
            </a:p>
          </p:txBody>
        </p:sp>
        <p:sp>
          <p:nvSpPr>
            <p:cNvPr id="13" name="Vrije vorm: vorm 12">
              <a:extLst>
                <a:ext uri="{FF2B5EF4-FFF2-40B4-BE49-F238E27FC236}">
                  <a16:creationId xmlns:a16="http://schemas.microsoft.com/office/drawing/2014/main" id="{A7945D03-EA2E-4FB5-8E42-F59066C61B3E}"/>
                </a:ext>
              </a:extLst>
            </p:cNvPr>
            <p:cNvSpPr/>
            <p:nvPr/>
          </p:nvSpPr>
          <p:spPr>
            <a:xfrm rot="10800000">
              <a:off x="1356" y="1829706"/>
              <a:ext cx="1833441" cy="1833440"/>
            </a:xfrm>
            <a:custGeom>
              <a:avLst/>
              <a:gdLst>
                <a:gd name="connsiteX0" fmla="*/ 0 w 2286025"/>
                <a:gd name="connsiteY0" fmla="*/ 0 h 2286025"/>
                <a:gd name="connsiteX1" fmla="*/ 2286026 w 2286025"/>
                <a:gd name="connsiteY1" fmla="*/ 0 h 2286025"/>
                <a:gd name="connsiteX2" fmla="*/ 2286026 w 2286025"/>
                <a:gd name="connsiteY2" fmla="*/ 2286026 h 2286025"/>
                <a:gd name="connsiteX3" fmla="*/ 0 w 2286025"/>
                <a:gd name="connsiteY3" fmla="*/ 2286026 h 2286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86025" h="2286025">
                  <a:moveTo>
                    <a:pt x="0" y="0"/>
                  </a:moveTo>
                  <a:lnTo>
                    <a:pt x="2286026" y="0"/>
                  </a:lnTo>
                  <a:lnTo>
                    <a:pt x="2286026" y="2286026"/>
                  </a:lnTo>
                  <a:lnTo>
                    <a:pt x="0" y="2286026"/>
                  </a:lnTo>
                  <a:close/>
                </a:path>
              </a:pathLst>
            </a:custGeom>
            <a:solidFill>
              <a:srgbClr val="123F93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NL"/>
            </a:p>
          </p:txBody>
        </p:sp>
        <p:sp>
          <p:nvSpPr>
            <p:cNvPr id="26" name="Vrije vorm: vorm 25">
              <a:extLst>
                <a:ext uri="{FF2B5EF4-FFF2-40B4-BE49-F238E27FC236}">
                  <a16:creationId xmlns:a16="http://schemas.microsoft.com/office/drawing/2014/main" id="{B2516F00-7ED7-FE84-D266-6A5DACB99F01}"/>
                </a:ext>
              </a:extLst>
            </p:cNvPr>
            <p:cNvSpPr/>
            <p:nvPr/>
          </p:nvSpPr>
          <p:spPr>
            <a:xfrm rot="10800000">
              <a:off x="3667990" y="1837176"/>
              <a:ext cx="1833440" cy="916720"/>
            </a:xfrm>
            <a:custGeom>
              <a:avLst/>
              <a:gdLst>
                <a:gd name="connsiteX0" fmla="*/ 0 w 2286025"/>
                <a:gd name="connsiteY0" fmla="*/ 1143013 h 1143012"/>
                <a:gd name="connsiteX1" fmla="*/ 2286026 w 2286025"/>
                <a:gd name="connsiteY1" fmla="*/ 1143013 h 1143012"/>
                <a:gd name="connsiteX2" fmla="*/ 1143013 w 2286025"/>
                <a:gd name="connsiteY2" fmla="*/ 0 h 1143012"/>
                <a:gd name="connsiteX3" fmla="*/ 0 w 2286025"/>
                <a:gd name="connsiteY3" fmla="*/ 1143013 h 1143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86025" h="1143012">
                  <a:moveTo>
                    <a:pt x="0" y="1143013"/>
                  </a:moveTo>
                  <a:lnTo>
                    <a:pt x="2286026" y="1143013"/>
                  </a:lnTo>
                  <a:lnTo>
                    <a:pt x="1143013" y="0"/>
                  </a:lnTo>
                  <a:lnTo>
                    <a:pt x="0" y="1143013"/>
                  </a:lnTo>
                  <a:close/>
                </a:path>
              </a:pathLst>
            </a:custGeom>
            <a:solidFill>
              <a:schemeClr val="accent1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NL"/>
            </a:p>
          </p:txBody>
        </p:sp>
        <p:sp>
          <p:nvSpPr>
            <p:cNvPr id="28" name="Vrije vorm: vorm 27">
              <a:extLst>
                <a:ext uri="{FF2B5EF4-FFF2-40B4-BE49-F238E27FC236}">
                  <a16:creationId xmlns:a16="http://schemas.microsoft.com/office/drawing/2014/main" id="{A1C734B7-E992-C88B-C79D-5443B20BFF34}"/>
                </a:ext>
              </a:extLst>
            </p:cNvPr>
            <p:cNvSpPr/>
            <p:nvPr/>
          </p:nvSpPr>
          <p:spPr>
            <a:xfrm rot="10800000">
              <a:off x="3667990" y="2754312"/>
              <a:ext cx="1833440" cy="916720"/>
            </a:xfrm>
            <a:custGeom>
              <a:avLst/>
              <a:gdLst>
                <a:gd name="connsiteX0" fmla="*/ 0 w 2286025"/>
                <a:gd name="connsiteY0" fmla="*/ 1143013 h 1143012"/>
                <a:gd name="connsiteX1" fmla="*/ 2286026 w 2286025"/>
                <a:gd name="connsiteY1" fmla="*/ 1143013 h 1143012"/>
                <a:gd name="connsiteX2" fmla="*/ 1143013 w 2286025"/>
                <a:gd name="connsiteY2" fmla="*/ 0 h 1143012"/>
                <a:gd name="connsiteX3" fmla="*/ 0 w 2286025"/>
                <a:gd name="connsiteY3" fmla="*/ 1143013 h 1143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86025" h="1143012">
                  <a:moveTo>
                    <a:pt x="0" y="1143013"/>
                  </a:moveTo>
                  <a:lnTo>
                    <a:pt x="2286026" y="1143013"/>
                  </a:lnTo>
                  <a:lnTo>
                    <a:pt x="1143013" y="0"/>
                  </a:lnTo>
                  <a:lnTo>
                    <a:pt x="0" y="1143013"/>
                  </a:lnTo>
                  <a:close/>
                </a:path>
              </a:pathLst>
            </a:custGeom>
            <a:solidFill>
              <a:schemeClr val="accent1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NL"/>
            </a:p>
          </p:txBody>
        </p:sp>
        <p:sp>
          <p:nvSpPr>
            <p:cNvPr id="4" name="Vrije vorm: vorm 3">
              <a:extLst>
                <a:ext uri="{FF2B5EF4-FFF2-40B4-BE49-F238E27FC236}">
                  <a16:creationId xmlns:a16="http://schemas.microsoft.com/office/drawing/2014/main" id="{60FE7206-1049-6B41-788A-BAEC3C020AFA}"/>
                </a:ext>
              </a:extLst>
            </p:cNvPr>
            <p:cNvSpPr/>
            <p:nvPr/>
          </p:nvSpPr>
          <p:spPr>
            <a:xfrm rot="10800000">
              <a:off x="9162776" y="3528"/>
              <a:ext cx="916721" cy="1833440"/>
            </a:xfrm>
            <a:custGeom>
              <a:avLst/>
              <a:gdLst>
                <a:gd name="connsiteX0" fmla="*/ 1143013 w 1143013"/>
                <a:gd name="connsiteY0" fmla="*/ 0 h 2286025"/>
                <a:gd name="connsiteX1" fmla="*/ 1143013 w 1143013"/>
                <a:gd name="connsiteY1" fmla="*/ 2286026 h 2286025"/>
                <a:gd name="connsiteX2" fmla="*/ 0 w 1143013"/>
                <a:gd name="connsiteY2" fmla="*/ 1143013 h 2286025"/>
                <a:gd name="connsiteX3" fmla="*/ 1143013 w 1143013"/>
                <a:gd name="connsiteY3" fmla="*/ 0 h 2286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3013" h="2286025">
                  <a:moveTo>
                    <a:pt x="1143013" y="0"/>
                  </a:moveTo>
                  <a:lnTo>
                    <a:pt x="1143013" y="2286026"/>
                  </a:lnTo>
                  <a:cubicBezTo>
                    <a:pt x="511785" y="2286026"/>
                    <a:pt x="0" y="1774241"/>
                    <a:pt x="0" y="1143013"/>
                  </a:cubicBezTo>
                  <a:cubicBezTo>
                    <a:pt x="0" y="511785"/>
                    <a:pt x="511785" y="0"/>
                    <a:pt x="1143013" y="0"/>
                  </a:cubicBezTo>
                  <a:close/>
                </a:path>
              </a:pathLst>
            </a:custGeom>
            <a:solidFill>
              <a:schemeClr val="accent5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NL"/>
            </a:p>
          </p:txBody>
        </p:sp>
        <p:sp>
          <p:nvSpPr>
            <p:cNvPr id="5" name="Vrije vorm: vorm 4">
              <a:extLst>
                <a:ext uri="{FF2B5EF4-FFF2-40B4-BE49-F238E27FC236}">
                  <a16:creationId xmlns:a16="http://schemas.microsoft.com/office/drawing/2014/main" id="{9437E92E-F83D-DC2C-C47E-E48C4727AA40}"/>
                </a:ext>
              </a:extLst>
            </p:cNvPr>
            <p:cNvSpPr/>
            <p:nvPr/>
          </p:nvSpPr>
          <p:spPr>
            <a:xfrm rot="10800000">
              <a:off x="10079495" y="3528"/>
              <a:ext cx="916721" cy="1833440"/>
            </a:xfrm>
            <a:custGeom>
              <a:avLst/>
              <a:gdLst>
                <a:gd name="connsiteX0" fmla="*/ 1143013 w 1143013"/>
                <a:gd name="connsiteY0" fmla="*/ 0 h 2286025"/>
                <a:gd name="connsiteX1" fmla="*/ 1143013 w 1143013"/>
                <a:gd name="connsiteY1" fmla="*/ 2286026 h 2286025"/>
                <a:gd name="connsiteX2" fmla="*/ 0 w 1143013"/>
                <a:gd name="connsiteY2" fmla="*/ 1143013 h 2286025"/>
                <a:gd name="connsiteX3" fmla="*/ 1143013 w 1143013"/>
                <a:gd name="connsiteY3" fmla="*/ 0 h 2286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3013" h="2286025">
                  <a:moveTo>
                    <a:pt x="1143013" y="0"/>
                  </a:moveTo>
                  <a:lnTo>
                    <a:pt x="1143013" y="2286026"/>
                  </a:lnTo>
                  <a:cubicBezTo>
                    <a:pt x="511785" y="2286026"/>
                    <a:pt x="0" y="1774241"/>
                    <a:pt x="0" y="1143013"/>
                  </a:cubicBezTo>
                  <a:cubicBezTo>
                    <a:pt x="0" y="511785"/>
                    <a:pt x="511785" y="0"/>
                    <a:pt x="1143013" y="0"/>
                  </a:cubicBezTo>
                  <a:close/>
                </a:path>
              </a:pathLst>
            </a:custGeom>
            <a:solidFill>
              <a:schemeClr val="accent5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NL"/>
            </a:p>
          </p:txBody>
        </p:sp>
        <p:sp>
          <p:nvSpPr>
            <p:cNvPr id="6" name="Vrije vorm: vorm 5">
              <a:extLst>
                <a:ext uri="{FF2B5EF4-FFF2-40B4-BE49-F238E27FC236}">
                  <a16:creationId xmlns:a16="http://schemas.microsoft.com/office/drawing/2014/main" id="{F0FFA529-C256-1DCB-0625-15A90B8D7075}"/>
                </a:ext>
              </a:extLst>
            </p:cNvPr>
            <p:cNvSpPr/>
            <p:nvPr/>
          </p:nvSpPr>
          <p:spPr>
            <a:xfrm>
              <a:off x="5496143" y="1829706"/>
              <a:ext cx="1833441" cy="1833440"/>
            </a:xfrm>
            <a:custGeom>
              <a:avLst/>
              <a:gdLst>
                <a:gd name="connsiteX0" fmla="*/ 2286025 w 2286025"/>
                <a:gd name="connsiteY0" fmla="*/ 1143013 h 2286025"/>
                <a:gd name="connsiteX1" fmla="*/ 1143013 w 2286025"/>
                <a:gd name="connsiteY1" fmla="*/ 2286026 h 2286025"/>
                <a:gd name="connsiteX2" fmla="*/ 0 w 2286025"/>
                <a:gd name="connsiteY2" fmla="*/ 1143013 h 2286025"/>
                <a:gd name="connsiteX3" fmla="*/ 1143013 w 2286025"/>
                <a:gd name="connsiteY3" fmla="*/ 0 h 2286025"/>
                <a:gd name="connsiteX4" fmla="*/ 2286025 w 2286025"/>
                <a:gd name="connsiteY4" fmla="*/ 1143013 h 2286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86025" h="2286025">
                  <a:moveTo>
                    <a:pt x="2286025" y="1143013"/>
                  </a:moveTo>
                  <a:cubicBezTo>
                    <a:pt x="2286025" y="1774281"/>
                    <a:pt x="1774281" y="2286026"/>
                    <a:pt x="1143013" y="2286026"/>
                  </a:cubicBezTo>
                  <a:cubicBezTo>
                    <a:pt x="511744" y="2286026"/>
                    <a:pt x="0" y="1774281"/>
                    <a:pt x="0" y="1143013"/>
                  </a:cubicBezTo>
                  <a:cubicBezTo>
                    <a:pt x="0" y="511744"/>
                    <a:pt x="511744" y="0"/>
                    <a:pt x="1143013" y="0"/>
                  </a:cubicBezTo>
                  <a:cubicBezTo>
                    <a:pt x="1774281" y="0"/>
                    <a:pt x="2286025" y="511744"/>
                    <a:pt x="2286025" y="1143013"/>
                  </a:cubicBezTo>
                  <a:close/>
                </a:path>
              </a:pathLst>
            </a:custGeom>
            <a:solidFill>
              <a:schemeClr val="accent6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NL"/>
            </a:p>
          </p:txBody>
        </p:sp>
        <p:sp>
          <p:nvSpPr>
            <p:cNvPr id="7" name="Vrije vorm: vorm 6">
              <a:extLst>
                <a:ext uri="{FF2B5EF4-FFF2-40B4-BE49-F238E27FC236}">
                  <a16:creationId xmlns:a16="http://schemas.microsoft.com/office/drawing/2014/main" id="{529262A7-C1B8-3CF7-463A-90C66ED978DA}"/>
                </a:ext>
              </a:extLst>
            </p:cNvPr>
            <p:cNvSpPr/>
            <p:nvPr/>
          </p:nvSpPr>
          <p:spPr>
            <a:xfrm rot="10800000">
              <a:off x="7329335" y="1837593"/>
              <a:ext cx="1833441" cy="1833440"/>
            </a:xfrm>
            <a:custGeom>
              <a:avLst/>
              <a:gdLst>
                <a:gd name="connsiteX0" fmla="*/ 0 w 2286025"/>
                <a:gd name="connsiteY0" fmla="*/ 0 h 2286025"/>
                <a:gd name="connsiteX1" fmla="*/ 2286026 w 2286025"/>
                <a:gd name="connsiteY1" fmla="*/ 0 h 2286025"/>
                <a:gd name="connsiteX2" fmla="*/ 2286026 w 2286025"/>
                <a:gd name="connsiteY2" fmla="*/ 2286026 h 2286025"/>
                <a:gd name="connsiteX3" fmla="*/ 0 w 2286025"/>
                <a:gd name="connsiteY3" fmla="*/ 2286026 h 2286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86025" h="2286025">
                  <a:moveTo>
                    <a:pt x="0" y="0"/>
                  </a:moveTo>
                  <a:lnTo>
                    <a:pt x="2286026" y="0"/>
                  </a:lnTo>
                  <a:lnTo>
                    <a:pt x="2286026" y="2286026"/>
                  </a:lnTo>
                  <a:lnTo>
                    <a:pt x="0" y="2286026"/>
                  </a:lnTo>
                  <a:close/>
                </a:path>
              </a:pathLst>
            </a:custGeom>
            <a:solidFill>
              <a:srgbClr val="123F93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NL"/>
            </a:p>
          </p:txBody>
        </p:sp>
        <p:sp>
          <p:nvSpPr>
            <p:cNvPr id="8" name="Vrije vorm: vorm 7">
              <a:extLst>
                <a:ext uri="{FF2B5EF4-FFF2-40B4-BE49-F238E27FC236}">
                  <a16:creationId xmlns:a16="http://schemas.microsoft.com/office/drawing/2014/main" id="{DC8F7948-952E-29E1-9A9B-D5BE31C3C9A8}"/>
                </a:ext>
              </a:extLst>
            </p:cNvPr>
            <p:cNvSpPr/>
            <p:nvPr/>
          </p:nvSpPr>
          <p:spPr>
            <a:xfrm rot="2700000">
              <a:off x="11259110" y="2098206"/>
              <a:ext cx="1296432" cy="1296432"/>
            </a:xfrm>
            <a:custGeom>
              <a:avLst/>
              <a:gdLst>
                <a:gd name="connsiteX0" fmla="*/ 0 w 1616456"/>
                <a:gd name="connsiteY0" fmla="*/ 0 h 1616456"/>
                <a:gd name="connsiteX1" fmla="*/ 1616457 w 1616456"/>
                <a:gd name="connsiteY1" fmla="*/ 0 h 1616456"/>
                <a:gd name="connsiteX2" fmla="*/ 1616457 w 1616456"/>
                <a:gd name="connsiteY2" fmla="*/ 1616457 h 1616456"/>
                <a:gd name="connsiteX3" fmla="*/ 0 w 1616456"/>
                <a:gd name="connsiteY3" fmla="*/ 1616457 h 1616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16456" h="1616456">
                  <a:moveTo>
                    <a:pt x="0" y="0"/>
                  </a:moveTo>
                  <a:lnTo>
                    <a:pt x="1616457" y="0"/>
                  </a:lnTo>
                  <a:lnTo>
                    <a:pt x="1616457" y="1616457"/>
                  </a:lnTo>
                  <a:lnTo>
                    <a:pt x="0" y="1616457"/>
                  </a:lnTo>
                  <a:close/>
                </a:path>
              </a:pathLst>
            </a:custGeom>
            <a:solidFill>
              <a:schemeClr val="accent2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NL"/>
            </a:p>
          </p:txBody>
        </p:sp>
      </p:grpSp>
      <p:sp>
        <p:nvSpPr>
          <p:cNvPr id="14" name="Tijdelijke aanduiding voor titel 1">
            <a:extLst>
              <a:ext uri="{FF2B5EF4-FFF2-40B4-BE49-F238E27FC236}">
                <a16:creationId xmlns:a16="http://schemas.microsoft.com/office/drawing/2014/main" id="{43FB04AE-16F6-AE58-CA2D-5E7F842597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2000" y="4272986"/>
            <a:ext cx="5304000" cy="18725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18" name="Tijdelijke aanduiding voor tekst 26">
            <a:extLst>
              <a:ext uri="{FF2B5EF4-FFF2-40B4-BE49-F238E27FC236}">
                <a16:creationId xmlns:a16="http://schemas.microsoft.com/office/drawing/2014/main" id="{1DE097B5-F977-F334-5086-11E8A78C6B8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670003" y="4268857"/>
            <a:ext cx="3726472" cy="12960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nl-NL"/>
              <a:t>Click </a:t>
            </a:r>
            <a:r>
              <a:rPr lang="nl-NL" err="1"/>
              <a:t>to</a:t>
            </a:r>
            <a:r>
              <a:rPr lang="nl-NL"/>
              <a:t> </a:t>
            </a:r>
            <a:r>
              <a:rPr lang="nl-NL" err="1"/>
              <a:t>add</a:t>
            </a:r>
            <a:br>
              <a:rPr lang="nl-NL"/>
            </a:br>
            <a:r>
              <a:rPr lang="nl-NL"/>
              <a:t>contact information</a:t>
            </a:r>
          </a:p>
        </p:txBody>
      </p:sp>
      <p:sp>
        <p:nvSpPr>
          <p:cNvPr id="21" name="Vrije vorm: vorm 20">
            <a:extLst>
              <a:ext uri="{FF2B5EF4-FFF2-40B4-BE49-F238E27FC236}">
                <a16:creationId xmlns:a16="http://schemas.microsoft.com/office/drawing/2014/main" id="{08347D6B-4806-152E-DD72-B44EFF6FE605}"/>
              </a:ext>
            </a:extLst>
          </p:cNvPr>
          <p:cNvSpPr>
            <a:spLocks noChangeAspect="1"/>
          </p:cNvSpPr>
          <p:nvPr/>
        </p:nvSpPr>
        <p:spPr>
          <a:xfrm>
            <a:off x="6964502" y="4268857"/>
            <a:ext cx="487174" cy="485893"/>
          </a:xfrm>
          <a:custGeom>
            <a:avLst/>
            <a:gdLst>
              <a:gd name="connsiteX0" fmla="*/ 1257492 w 2520001"/>
              <a:gd name="connsiteY0" fmla="*/ 0 h 2513375"/>
              <a:gd name="connsiteX1" fmla="*/ 1887492 w 2520001"/>
              <a:gd name="connsiteY1" fmla="*/ 630000 h 2513375"/>
              <a:gd name="connsiteX2" fmla="*/ 1384459 w 2520001"/>
              <a:gd name="connsiteY2" fmla="*/ 1247201 h 2513375"/>
              <a:gd name="connsiteX3" fmla="*/ 1302120 w 2520001"/>
              <a:gd name="connsiteY3" fmla="*/ 1255502 h 2513375"/>
              <a:gd name="connsiteX4" fmla="*/ 1388821 w 2520001"/>
              <a:gd name="connsiteY4" fmla="*/ 1259881 h 2513375"/>
              <a:gd name="connsiteX5" fmla="*/ 2520001 w 2520001"/>
              <a:gd name="connsiteY5" fmla="*/ 2513375 h 2513375"/>
              <a:gd name="connsiteX6" fmla="*/ 0 w 2520001"/>
              <a:gd name="connsiteY6" fmla="*/ 2513375 h 2513375"/>
              <a:gd name="connsiteX7" fmla="*/ 1131180 w 2520001"/>
              <a:gd name="connsiteY7" fmla="*/ 1259881 h 2513375"/>
              <a:gd name="connsiteX8" fmla="*/ 1214539 w 2520001"/>
              <a:gd name="connsiteY8" fmla="*/ 1255671 h 2513375"/>
              <a:gd name="connsiteX9" fmla="*/ 1130525 w 2520001"/>
              <a:gd name="connsiteY9" fmla="*/ 1247201 h 2513375"/>
              <a:gd name="connsiteX10" fmla="*/ 627492 w 2520001"/>
              <a:gd name="connsiteY10" fmla="*/ 630000 h 2513375"/>
              <a:gd name="connsiteX11" fmla="*/ 1257492 w 2520001"/>
              <a:gd name="connsiteY11" fmla="*/ 0 h 2513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0001" h="2513375">
                <a:moveTo>
                  <a:pt x="1257492" y="0"/>
                </a:moveTo>
                <a:cubicBezTo>
                  <a:pt x="1605432" y="0"/>
                  <a:pt x="1887492" y="282061"/>
                  <a:pt x="1887492" y="630000"/>
                </a:cubicBezTo>
                <a:cubicBezTo>
                  <a:pt x="1887492" y="934447"/>
                  <a:pt x="1671540" y="1188456"/>
                  <a:pt x="1384459" y="1247201"/>
                </a:cubicBezTo>
                <a:lnTo>
                  <a:pt x="1302120" y="1255502"/>
                </a:lnTo>
                <a:lnTo>
                  <a:pt x="1388821" y="1259881"/>
                </a:lnTo>
                <a:cubicBezTo>
                  <a:pt x="2024152" y="1324410"/>
                  <a:pt x="2520001" y="1861030"/>
                  <a:pt x="2520001" y="2513375"/>
                </a:cubicBezTo>
                <a:lnTo>
                  <a:pt x="0" y="2513375"/>
                </a:lnTo>
                <a:cubicBezTo>
                  <a:pt x="0" y="1861030"/>
                  <a:pt x="495849" y="1324410"/>
                  <a:pt x="1131180" y="1259881"/>
                </a:cubicBezTo>
                <a:lnTo>
                  <a:pt x="1214539" y="1255671"/>
                </a:lnTo>
                <a:lnTo>
                  <a:pt x="1130525" y="1247201"/>
                </a:lnTo>
                <a:cubicBezTo>
                  <a:pt x="843445" y="1188456"/>
                  <a:pt x="627492" y="934447"/>
                  <a:pt x="627492" y="630000"/>
                </a:cubicBezTo>
                <a:cubicBezTo>
                  <a:pt x="627492" y="282061"/>
                  <a:pt x="909553" y="0"/>
                  <a:pt x="1257492" y="0"/>
                </a:cubicBezTo>
                <a:close/>
              </a:path>
            </a:pathLst>
          </a:custGeom>
          <a:solidFill>
            <a:schemeClr val="accent1"/>
          </a:solidFill>
          <a:ln w="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nl-NL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DD344F64-DFA3-C8F2-98AA-971E78FA9F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82075" y="5902566"/>
            <a:ext cx="914400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3948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3172C627-6B22-1CE4-C94A-AD37FEE634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1999" y="288001"/>
            <a:ext cx="914395" cy="485774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994925F7-3367-5E1C-72A7-0F7C7D5098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2000" y="3428996"/>
            <a:ext cx="5616000" cy="2628000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3600" b="1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1. Click to edit chapter title</a:t>
            </a:r>
          </a:p>
        </p:txBody>
      </p:sp>
      <p:sp>
        <p:nvSpPr>
          <p:cNvPr id="10" name="Vrije vorm: vorm 9">
            <a:extLst>
              <a:ext uri="{FF2B5EF4-FFF2-40B4-BE49-F238E27FC236}">
                <a16:creationId xmlns:a16="http://schemas.microsoft.com/office/drawing/2014/main" id="{9D7874E6-8F32-E150-BAF7-B511F20500C6}"/>
              </a:ext>
            </a:extLst>
          </p:cNvPr>
          <p:cNvSpPr/>
          <p:nvPr/>
        </p:nvSpPr>
        <p:spPr>
          <a:xfrm>
            <a:off x="6319232" y="979711"/>
            <a:ext cx="1959432" cy="1959432"/>
          </a:xfrm>
          <a:custGeom>
            <a:avLst/>
            <a:gdLst>
              <a:gd name="connsiteX0" fmla="*/ 1959432 w 1959432"/>
              <a:gd name="connsiteY0" fmla="*/ 979716 h 1959432"/>
              <a:gd name="connsiteX1" fmla="*/ 979716 w 1959432"/>
              <a:gd name="connsiteY1" fmla="*/ 1959432 h 1959432"/>
              <a:gd name="connsiteX2" fmla="*/ 0 w 1959432"/>
              <a:gd name="connsiteY2" fmla="*/ 979716 h 1959432"/>
              <a:gd name="connsiteX3" fmla="*/ 979716 w 1959432"/>
              <a:gd name="connsiteY3" fmla="*/ 0 h 1959432"/>
              <a:gd name="connsiteX4" fmla="*/ 1959432 w 1959432"/>
              <a:gd name="connsiteY4" fmla="*/ 979716 h 1959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9432" h="1959432">
                <a:moveTo>
                  <a:pt x="1959432" y="979716"/>
                </a:moveTo>
                <a:cubicBezTo>
                  <a:pt x="1959432" y="1520798"/>
                  <a:pt x="1520799" y="1959432"/>
                  <a:pt x="979716" y="1959432"/>
                </a:cubicBezTo>
                <a:cubicBezTo>
                  <a:pt x="438634" y="1959432"/>
                  <a:pt x="0" y="1520798"/>
                  <a:pt x="0" y="979716"/>
                </a:cubicBezTo>
                <a:cubicBezTo>
                  <a:pt x="0" y="438634"/>
                  <a:pt x="438634" y="0"/>
                  <a:pt x="979716" y="0"/>
                </a:cubicBezTo>
                <a:cubicBezTo>
                  <a:pt x="1520799" y="0"/>
                  <a:pt x="1959432" y="438634"/>
                  <a:pt x="1959432" y="979716"/>
                </a:cubicBezTo>
                <a:close/>
              </a:path>
            </a:pathLst>
          </a:custGeom>
          <a:solidFill>
            <a:schemeClr val="tx2">
              <a:lumMod val="20000"/>
              <a:lumOff val="80000"/>
              <a:alpha val="43000"/>
            </a:schemeClr>
          </a:solidFill>
          <a:ln w="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srgbClr val="14274C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11" name="Vrije vorm: vorm 10">
            <a:extLst>
              <a:ext uri="{FF2B5EF4-FFF2-40B4-BE49-F238E27FC236}">
                <a16:creationId xmlns:a16="http://schemas.microsoft.com/office/drawing/2014/main" id="{2086703F-1C6B-9CEE-059F-79D72CC7F7D9}"/>
              </a:ext>
            </a:extLst>
          </p:cNvPr>
          <p:cNvSpPr/>
          <p:nvPr/>
        </p:nvSpPr>
        <p:spPr>
          <a:xfrm rot="18900000">
            <a:off x="10520734" y="5185526"/>
            <a:ext cx="1385515" cy="1385515"/>
          </a:xfrm>
          <a:custGeom>
            <a:avLst/>
            <a:gdLst>
              <a:gd name="connsiteX0" fmla="*/ 0 w 1385515"/>
              <a:gd name="connsiteY0" fmla="*/ 0 h 1385515"/>
              <a:gd name="connsiteX1" fmla="*/ 1385515 w 1385515"/>
              <a:gd name="connsiteY1" fmla="*/ 0 h 1385515"/>
              <a:gd name="connsiteX2" fmla="*/ 1385515 w 1385515"/>
              <a:gd name="connsiteY2" fmla="*/ 1385516 h 1385515"/>
              <a:gd name="connsiteX3" fmla="*/ 0 w 1385515"/>
              <a:gd name="connsiteY3" fmla="*/ 1385516 h 1385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85515" h="1385515">
                <a:moveTo>
                  <a:pt x="0" y="0"/>
                </a:moveTo>
                <a:lnTo>
                  <a:pt x="1385515" y="0"/>
                </a:lnTo>
                <a:lnTo>
                  <a:pt x="1385515" y="1385516"/>
                </a:lnTo>
                <a:lnTo>
                  <a:pt x="0" y="1385516"/>
                </a:lnTo>
                <a:close/>
              </a:path>
            </a:pathLst>
          </a:custGeom>
          <a:solidFill>
            <a:schemeClr val="tx2">
              <a:lumMod val="20000"/>
              <a:lumOff val="80000"/>
              <a:alpha val="43000"/>
            </a:schemeClr>
          </a:solidFill>
          <a:ln w="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srgbClr val="14274C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12" name="Vrije vorm: vorm 11">
            <a:extLst>
              <a:ext uri="{FF2B5EF4-FFF2-40B4-BE49-F238E27FC236}">
                <a16:creationId xmlns:a16="http://schemas.microsoft.com/office/drawing/2014/main" id="{94737E12-FD75-B42D-8730-33325832D72C}"/>
              </a:ext>
            </a:extLst>
          </p:cNvPr>
          <p:cNvSpPr/>
          <p:nvPr/>
        </p:nvSpPr>
        <p:spPr>
          <a:xfrm>
            <a:off x="8278655" y="2939135"/>
            <a:ext cx="1959432" cy="1959432"/>
          </a:xfrm>
          <a:custGeom>
            <a:avLst/>
            <a:gdLst>
              <a:gd name="connsiteX0" fmla="*/ 0 w 1959432"/>
              <a:gd name="connsiteY0" fmla="*/ 0 h 1959432"/>
              <a:gd name="connsiteX1" fmla="*/ 1959433 w 1959432"/>
              <a:gd name="connsiteY1" fmla="*/ 0 h 1959432"/>
              <a:gd name="connsiteX2" fmla="*/ 1959433 w 1959432"/>
              <a:gd name="connsiteY2" fmla="*/ 1959432 h 1959432"/>
              <a:gd name="connsiteX3" fmla="*/ 0 w 1959432"/>
              <a:gd name="connsiteY3" fmla="*/ 1959432 h 1959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59432" h="1959432">
                <a:moveTo>
                  <a:pt x="0" y="0"/>
                </a:moveTo>
                <a:lnTo>
                  <a:pt x="1959433" y="0"/>
                </a:lnTo>
                <a:lnTo>
                  <a:pt x="1959433" y="1959432"/>
                </a:lnTo>
                <a:lnTo>
                  <a:pt x="0" y="1959432"/>
                </a:lnTo>
                <a:close/>
              </a:path>
            </a:pathLst>
          </a:custGeom>
          <a:solidFill>
            <a:schemeClr val="tx2">
              <a:lumMod val="20000"/>
              <a:lumOff val="80000"/>
              <a:alpha val="43000"/>
            </a:schemeClr>
          </a:solidFill>
          <a:ln w="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srgbClr val="14274C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13" name="Vrije vorm: vorm 12">
            <a:extLst>
              <a:ext uri="{FF2B5EF4-FFF2-40B4-BE49-F238E27FC236}">
                <a16:creationId xmlns:a16="http://schemas.microsoft.com/office/drawing/2014/main" id="{8407AF6D-9000-F733-EA84-FF76C63BD23E}"/>
              </a:ext>
            </a:extLst>
          </p:cNvPr>
          <p:cNvSpPr/>
          <p:nvPr/>
        </p:nvSpPr>
        <p:spPr>
          <a:xfrm>
            <a:off x="8278655" y="4898567"/>
            <a:ext cx="1959432" cy="1959432"/>
          </a:xfrm>
          <a:custGeom>
            <a:avLst/>
            <a:gdLst>
              <a:gd name="connsiteX0" fmla="*/ 1959433 w 1959432"/>
              <a:gd name="connsiteY0" fmla="*/ 979716 h 1959432"/>
              <a:gd name="connsiteX1" fmla="*/ 979716 w 1959432"/>
              <a:gd name="connsiteY1" fmla="*/ 1959432 h 1959432"/>
              <a:gd name="connsiteX2" fmla="*/ 0 w 1959432"/>
              <a:gd name="connsiteY2" fmla="*/ 979716 h 1959432"/>
              <a:gd name="connsiteX3" fmla="*/ 979716 w 1959432"/>
              <a:gd name="connsiteY3" fmla="*/ 0 h 1959432"/>
              <a:gd name="connsiteX4" fmla="*/ 1959433 w 1959432"/>
              <a:gd name="connsiteY4" fmla="*/ 979716 h 1959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9432" h="1959432">
                <a:moveTo>
                  <a:pt x="1959433" y="979716"/>
                </a:moveTo>
                <a:cubicBezTo>
                  <a:pt x="1959433" y="1520798"/>
                  <a:pt x="1520799" y="1959432"/>
                  <a:pt x="979716" y="1959432"/>
                </a:cubicBezTo>
                <a:cubicBezTo>
                  <a:pt x="438634" y="1959432"/>
                  <a:pt x="0" y="1520799"/>
                  <a:pt x="0" y="979716"/>
                </a:cubicBezTo>
                <a:cubicBezTo>
                  <a:pt x="0" y="438634"/>
                  <a:pt x="438634" y="0"/>
                  <a:pt x="979716" y="0"/>
                </a:cubicBezTo>
                <a:cubicBezTo>
                  <a:pt x="1520799" y="0"/>
                  <a:pt x="1959433" y="438634"/>
                  <a:pt x="1959433" y="979716"/>
                </a:cubicBezTo>
                <a:close/>
              </a:path>
            </a:pathLst>
          </a:custGeom>
          <a:solidFill>
            <a:schemeClr val="tx2">
              <a:lumMod val="20000"/>
              <a:lumOff val="80000"/>
              <a:alpha val="43000"/>
            </a:schemeClr>
          </a:solidFill>
          <a:ln w="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srgbClr val="14274C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15" name="Vrije vorm: vorm 14">
            <a:extLst>
              <a:ext uri="{FF2B5EF4-FFF2-40B4-BE49-F238E27FC236}">
                <a16:creationId xmlns:a16="http://schemas.microsoft.com/office/drawing/2014/main" id="{514ADAA3-453A-9C26-2FBA-422163CFD1A2}"/>
              </a:ext>
            </a:extLst>
          </p:cNvPr>
          <p:cNvSpPr/>
          <p:nvPr/>
        </p:nvSpPr>
        <p:spPr>
          <a:xfrm>
            <a:off x="8278655" y="1959427"/>
            <a:ext cx="1959432" cy="979716"/>
          </a:xfrm>
          <a:custGeom>
            <a:avLst/>
            <a:gdLst>
              <a:gd name="connsiteX0" fmla="*/ 1959432 w 1959432"/>
              <a:gd name="connsiteY0" fmla="*/ 1 h 979716"/>
              <a:gd name="connsiteX1" fmla="*/ 0 w 1959432"/>
              <a:gd name="connsiteY1" fmla="*/ 0 h 979716"/>
              <a:gd name="connsiteX2" fmla="*/ 979715 w 1959432"/>
              <a:gd name="connsiteY2" fmla="*/ 979717 h 979716"/>
              <a:gd name="connsiteX3" fmla="*/ 1959432 w 1959432"/>
              <a:gd name="connsiteY3" fmla="*/ 1 h 979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59432" h="979716">
                <a:moveTo>
                  <a:pt x="1959432" y="1"/>
                </a:moveTo>
                <a:lnTo>
                  <a:pt x="0" y="0"/>
                </a:lnTo>
                <a:cubicBezTo>
                  <a:pt x="0" y="541049"/>
                  <a:pt x="438667" y="979716"/>
                  <a:pt x="979715" y="979717"/>
                </a:cubicBezTo>
                <a:cubicBezTo>
                  <a:pt x="1520764" y="979717"/>
                  <a:pt x="1959432" y="541049"/>
                  <a:pt x="1959432" y="1"/>
                </a:cubicBezTo>
                <a:close/>
              </a:path>
            </a:pathLst>
          </a:custGeom>
          <a:solidFill>
            <a:schemeClr val="tx2">
              <a:lumMod val="20000"/>
              <a:lumOff val="80000"/>
              <a:alpha val="43000"/>
            </a:schemeClr>
          </a:solidFill>
          <a:ln w="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srgbClr val="14274C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23" name="Vrije vorm: vorm 22">
            <a:extLst>
              <a:ext uri="{FF2B5EF4-FFF2-40B4-BE49-F238E27FC236}">
                <a16:creationId xmlns:a16="http://schemas.microsoft.com/office/drawing/2014/main" id="{13A82B70-3E4B-D590-C7AB-B541A730BDE4}"/>
              </a:ext>
            </a:extLst>
          </p:cNvPr>
          <p:cNvSpPr/>
          <p:nvPr/>
        </p:nvSpPr>
        <p:spPr>
          <a:xfrm>
            <a:off x="6319232" y="-4"/>
            <a:ext cx="1959432" cy="979716"/>
          </a:xfrm>
          <a:custGeom>
            <a:avLst/>
            <a:gdLst>
              <a:gd name="connsiteX0" fmla="*/ 0 w 1959432"/>
              <a:gd name="connsiteY0" fmla="*/ 979716 h 979716"/>
              <a:gd name="connsiteX1" fmla="*/ 1959432 w 1959432"/>
              <a:gd name="connsiteY1" fmla="*/ 979716 h 979716"/>
              <a:gd name="connsiteX2" fmla="*/ 979716 w 1959432"/>
              <a:gd name="connsiteY2" fmla="*/ 0 h 979716"/>
              <a:gd name="connsiteX3" fmla="*/ 0 w 1959432"/>
              <a:gd name="connsiteY3" fmla="*/ 979716 h 979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59432" h="979716">
                <a:moveTo>
                  <a:pt x="0" y="979716"/>
                </a:moveTo>
                <a:lnTo>
                  <a:pt x="1959432" y="979716"/>
                </a:lnTo>
                <a:lnTo>
                  <a:pt x="979716" y="0"/>
                </a:lnTo>
                <a:lnTo>
                  <a:pt x="0" y="979716"/>
                </a:lnTo>
                <a:close/>
              </a:path>
            </a:pathLst>
          </a:custGeom>
          <a:solidFill>
            <a:schemeClr val="tx2">
              <a:lumMod val="20000"/>
              <a:lumOff val="80000"/>
              <a:alpha val="43000"/>
            </a:schemeClr>
          </a:solidFill>
          <a:ln w="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srgbClr val="14274C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24" name="Vrije vorm: vorm 23">
            <a:extLst>
              <a:ext uri="{FF2B5EF4-FFF2-40B4-BE49-F238E27FC236}">
                <a16:creationId xmlns:a16="http://schemas.microsoft.com/office/drawing/2014/main" id="{BF269EE7-C1AF-3F62-C49F-070358B3ED1D}"/>
              </a:ext>
            </a:extLst>
          </p:cNvPr>
          <p:cNvSpPr/>
          <p:nvPr/>
        </p:nvSpPr>
        <p:spPr>
          <a:xfrm>
            <a:off x="6319241" y="2939143"/>
            <a:ext cx="1959414" cy="979707"/>
          </a:xfrm>
          <a:custGeom>
            <a:avLst/>
            <a:gdLst>
              <a:gd name="connsiteX0" fmla="*/ 1959415 w 1959414"/>
              <a:gd name="connsiteY0" fmla="*/ 0 h 979707"/>
              <a:gd name="connsiteX1" fmla="*/ 0 w 1959414"/>
              <a:gd name="connsiteY1" fmla="*/ 1 h 979707"/>
              <a:gd name="connsiteX2" fmla="*/ 979708 w 1959414"/>
              <a:gd name="connsiteY2" fmla="*/ 979708 h 979707"/>
              <a:gd name="connsiteX3" fmla="*/ 1959415 w 1959414"/>
              <a:gd name="connsiteY3" fmla="*/ 0 h 9797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59414" h="979707">
                <a:moveTo>
                  <a:pt x="1959415" y="0"/>
                </a:moveTo>
                <a:lnTo>
                  <a:pt x="0" y="1"/>
                </a:lnTo>
                <a:lnTo>
                  <a:pt x="979708" y="979708"/>
                </a:lnTo>
                <a:lnTo>
                  <a:pt x="1959415" y="0"/>
                </a:lnTo>
                <a:close/>
              </a:path>
            </a:pathLst>
          </a:custGeom>
          <a:solidFill>
            <a:schemeClr val="tx2">
              <a:lumMod val="20000"/>
              <a:lumOff val="80000"/>
              <a:alpha val="43000"/>
            </a:schemeClr>
          </a:solidFill>
          <a:ln w="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srgbClr val="14274C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25" name="Vrije vorm: vorm 24">
            <a:extLst>
              <a:ext uri="{FF2B5EF4-FFF2-40B4-BE49-F238E27FC236}">
                <a16:creationId xmlns:a16="http://schemas.microsoft.com/office/drawing/2014/main" id="{BD6879C0-8027-C467-721B-B6EA184AF2D1}"/>
              </a:ext>
            </a:extLst>
          </p:cNvPr>
          <p:cNvSpPr/>
          <p:nvPr/>
        </p:nvSpPr>
        <p:spPr>
          <a:xfrm rot="8100000">
            <a:off x="4646758" y="289739"/>
            <a:ext cx="1385515" cy="1385515"/>
          </a:xfrm>
          <a:custGeom>
            <a:avLst/>
            <a:gdLst>
              <a:gd name="connsiteX0" fmla="*/ 0 w 1385515"/>
              <a:gd name="connsiteY0" fmla="*/ 0 h 1385515"/>
              <a:gd name="connsiteX1" fmla="*/ 1385515 w 1385515"/>
              <a:gd name="connsiteY1" fmla="*/ 0 h 1385515"/>
              <a:gd name="connsiteX2" fmla="*/ 1385515 w 1385515"/>
              <a:gd name="connsiteY2" fmla="*/ 1385516 h 1385515"/>
              <a:gd name="connsiteX3" fmla="*/ 0 w 1385515"/>
              <a:gd name="connsiteY3" fmla="*/ 1385516 h 1385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85515" h="1385515">
                <a:moveTo>
                  <a:pt x="0" y="0"/>
                </a:moveTo>
                <a:lnTo>
                  <a:pt x="1385515" y="0"/>
                </a:lnTo>
                <a:lnTo>
                  <a:pt x="1385515" y="1385516"/>
                </a:lnTo>
                <a:lnTo>
                  <a:pt x="0" y="1385516"/>
                </a:lnTo>
                <a:close/>
              </a:path>
            </a:pathLst>
          </a:custGeom>
          <a:solidFill>
            <a:schemeClr val="tx2">
              <a:lumMod val="20000"/>
              <a:lumOff val="80000"/>
              <a:alpha val="43000"/>
            </a:schemeClr>
          </a:solidFill>
          <a:ln w="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srgbClr val="14274C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26" name="Vrije vorm: vorm 25">
            <a:extLst>
              <a:ext uri="{FF2B5EF4-FFF2-40B4-BE49-F238E27FC236}">
                <a16:creationId xmlns:a16="http://schemas.microsoft.com/office/drawing/2014/main" id="{80F902A1-E45C-814F-FECF-6D8954C7AEB7}"/>
              </a:ext>
            </a:extLst>
          </p:cNvPr>
          <p:cNvSpPr/>
          <p:nvPr userDrawn="1"/>
        </p:nvSpPr>
        <p:spPr>
          <a:xfrm rot="10800000">
            <a:off x="2400367" y="2781"/>
            <a:ext cx="1959432" cy="1959432"/>
          </a:xfrm>
          <a:custGeom>
            <a:avLst/>
            <a:gdLst>
              <a:gd name="connsiteX0" fmla="*/ 0 w 1959432"/>
              <a:gd name="connsiteY0" fmla="*/ 0 h 1959432"/>
              <a:gd name="connsiteX1" fmla="*/ 1959432 w 1959432"/>
              <a:gd name="connsiteY1" fmla="*/ 0 h 1959432"/>
              <a:gd name="connsiteX2" fmla="*/ 1959432 w 1959432"/>
              <a:gd name="connsiteY2" fmla="*/ 1959432 h 1959432"/>
              <a:gd name="connsiteX3" fmla="*/ 0 w 1959432"/>
              <a:gd name="connsiteY3" fmla="*/ 1959432 h 1959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59432" h="1959432">
                <a:moveTo>
                  <a:pt x="0" y="0"/>
                </a:moveTo>
                <a:lnTo>
                  <a:pt x="1959432" y="0"/>
                </a:lnTo>
                <a:lnTo>
                  <a:pt x="1959432" y="1959432"/>
                </a:lnTo>
                <a:lnTo>
                  <a:pt x="0" y="1959432"/>
                </a:lnTo>
                <a:close/>
              </a:path>
            </a:pathLst>
          </a:custGeom>
          <a:solidFill>
            <a:schemeClr val="tx2">
              <a:lumMod val="20000"/>
              <a:lumOff val="80000"/>
              <a:alpha val="43000"/>
            </a:schemeClr>
          </a:solidFill>
          <a:ln w="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srgbClr val="14274C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27" name="Vrije vorm: vorm 26">
            <a:extLst>
              <a:ext uri="{FF2B5EF4-FFF2-40B4-BE49-F238E27FC236}">
                <a16:creationId xmlns:a16="http://schemas.microsoft.com/office/drawing/2014/main" id="{ECF82274-B301-1AF4-CC14-71F8F6BD4890}"/>
              </a:ext>
            </a:extLst>
          </p:cNvPr>
          <p:cNvSpPr/>
          <p:nvPr/>
        </p:nvSpPr>
        <p:spPr>
          <a:xfrm>
            <a:off x="4359799" y="1962213"/>
            <a:ext cx="1959432" cy="979716"/>
          </a:xfrm>
          <a:custGeom>
            <a:avLst/>
            <a:gdLst>
              <a:gd name="connsiteX0" fmla="*/ 1959432 w 1959432"/>
              <a:gd name="connsiteY0" fmla="*/ 0 h 979716"/>
              <a:gd name="connsiteX1" fmla="*/ 0 w 1959432"/>
              <a:gd name="connsiteY1" fmla="*/ 1 h 979716"/>
              <a:gd name="connsiteX2" fmla="*/ 979717 w 1959432"/>
              <a:gd name="connsiteY2" fmla="*/ 979716 h 979716"/>
              <a:gd name="connsiteX3" fmla="*/ 1959432 w 1959432"/>
              <a:gd name="connsiteY3" fmla="*/ 0 h 979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59432" h="979716">
                <a:moveTo>
                  <a:pt x="1959432" y="0"/>
                </a:moveTo>
                <a:lnTo>
                  <a:pt x="0" y="1"/>
                </a:lnTo>
                <a:cubicBezTo>
                  <a:pt x="0" y="541049"/>
                  <a:pt x="438668" y="979717"/>
                  <a:pt x="979717" y="979716"/>
                </a:cubicBezTo>
                <a:cubicBezTo>
                  <a:pt x="1520765" y="979716"/>
                  <a:pt x="1959433" y="541048"/>
                  <a:pt x="1959432" y="0"/>
                </a:cubicBezTo>
                <a:close/>
              </a:path>
            </a:pathLst>
          </a:custGeom>
          <a:solidFill>
            <a:schemeClr val="tx2">
              <a:lumMod val="20000"/>
              <a:lumOff val="80000"/>
              <a:alpha val="43000"/>
            </a:schemeClr>
          </a:solidFill>
          <a:ln w="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srgbClr val="14274C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489108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hap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275210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ight chap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phic 14">
            <a:extLst>
              <a:ext uri="{FF2B5EF4-FFF2-40B4-BE49-F238E27FC236}">
                <a16:creationId xmlns:a16="http://schemas.microsoft.com/office/drawing/2014/main" id="{C37D8072-9EE3-917B-7F33-372174E2B6B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1999" y="288001"/>
            <a:ext cx="914396" cy="485774"/>
          </a:xfrm>
          <a:prstGeom prst="rect">
            <a:avLst/>
          </a:prstGeom>
        </p:spPr>
      </p:pic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FD35E4C5-AED2-E9A8-7D65-14800B632E6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416337" y="2299097"/>
            <a:ext cx="5491121" cy="228600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48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5CF1C14-D13B-9574-C8BD-CA3AF6086669}"/>
              </a:ext>
            </a:extLst>
          </p:cNvPr>
          <p:cNvCxnSpPr>
            <a:cxnSpLocks/>
          </p:cNvCxnSpPr>
          <p:nvPr userDrawn="1"/>
        </p:nvCxnSpPr>
        <p:spPr>
          <a:xfrm>
            <a:off x="5332687" y="2151613"/>
            <a:ext cx="0" cy="2605688"/>
          </a:xfrm>
          <a:prstGeom prst="line">
            <a:avLst/>
          </a:prstGeom>
          <a:ln>
            <a:solidFill>
              <a:srgbClr val="617F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C2FA6B88-2EA8-B1CD-1B6F-84AFBEAAB3F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055" y="2298478"/>
            <a:ext cx="4571975" cy="2286007"/>
          </a:xfrm>
          <a:prstGeom prst="rect">
            <a:avLst/>
          </a:prstGeom>
        </p:spPr>
        <p:txBody>
          <a:bodyPr anchor="t"/>
          <a:lstStyle>
            <a:lvl1pPr marL="0" indent="0" algn="r">
              <a:buNone/>
              <a:defRPr sz="48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01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DA0560F-A4B9-6D60-DA89-678D8AA3B9FC}"/>
              </a:ext>
            </a:extLst>
          </p:cNvPr>
          <p:cNvGrpSpPr/>
          <p:nvPr userDrawn="1"/>
        </p:nvGrpSpPr>
        <p:grpSpPr>
          <a:xfrm>
            <a:off x="6505909" y="9229"/>
            <a:ext cx="5688622" cy="6861839"/>
            <a:chOff x="6476020" y="-8"/>
            <a:chExt cx="5718513" cy="6897894"/>
          </a:xfrm>
        </p:grpSpPr>
        <p:sp>
          <p:nvSpPr>
            <p:cNvPr id="13" name="Vrije vorm: vorm 9">
              <a:extLst>
                <a:ext uri="{FF2B5EF4-FFF2-40B4-BE49-F238E27FC236}">
                  <a16:creationId xmlns:a16="http://schemas.microsoft.com/office/drawing/2014/main" id="{9D7D31D0-E3AC-9AED-7DFC-600F0A869084}"/>
                </a:ext>
              </a:extLst>
            </p:cNvPr>
            <p:cNvSpPr/>
            <p:nvPr userDrawn="1"/>
          </p:nvSpPr>
          <p:spPr>
            <a:xfrm flipH="1">
              <a:off x="6476020" y="4608573"/>
              <a:ext cx="2289313" cy="2289313"/>
            </a:xfrm>
            <a:custGeom>
              <a:avLst/>
              <a:gdLst>
                <a:gd name="connsiteX0" fmla="*/ 2286037 w 2286036"/>
                <a:gd name="connsiteY0" fmla="*/ 2286036 h 2286036"/>
                <a:gd name="connsiteX1" fmla="*/ 0 w 2286036"/>
                <a:gd name="connsiteY1" fmla="*/ 2286036 h 2286036"/>
                <a:gd name="connsiteX2" fmla="*/ 0 w 2286036"/>
                <a:gd name="connsiteY2" fmla="*/ 0 h 2286036"/>
                <a:gd name="connsiteX3" fmla="*/ 2286037 w 2286036"/>
                <a:gd name="connsiteY3" fmla="*/ 2286036 h 2286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86036" h="2286036">
                  <a:moveTo>
                    <a:pt x="2286037" y="2286036"/>
                  </a:moveTo>
                  <a:lnTo>
                    <a:pt x="0" y="2286036"/>
                  </a:lnTo>
                  <a:lnTo>
                    <a:pt x="0" y="0"/>
                  </a:lnTo>
                  <a:lnTo>
                    <a:pt x="2286037" y="2286036"/>
                  </a:lnTo>
                  <a:close/>
                </a:path>
              </a:pathLst>
            </a:custGeom>
            <a:noFill/>
            <a:ln w="0" cap="flat">
              <a:solidFill>
                <a:srgbClr val="D1E4F7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nl-NL"/>
            </a:p>
          </p:txBody>
        </p:sp>
        <p:sp>
          <p:nvSpPr>
            <p:cNvPr id="16" name="Vrije vorm: vorm 18">
              <a:extLst>
                <a:ext uri="{FF2B5EF4-FFF2-40B4-BE49-F238E27FC236}">
                  <a16:creationId xmlns:a16="http://schemas.microsoft.com/office/drawing/2014/main" id="{F5FCDA4F-39E8-1B34-6039-23A6929D29CF}"/>
                </a:ext>
              </a:extLst>
            </p:cNvPr>
            <p:cNvSpPr/>
            <p:nvPr userDrawn="1"/>
          </p:nvSpPr>
          <p:spPr>
            <a:xfrm flipH="1">
              <a:off x="9893073" y="-8"/>
              <a:ext cx="2289302" cy="2289302"/>
            </a:xfrm>
            <a:custGeom>
              <a:avLst/>
              <a:gdLst>
                <a:gd name="connsiteX0" fmla="*/ 2286025 w 2286025"/>
                <a:gd name="connsiteY0" fmla="*/ 1143013 h 2286025"/>
                <a:gd name="connsiteX1" fmla="*/ 1143013 w 2286025"/>
                <a:gd name="connsiteY1" fmla="*/ 2286026 h 2286025"/>
                <a:gd name="connsiteX2" fmla="*/ 0 w 2286025"/>
                <a:gd name="connsiteY2" fmla="*/ 1143013 h 2286025"/>
                <a:gd name="connsiteX3" fmla="*/ 1143013 w 2286025"/>
                <a:gd name="connsiteY3" fmla="*/ 0 h 2286025"/>
                <a:gd name="connsiteX4" fmla="*/ 2286025 w 2286025"/>
                <a:gd name="connsiteY4" fmla="*/ 1143013 h 2286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86025" h="2286025">
                  <a:moveTo>
                    <a:pt x="2286025" y="1143013"/>
                  </a:moveTo>
                  <a:cubicBezTo>
                    <a:pt x="2286025" y="1774281"/>
                    <a:pt x="1774281" y="2286026"/>
                    <a:pt x="1143013" y="2286026"/>
                  </a:cubicBezTo>
                  <a:cubicBezTo>
                    <a:pt x="511744" y="2286026"/>
                    <a:pt x="0" y="1774281"/>
                    <a:pt x="0" y="1143013"/>
                  </a:cubicBezTo>
                  <a:cubicBezTo>
                    <a:pt x="0" y="511744"/>
                    <a:pt x="511744" y="0"/>
                    <a:pt x="1143013" y="0"/>
                  </a:cubicBezTo>
                  <a:cubicBezTo>
                    <a:pt x="1774281" y="0"/>
                    <a:pt x="2286025" y="511744"/>
                    <a:pt x="2286025" y="1143013"/>
                  </a:cubicBezTo>
                  <a:close/>
                </a:path>
              </a:pathLst>
            </a:custGeom>
            <a:noFill/>
            <a:ln w="0" cap="flat">
              <a:solidFill>
                <a:srgbClr val="D1E4F7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nl-NL"/>
            </a:p>
          </p:txBody>
        </p:sp>
        <p:sp>
          <p:nvSpPr>
            <p:cNvPr id="17" name="Vrije vorm: vorm 11">
              <a:extLst>
                <a:ext uri="{FF2B5EF4-FFF2-40B4-BE49-F238E27FC236}">
                  <a16:creationId xmlns:a16="http://schemas.microsoft.com/office/drawing/2014/main" id="{BBDB3D9B-C250-7032-0ACC-7C5B8B0FAD88}"/>
                </a:ext>
              </a:extLst>
            </p:cNvPr>
            <p:cNvSpPr/>
            <p:nvPr/>
          </p:nvSpPr>
          <p:spPr>
            <a:xfrm>
              <a:off x="8765334" y="4581825"/>
              <a:ext cx="1144651" cy="2289302"/>
            </a:xfrm>
            <a:custGeom>
              <a:avLst/>
              <a:gdLst>
                <a:gd name="connsiteX0" fmla="*/ 1143013 w 1143013"/>
                <a:gd name="connsiteY0" fmla="*/ 0 h 2286025"/>
                <a:gd name="connsiteX1" fmla="*/ 1143013 w 1143013"/>
                <a:gd name="connsiteY1" fmla="*/ 2286026 h 2286025"/>
                <a:gd name="connsiteX2" fmla="*/ 0 w 1143013"/>
                <a:gd name="connsiteY2" fmla="*/ 1143013 h 2286025"/>
                <a:gd name="connsiteX3" fmla="*/ 1143013 w 1143013"/>
                <a:gd name="connsiteY3" fmla="*/ 0 h 2286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3013" h="2286025">
                  <a:moveTo>
                    <a:pt x="1143013" y="0"/>
                  </a:moveTo>
                  <a:lnTo>
                    <a:pt x="1143013" y="2286026"/>
                  </a:lnTo>
                  <a:cubicBezTo>
                    <a:pt x="511785" y="2286026"/>
                    <a:pt x="0" y="1774241"/>
                    <a:pt x="0" y="1143013"/>
                  </a:cubicBezTo>
                  <a:cubicBezTo>
                    <a:pt x="0" y="511785"/>
                    <a:pt x="511785" y="0"/>
                    <a:pt x="1143013" y="0"/>
                  </a:cubicBezTo>
                  <a:close/>
                </a:path>
              </a:pathLst>
            </a:custGeom>
            <a:noFill/>
            <a:ln w="0" cap="flat">
              <a:solidFill>
                <a:srgbClr val="D1E4F7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nl-NL"/>
            </a:p>
          </p:txBody>
        </p:sp>
        <p:sp>
          <p:nvSpPr>
            <p:cNvPr id="18" name="Vrije vorm: vorm 16">
              <a:extLst>
                <a:ext uri="{FF2B5EF4-FFF2-40B4-BE49-F238E27FC236}">
                  <a16:creationId xmlns:a16="http://schemas.microsoft.com/office/drawing/2014/main" id="{F7A11193-8342-CC7D-4893-9DA72119E1F8}"/>
                </a:ext>
              </a:extLst>
            </p:cNvPr>
            <p:cNvSpPr/>
            <p:nvPr userDrawn="1"/>
          </p:nvSpPr>
          <p:spPr>
            <a:xfrm rot="18900000" flipH="1">
              <a:off x="7939042" y="325447"/>
              <a:ext cx="1618773" cy="1618773"/>
            </a:xfrm>
            <a:custGeom>
              <a:avLst/>
              <a:gdLst>
                <a:gd name="connsiteX0" fmla="*/ 0 w 1616456"/>
                <a:gd name="connsiteY0" fmla="*/ 0 h 1616456"/>
                <a:gd name="connsiteX1" fmla="*/ 1616457 w 1616456"/>
                <a:gd name="connsiteY1" fmla="*/ 0 h 1616456"/>
                <a:gd name="connsiteX2" fmla="*/ 1616457 w 1616456"/>
                <a:gd name="connsiteY2" fmla="*/ 1616457 h 1616456"/>
                <a:gd name="connsiteX3" fmla="*/ 0 w 1616456"/>
                <a:gd name="connsiteY3" fmla="*/ 1616457 h 1616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16456" h="1616456">
                  <a:moveTo>
                    <a:pt x="0" y="0"/>
                  </a:moveTo>
                  <a:lnTo>
                    <a:pt x="1616457" y="0"/>
                  </a:lnTo>
                  <a:lnTo>
                    <a:pt x="1616457" y="1616457"/>
                  </a:lnTo>
                  <a:lnTo>
                    <a:pt x="0" y="1616457"/>
                  </a:lnTo>
                  <a:close/>
                </a:path>
              </a:pathLst>
            </a:custGeom>
            <a:noFill/>
            <a:ln w="0" cap="flat">
              <a:solidFill>
                <a:srgbClr val="D1E4F7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nl-NL"/>
            </a:p>
          </p:txBody>
        </p:sp>
        <p:sp>
          <p:nvSpPr>
            <p:cNvPr id="19" name="Vrije vorm: vorm 17">
              <a:extLst>
                <a:ext uri="{FF2B5EF4-FFF2-40B4-BE49-F238E27FC236}">
                  <a16:creationId xmlns:a16="http://schemas.microsoft.com/office/drawing/2014/main" id="{A3F6D955-1692-3320-C7CD-A1960CC43330}"/>
                </a:ext>
              </a:extLst>
            </p:cNvPr>
            <p:cNvSpPr/>
            <p:nvPr userDrawn="1"/>
          </p:nvSpPr>
          <p:spPr>
            <a:xfrm>
              <a:off x="9905975" y="2295800"/>
              <a:ext cx="2286025" cy="2286025"/>
            </a:xfrm>
            <a:custGeom>
              <a:avLst/>
              <a:gdLst>
                <a:gd name="connsiteX0" fmla="*/ 0 w 2286025"/>
                <a:gd name="connsiteY0" fmla="*/ 0 h 2286025"/>
                <a:gd name="connsiteX1" fmla="*/ 2286026 w 2286025"/>
                <a:gd name="connsiteY1" fmla="*/ 0 h 2286025"/>
                <a:gd name="connsiteX2" fmla="*/ 2286026 w 2286025"/>
                <a:gd name="connsiteY2" fmla="*/ 2286026 h 2286025"/>
                <a:gd name="connsiteX3" fmla="*/ 0 w 2286025"/>
                <a:gd name="connsiteY3" fmla="*/ 2286026 h 2286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86025" h="2286025">
                  <a:moveTo>
                    <a:pt x="0" y="0"/>
                  </a:moveTo>
                  <a:lnTo>
                    <a:pt x="2286026" y="0"/>
                  </a:lnTo>
                  <a:lnTo>
                    <a:pt x="2286026" y="2286026"/>
                  </a:lnTo>
                  <a:lnTo>
                    <a:pt x="0" y="2286026"/>
                  </a:lnTo>
                  <a:close/>
                </a:path>
              </a:pathLst>
            </a:custGeom>
            <a:noFill/>
            <a:ln w="0" cap="flat">
              <a:solidFill>
                <a:srgbClr val="D1E4F7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nl-NL"/>
            </a:p>
          </p:txBody>
        </p:sp>
        <p:sp>
          <p:nvSpPr>
            <p:cNvPr id="20" name="Vrije vorm: vorm 18">
              <a:extLst>
                <a:ext uri="{FF2B5EF4-FFF2-40B4-BE49-F238E27FC236}">
                  <a16:creationId xmlns:a16="http://schemas.microsoft.com/office/drawing/2014/main" id="{23AF75C3-7660-CDC9-64BF-2397504B8386}"/>
                </a:ext>
              </a:extLst>
            </p:cNvPr>
            <p:cNvSpPr/>
            <p:nvPr userDrawn="1"/>
          </p:nvSpPr>
          <p:spPr>
            <a:xfrm flipH="1">
              <a:off x="9905231" y="4581825"/>
              <a:ext cx="2289302" cy="2289302"/>
            </a:xfrm>
            <a:custGeom>
              <a:avLst/>
              <a:gdLst>
                <a:gd name="connsiteX0" fmla="*/ 2286025 w 2286025"/>
                <a:gd name="connsiteY0" fmla="*/ 1143013 h 2286025"/>
                <a:gd name="connsiteX1" fmla="*/ 1143013 w 2286025"/>
                <a:gd name="connsiteY1" fmla="*/ 2286026 h 2286025"/>
                <a:gd name="connsiteX2" fmla="*/ 0 w 2286025"/>
                <a:gd name="connsiteY2" fmla="*/ 1143013 h 2286025"/>
                <a:gd name="connsiteX3" fmla="*/ 1143013 w 2286025"/>
                <a:gd name="connsiteY3" fmla="*/ 0 h 2286025"/>
                <a:gd name="connsiteX4" fmla="*/ 2286025 w 2286025"/>
                <a:gd name="connsiteY4" fmla="*/ 1143013 h 2286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86025" h="2286025">
                  <a:moveTo>
                    <a:pt x="2286025" y="1143013"/>
                  </a:moveTo>
                  <a:cubicBezTo>
                    <a:pt x="2286025" y="1774281"/>
                    <a:pt x="1774281" y="2286026"/>
                    <a:pt x="1143013" y="2286026"/>
                  </a:cubicBezTo>
                  <a:cubicBezTo>
                    <a:pt x="511744" y="2286026"/>
                    <a:pt x="0" y="1774281"/>
                    <a:pt x="0" y="1143013"/>
                  </a:cubicBezTo>
                  <a:cubicBezTo>
                    <a:pt x="0" y="511744"/>
                    <a:pt x="511744" y="0"/>
                    <a:pt x="1143013" y="0"/>
                  </a:cubicBezTo>
                  <a:cubicBezTo>
                    <a:pt x="1774281" y="0"/>
                    <a:pt x="2286025" y="511744"/>
                    <a:pt x="2286025" y="1143013"/>
                  </a:cubicBezTo>
                  <a:close/>
                </a:path>
              </a:pathLst>
            </a:custGeom>
            <a:noFill/>
            <a:ln w="0" cap="flat">
              <a:solidFill>
                <a:srgbClr val="D1E4F7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nl-NL"/>
            </a:p>
          </p:txBody>
        </p:sp>
      </p:grpSp>
    </p:spTree>
    <p:extLst>
      <p:ext uri="{BB962C8B-B14F-4D97-AF65-F5344CB8AC3E}">
        <p14:creationId xmlns:p14="http://schemas.microsoft.com/office/powerpoint/2010/main" val="12542944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 Chapt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C4382B98-F52A-356D-3C7F-C910A58C630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416338" y="2299097"/>
            <a:ext cx="4491426" cy="228600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48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45ED613-E63C-1A40-8BA6-A1E7EC1B8441}"/>
              </a:ext>
            </a:extLst>
          </p:cNvPr>
          <p:cNvCxnSpPr>
            <a:cxnSpLocks/>
          </p:cNvCxnSpPr>
          <p:nvPr userDrawn="1"/>
        </p:nvCxnSpPr>
        <p:spPr>
          <a:xfrm>
            <a:off x="5332687" y="2151613"/>
            <a:ext cx="0" cy="260568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5D2D1E3A-2AAA-BB69-2B3E-0CFC160254F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055" y="2298478"/>
            <a:ext cx="4571975" cy="2286007"/>
          </a:xfrm>
          <a:prstGeom prst="rect">
            <a:avLst/>
          </a:prstGeom>
        </p:spPr>
        <p:txBody>
          <a:bodyPr anchor="t"/>
          <a:lstStyle>
            <a:lvl1pPr marL="0" indent="0" algn="r">
              <a:buNone/>
              <a:defRPr sz="4800" b="1">
                <a:solidFill>
                  <a:schemeClr val="tx1">
                    <a:lumMod val="10000"/>
                    <a:lumOff val="9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01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95E0F4D-D704-5EE7-5BD6-FBFC12DB1897}"/>
              </a:ext>
            </a:extLst>
          </p:cNvPr>
          <p:cNvGrpSpPr/>
          <p:nvPr userDrawn="1"/>
        </p:nvGrpSpPr>
        <p:grpSpPr>
          <a:xfrm>
            <a:off x="6486555" y="-8"/>
            <a:ext cx="5705445" cy="6858008"/>
            <a:chOff x="6459109" y="-8"/>
            <a:chExt cx="5735424" cy="6894043"/>
          </a:xfrm>
        </p:grpSpPr>
        <p:sp>
          <p:nvSpPr>
            <p:cNvPr id="18" name="Vrije vorm: vorm 9">
              <a:extLst>
                <a:ext uri="{FF2B5EF4-FFF2-40B4-BE49-F238E27FC236}">
                  <a16:creationId xmlns:a16="http://schemas.microsoft.com/office/drawing/2014/main" id="{C75DACDE-E7EC-DE63-0CB5-ECE0306FA2D1}"/>
                </a:ext>
              </a:extLst>
            </p:cNvPr>
            <p:cNvSpPr/>
            <p:nvPr userDrawn="1"/>
          </p:nvSpPr>
          <p:spPr>
            <a:xfrm flipH="1">
              <a:off x="6459109" y="4604722"/>
              <a:ext cx="2289313" cy="2289313"/>
            </a:xfrm>
            <a:custGeom>
              <a:avLst/>
              <a:gdLst>
                <a:gd name="connsiteX0" fmla="*/ 2286037 w 2286036"/>
                <a:gd name="connsiteY0" fmla="*/ 2286036 h 2286036"/>
                <a:gd name="connsiteX1" fmla="*/ 0 w 2286036"/>
                <a:gd name="connsiteY1" fmla="*/ 2286036 h 2286036"/>
                <a:gd name="connsiteX2" fmla="*/ 0 w 2286036"/>
                <a:gd name="connsiteY2" fmla="*/ 0 h 2286036"/>
                <a:gd name="connsiteX3" fmla="*/ 2286037 w 2286036"/>
                <a:gd name="connsiteY3" fmla="*/ 2286036 h 2286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86036" h="2286036">
                  <a:moveTo>
                    <a:pt x="2286037" y="2286036"/>
                  </a:moveTo>
                  <a:lnTo>
                    <a:pt x="0" y="2286036"/>
                  </a:lnTo>
                  <a:lnTo>
                    <a:pt x="0" y="0"/>
                  </a:lnTo>
                  <a:lnTo>
                    <a:pt x="2286037" y="2286036"/>
                  </a:lnTo>
                  <a:close/>
                </a:path>
              </a:pathLst>
            </a:custGeom>
            <a:noFill/>
            <a:ln w="0" cap="flat">
              <a:solidFill>
                <a:schemeClr val="tx1">
                  <a:lumMod val="10000"/>
                  <a:lumOff val="9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nl-NL"/>
            </a:p>
          </p:txBody>
        </p:sp>
        <p:sp>
          <p:nvSpPr>
            <p:cNvPr id="24" name="Vrije vorm: vorm 18">
              <a:extLst>
                <a:ext uri="{FF2B5EF4-FFF2-40B4-BE49-F238E27FC236}">
                  <a16:creationId xmlns:a16="http://schemas.microsoft.com/office/drawing/2014/main" id="{A0EC596D-4717-F121-FDF3-7E08940E4701}"/>
                </a:ext>
              </a:extLst>
            </p:cNvPr>
            <p:cNvSpPr/>
            <p:nvPr userDrawn="1"/>
          </p:nvSpPr>
          <p:spPr>
            <a:xfrm flipH="1">
              <a:off x="9893073" y="-8"/>
              <a:ext cx="2289302" cy="2289302"/>
            </a:xfrm>
            <a:custGeom>
              <a:avLst/>
              <a:gdLst>
                <a:gd name="connsiteX0" fmla="*/ 2286025 w 2286025"/>
                <a:gd name="connsiteY0" fmla="*/ 1143013 h 2286025"/>
                <a:gd name="connsiteX1" fmla="*/ 1143013 w 2286025"/>
                <a:gd name="connsiteY1" fmla="*/ 2286026 h 2286025"/>
                <a:gd name="connsiteX2" fmla="*/ 0 w 2286025"/>
                <a:gd name="connsiteY2" fmla="*/ 1143013 h 2286025"/>
                <a:gd name="connsiteX3" fmla="*/ 1143013 w 2286025"/>
                <a:gd name="connsiteY3" fmla="*/ 0 h 2286025"/>
                <a:gd name="connsiteX4" fmla="*/ 2286025 w 2286025"/>
                <a:gd name="connsiteY4" fmla="*/ 1143013 h 2286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86025" h="2286025">
                  <a:moveTo>
                    <a:pt x="2286025" y="1143013"/>
                  </a:moveTo>
                  <a:cubicBezTo>
                    <a:pt x="2286025" y="1774281"/>
                    <a:pt x="1774281" y="2286026"/>
                    <a:pt x="1143013" y="2286026"/>
                  </a:cubicBezTo>
                  <a:cubicBezTo>
                    <a:pt x="511744" y="2286026"/>
                    <a:pt x="0" y="1774281"/>
                    <a:pt x="0" y="1143013"/>
                  </a:cubicBezTo>
                  <a:cubicBezTo>
                    <a:pt x="0" y="511744"/>
                    <a:pt x="511744" y="0"/>
                    <a:pt x="1143013" y="0"/>
                  </a:cubicBezTo>
                  <a:cubicBezTo>
                    <a:pt x="1774281" y="0"/>
                    <a:pt x="2286025" y="511744"/>
                    <a:pt x="2286025" y="1143013"/>
                  </a:cubicBezTo>
                  <a:close/>
                </a:path>
              </a:pathLst>
            </a:custGeom>
            <a:noFill/>
            <a:ln w="0" cap="flat">
              <a:solidFill>
                <a:schemeClr val="tx1">
                  <a:lumMod val="10000"/>
                  <a:lumOff val="9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nl-NL"/>
            </a:p>
          </p:txBody>
        </p:sp>
        <p:sp>
          <p:nvSpPr>
            <p:cNvPr id="30" name="Vrije vorm: vorm 11">
              <a:extLst>
                <a:ext uri="{FF2B5EF4-FFF2-40B4-BE49-F238E27FC236}">
                  <a16:creationId xmlns:a16="http://schemas.microsoft.com/office/drawing/2014/main" id="{4EB34652-C23D-42D0-EAFD-AE0AD02690D0}"/>
                </a:ext>
              </a:extLst>
            </p:cNvPr>
            <p:cNvSpPr/>
            <p:nvPr/>
          </p:nvSpPr>
          <p:spPr>
            <a:xfrm>
              <a:off x="8752365" y="4581825"/>
              <a:ext cx="1144651" cy="2289302"/>
            </a:xfrm>
            <a:custGeom>
              <a:avLst/>
              <a:gdLst>
                <a:gd name="connsiteX0" fmla="*/ 1143013 w 1143013"/>
                <a:gd name="connsiteY0" fmla="*/ 0 h 2286025"/>
                <a:gd name="connsiteX1" fmla="*/ 1143013 w 1143013"/>
                <a:gd name="connsiteY1" fmla="*/ 2286026 h 2286025"/>
                <a:gd name="connsiteX2" fmla="*/ 0 w 1143013"/>
                <a:gd name="connsiteY2" fmla="*/ 1143013 h 2286025"/>
                <a:gd name="connsiteX3" fmla="*/ 1143013 w 1143013"/>
                <a:gd name="connsiteY3" fmla="*/ 0 h 2286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3013" h="2286025">
                  <a:moveTo>
                    <a:pt x="1143013" y="0"/>
                  </a:moveTo>
                  <a:lnTo>
                    <a:pt x="1143013" y="2286026"/>
                  </a:lnTo>
                  <a:cubicBezTo>
                    <a:pt x="511785" y="2286026"/>
                    <a:pt x="0" y="1774241"/>
                    <a:pt x="0" y="1143013"/>
                  </a:cubicBezTo>
                  <a:cubicBezTo>
                    <a:pt x="0" y="511785"/>
                    <a:pt x="511785" y="0"/>
                    <a:pt x="1143013" y="0"/>
                  </a:cubicBezTo>
                  <a:close/>
                </a:path>
              </a:pathLst>
            </a:custGeom>
            <a:noFill/>
            <a:ln w="0" cap="flat">
              <a:solidFill>
                <a:schemeClr val="tx1">
                  <a:lumMod val="10000"/>
                  <a:lumOff val="9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nl-NL"/>
            </a:p>
          </p:txBody>
        </p:sp>
        <p:sp>
          <p:nvSpPr>
            <p:cNvPr id="33" name="Vrije vorm: vorm 16">
              <a:extLst>
                <a:ext uri="{FF2B5EF4-FFF2-40B4-BE49-F238E27FC236}">
                  <a16:creationId xmlns:a16="http://schemas.microsoft.com/office/drawing/2014/main" id="{0A4A98AD-D827-0E2D-8305-081B14717334}"/>
                </a:ext>
              </a:extLst>
            </p:cNvPr>
            <p:cNvSpPr/>
            <p:nvPr userDrawn="1"/>
          </p:nvSpPr>
          <p:spPr>
            <a:xfrm rot="18900000" flipH="1">
              <a:off x="7935202" y="345697"/>
              <a:ext cx="1618773" cy="1618773"/>
            </a:xfrm>
            <a:custGeom>
              <a:avLst/>
              <a:gdLst>
                <a:gd name="connsiteX0" fmla="*/ 0 w 1616456"/>
                <a:gd name="connsiteY0" fmla="*/ 0 h 1616456"/>
                <a:gd name="connsiteX1" fmla="*/ 1616457 w 1616456"/>
                <a:gd name="connsiteY1" fmla="*/ 0 h 1616456"/>
                <a:gd name="connsiteX2" fmla="*/ 1616457 w 1616456"/>
                <a:gd name="connsiteY2" fmla="*/ 1616457 h 1616456"/>
                <a:gd name="connsiteX3" fmla="*/ 0 w 1616456"/>
                <a:gd name="connsiteY3" fmla="*/ 1616457 h 1616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16456" h="1616456">
                  <a:moveTo>
                    <a:pt x="0" y="0"/>
                  </a:moveTo>
                  <a:lnTo>
                    <a:pt x="1616457" y="0"/>
                  </a:lnTo>
                  <a:lnTo>
                    <a:pt x="1616457" y="1616457"/>
                  </a:lnTo>
                  <a:lnTo>
                    <a:pt x="0" y="1616457"/>
                  </a:lnTo>
                  <a:close/>
                </a:path>
              </a:pathLst>
            </a:custGeom>
            <a:noFill/>
            <a:ln w="0" cap="flat">
              <a:solidFill>
                <a:schemeClr val="tx1">
                  <a:lumMod val="10000"/>
                  <a:lumOff val="9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nl-NL"/>
            </a:p>
          </p:txBody>
        </p:sp>
        <p:sp>
          <p:nvSpPr>
            <p:cNvPr id="34" name="Vrije vorm: vorm 17">
              <a:extLst>
                <a:ext uri="{FF2B5EF4-FFF2-40B4-BE49-F238E27FC236}">
                  <a16:creationId xmlns:a16="http://schemas.microsoft.com/office/drawing/2014/main" id="{4B9606F0-4E05-AE28-10B9-ADE63164B28B}"/>
                </a:ext>
              </a:extLst>
            </p:cNvPr>
            <p:cNvSpPr/>
            <p:nvPr userDrawn="1"/>
          </p:nvSpPr>
          <p:spPr>
            <a:xfrm>
              <a:off x="9905975" y="2295800"/>
              <a:ext cx="2286025" cy="2286025"/>
            </a:xfrm>
            <a:custGeom>
              <a:avLst/>
              <a:gdLst>
                <a:gd name="connsiteX0" fmla="*/ 0 w 2286025"/>
                <a:gd name="connsiteY0" fmla="*/ 0 h 2286025"/>
                <a:gd name="connsiteX1" fmla="*/ 2286026 w 2286025"/>
                <a:gd name="connsiteY1" fmla="*/ 0 h 2286025"/>
                <a:gd name="connsiteX2" fmla="*/ 2286026 w 2286025"/>
                <a:gd name="connsiteY2" fmla="*/ 2286026 h 2286025"/>
                <a:gd name="connsiteX3" fmla="*/ 0 w 2286025"/>
                <a:gd name="connsiteY3" fmla="*/ 2286026 h 2286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86025" h="2286025">
                  <a:moveTo>
                    <a:pt x="0" y="0"/>
                  </a:moveTo>
                  <a:lnTo>
                    <a:pt x="2286026" y="0"/>
                  </a:lnTo>
                  <a:lnTo>
                    <a:pt x="2286026" y="2286026"/>
                  </a:lnTo>
                  <a:lnTo>
                    <a:pt x="0" y="2286026"/>
                  </a:lnTo>
                  <a:close/>
                </a:path>
              </a:pathLst>
            </a:custGeom>
            <a:noFill/>
            <a:ln w="0" cap="flat">
              <a:solidFill>
                <a:schemeClr val="tx1">
                  <a:lumMod val="10000"/>
                  <a:lumOff val="9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nl-NL"/>
            </a:p>
          </p:txBody>
        </p:sp>
        <p:sp>
          <p:nvSpPr>
            <p:cNvPr id="35" name="Vrije vorm: vorm 18">
              <a:extLst>
                <a:ext uri="{FF2B5EF4-FFF2-40B4-BE49-F238E27FC236}">
                  <a16:creationId xmlns:a16="http://schemas.microsoft.com/office/drawing/2014/main" id="{AAB3C64C-1F3E-C5C8-A6F1-5F8F861E80D6}"/>
                </a:ext>
              </a:extLst>
            </p:cNvPr>
            <p:cNvSpPr/>
            <p:nvPr userDrawn="1"/>
          </p:nvSpPr>
          <p:spPr>
            <a:xfrm flipH="1">
              <a:off x="9905231" y="4581825"/>
              <a:ext cx="2289302" cy="2289302"/>
            </a:xfrm>
            <a:custGeom>
              <a:avLst/>
              <a:gdLst>
                <a:gd name="connsiteX0" fmla="*/ 2286025 w 2286025"/>
                <a:gd name="connsiteY0" fmla="*/ 1143013 h 2286025"/>
                <a:gd name="connsiteX1" fmla="*/ 1143013 w 2286025"/>
                <a:gd name="connsiteY1" fmla="*/ 2286026 h 2286025"/>
                <a:gd name="connsiteX2" fmla="*/ 0 w 2286025"/>
                <a:gd name="connsiteY2" fmla="*/ 1143013 h 2286025"/>
                <a:gd name="connsiteX3" fmla="*/ 1143013 w 2286025"/>
                <a:gd name="connsiteY3" fmla="*/ 0 h 2286025"/>
                <a:gd name="connsiteX4" fmla="*/ 2286025 w 2286025"/>
                <a:gd name="connsiteY4" fmla="*/ 1143013 h 2286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86025" h="2286025">
                  <a:moveTo>
                    <a:pt x="2286025" y="1143013"/>
                  </a:moveTo>
                  <a:cubicBezTo>
                    <a:pt x="2286025" y="1774281"/>
                    <a:pt x="1774281" y="2286026"/>
                    <a:pt x="1143013" y="2286026"/>
                  </a:cubicBezTo>
                  <a:cubicBezTo>
                    <a:pt x="511744" y="2286026"/>
                    <a:pt x="0" y="1774281"/>
                    <a:pt x="0" y="1143013"/>
                  </a:cubicBezTo>
                  <a:cubicBezTo>
                    <a:pt x="0" y="511744"/>
                    <a:pt x="511744" y="0"/>
                    <a:pt x="1143013" y="0"/>
                  </a:cubicBezTo>
                  <a:cubicBezTo>
                    <a:pt x="1774281" y="0"/>
                    <a:pt x="2286025" y="511744"/>
                    <a:pt x="2286025" y="1143013"/>
                  </a:cubicBezTo>
                  <a:close/>
                </a:path>
              </a:pathLst>
            </a:custGeom>
            <a:noFill/>
            <a:ln w="0" cap="flat">
              <a:solidFill>
                <a:schemeClr val="tx1">
                  <a:lumMod val="10000"/>
                  <a:lumOff val="9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nl-NL"/>
            </a:p>
          </p:txBody>
        </p:sp>
      </p:grpSp>
      <p:pic>
        <p:nvPicPr>
          <p:cNvPr id="37" name="Graphic 36">
            <a:extLst>
              <a:ext uri="{FF2B5EF4-FFF2-40B4-BE49-F238E27FC236}">
                <a16:creationId xmlns:a16="http://schemas.microsoft.com/office/drawing/2014/main" id="{75E3789D-3585-F958-EF40-CE12185BCE1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1999" y="288001"/>
            <a:ext cx="914395" cy="485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0226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with logo'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2C0AEA8-36A5-0A78-8020-162823F2DF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792000" y="1941197"/>
            <a:ext cx="5040000" cy="4619176"/>
          </a:xfrm>
          <a:prstGeom prst="rect">
            <a:avLst/>
          </a:prstGeom>
        </p:spPr>
        <p:txBody>
          <a:bodyPr/>
          <a:lstStyle>
            <a:lvl1pPr>
              <a:buClr>
                <a:srgbClr val="507AC2"/>
              </a:buClr>
              <a:defRPr/>
            </a:lvl1pPr>
            <a:lvl2pPr>
              <a:buClr>
                <a:srgbClr val="507AC2"/>
              </a:buClr>
              <a:defRPr/>
            </a:lvl2pPr>
            <a:lvl3pPr>
              <a:buClr>
                <a:srgbClr val="507AC2"/>
              </a:buClr>
              <a:defRPr/>
            </a:lvl3pPr>
            <a:lvl4pPr>
              <a:buClr>
                <a:srgbClr val="507AC2"/>
              </a:buClr>
              <a:defRPr/>
            </a:lvl4pPr>
            <a:lvl5pPr>
              <a:buClr>
                <a:srgbClr val="507AC2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jdelijke aanduiding voor titel 1">
            <a:extLst>
              <a:ext uri="{FF2B5EF4-FFF2-40B4-BE49-F238E27FC236}">
                <a16:creationId xmlns:a16="http://schemas.microsoft.com/office/drawing/2014/main" id="{5ADB89B9-30A3-4F0A-3FF7-83AD7F9F8F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1999" y="297627"/>
            <a:ext cx="10608000" cy="1028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2" name="Tijdelijke aanduiding voor tekst 2">
            <a:extLst>
              <a:ext uri="{FF2B5EF4-FFF2-40B4-BE49-F238E27FC236}">
                <a16:creationId xmlns:a16="http://schemas.microsoft.com/office/drawing/2014/main" id="{1E11D0CE-46E7-3F62-6F16-774A16A33DF9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791999" y="1370193"/>
            <a:ext cx="5040001" cy="51555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000" b="0">
                <a:solidFill>
                  <a:srgbClr val="507AC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11" name="Tijdelijke aanduiding voor tekst 2">
            <a:extLst>
              <a:ext uri="{FF2B5EF4-FFF2-40B4-BE49-F238E27FC236}">
                <a16:creationId xmlns:a16="http://schemas.microsoft.com/office/drawing/2014/main" id="{22B77CE3-A4E3-B4AD-046D-A483AA6B73D5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6359998" y="1370194"/>
            <a:ext cx="5040001" cy="51555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000" b="0">
                <a:solidFill>
                  <a:srgbClr val="507AC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5" name="Tijdelijke aanduiding voor afbeelding 4">
            <a:extLst>
              <a:ext uri="{FF2B5EF4-FFF2-40B4-BE49-F238E27FC236}">
                <a16:creationId xmlns:a16="http://schemas.microsoft.com/office/drawing/2014/main" id="{6DCB1552-6BA2-5743-9E75-BCEA0A87BB2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359998" y="2032987"/>
            <a:ext cx="720000" cy="720000"/>
          </a:xfrm>
        </p:spPr>
        <p:txBody>
          <a:bodyPr/>
          <a:lstStyle>
            <a:lvl1pPr marL="0" indent="0">
              <a:buFontTx/>
              <a:buNone/>
              <a:defRPr sz="1200"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Click to add logo</a:t>
            </a:r>
          </a:p>
          <a:p>
            <a:endParaRPr lang="nl-NL"/>
          </a:p>
        </p:txBody>
      </p:sp>
      <p:sp>
        <p:nvSpPr>
          <p:cNvPr id="6" name="Tijdelijke aanduiding voor afbeelding 4">
            <a:extLst>
              <a:ext uri="{FF2B5EF4-FFF2-40B4-BE49-F238E27FC236}">
                <a16:creationId xmlns:a16="http://schemas.microsoft.com/office/drawing/2014/main" id="{CB9A7961-F32D-C953-455F-8511A70229E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0583999" y="2032987"/>
            <a:ext cx="720000" cy="720000"/>
          </a:xfrm>
        </p:spPr>
        <p:txBody>
          <a:bodyPr/>
          <a:lstStyle>
            <a:lvl1pPr marL="0" indent="0">
              <a:buFont typeface="+mj-lt"/>
              <a:buAutoNum type="arabicPeriod"/>
              <a:defRPr sz="1200"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Click to add logo</a:t>
            </a:r>
          </a:p>
          <a:p>
            <a:endParaRPr lang="nl-NL"/>
          </a:p>
          <a:p>
            <a:endParaRPr lang="nl-NL"/>
          </a:p>
        </p:txBody>
      </p:sp>
      <p:sp>
        <p:nvSpPr>
          <p:cNvPr id="7" name="Tijdelijke aanduiding voor afbeelding 4">
            <a:extLst>
              <a:ext uri="{FF2B5EF4-FFF2-40B4-BE49-F238E27FC236}">
                <a16:creationId xmlns:a16="http://schemas.microsoft.com/office/drawing/2014/main" id="{49B8A7DA-608F-E1F1-3D28-26CAC74AEE7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415998" y="2032987"/>
            <a:ext cx="720000" cy="720000"/>
          </a:xfrm>
        </p:spPr>
        <p:txBody>
          <a:bodyPr/>
          <a:lstStyle>
            <a:lvl1pPr marL="0" indent="0">
              <a:buFont typeface="+mj-lt"/>
              <a:buAutoNum type="arabicPeriod"/>
              <a:defRPr sz="1200"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Click to add logo</a:t>
            </a:r>
          </a:p>
          <a:p>
            <a:endParaRPr lang="nl-NL"/>
          </a:p>
          <a:p>
            <a:endParaRPr lang="nl-NL"/>
          </a:p>
        </p:txBody>
      </p:sp>
      <p:sp>
        <p:nvSpPr>
          <p:cNvPr id="9" name="Tijdelijke aanduiding voor afbeelding 4">
            <a:extLst>
              <a:ext uri="{FF2B5EF4-FFF2-40B4-BE49-F238E27FC236}">
                <a16:creationId xmlns:a16="http://schemas.microsoft.com/office/drawing/2014/main" id="{46E0DBD1-6B7F-DFCF-0D6D-21B1F6CB82AA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8471998" y="2032987"/>
            <a:ext cx="720000" cy="720000"/>
          </a:xfrm>
        </p:spPr>
        <p:txBody>
          <a:bodyPr/>
          <a:lstStyle>
            <a:lvl1pPr marL="0" indent="0">
              <a:buFont typeface="+mj-lt"/>
              <a:buAutoNum type="arabicPeriod"/>
              <a:defRPr sz="1200"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Click to add logo</a:t>
            </a:r>
          </a:p>
          <a:p>
            <a:endParaRPr lang="nl-NL"/>
          </a:p>
          <a:p>
            <a:endParaRPr lang="nl-NL"/>
          </a:p>
        </p:txBody>
      </p:sp>
      <p:sp>
        <p:nvSpPr>
          <p:cNvPr id="10" name="Tijdelijke aanduiding voor afbeelding 4">
            <a:extLst>
              <a:ext uri="{FF2B5EF4-FFF2-40B4-BE49-F238E27FC236}">
                <a16:creationId xmlns:a16="http://schemas.microsoft.com/office/drawing/2014/main" id="{AB81FC5C-706E-D0C1-7398-256EE2A0A64E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9527998" y="2032987"/>
            <a:ext cx="720000" cy="720000"/>
          </a:xfrm>
        </p:spPr>
        <p:txBody>
          <a:bodyPr/>
          <a:lstStyle>
            <a:lvl1pPr marL="0" indent="0">
              <a:buFont typeface="+mj-lt"/>
              <a:buAutoNum type="arabicPeriod"/>
              <a:defRPr sz="1200"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Click to add logo</a:t>
            </a:r>
          </a:p>
          <a:p>
            <a:endParaRPr lang="nl-NL"/>
          </a:p>
          <a:p>
            <a:endParaRPr lang="nl-NL"/>
          </a:p>
        </p:txBody>
      </p:sp>
      <p:sp>
        <p:nvSpPr>
          <p:cNvPr id="13" name="Tijdelijke aanduiding voor afbeelding 4">
            <a:extLst>
              <a:ext uri="{FF2B5EF4-FFF2-40B4-BE49-F238E27FC236}">
                <a16:creationId xmlns:a16="http://schemas.microsoft.com/office/drawing/2014/main" id="{B2399D94-41F0-E023-E634-9E7013CADF3A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6359998" y="4468045"/>
            <a:ext cx="720000" cy="720000"/>
          </a:xfrm>
        </p:spPr>
        <p:txBody>
          <a:bodyPr/>
          <a:lstStyle>
            <a:lvl1pPr marL="0" indent="0">
              <a:buFont typeface="+mj-lt"/>
              <a:buAutoNum type="arabicPeriod"/>
              <a:defRPr sz="1200"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Click to add logo</a:t>
            </a:r>
          </a:p>
          <a:p>
            <a:endParaRPr lang="nl-NL"/>
          </a:p>
          <a:p>
            <a:endParaRPr lang="nl-NL"/>
          </a:p>
        </p:txBody>
      </p:sp>
      <p:sp>
        <p:nvSpPr>
          <p:cNvPr id="14" name="Tijdelijke aanduiding voor afbeelding 4">
            <a:extLst>
              <a:ext uri="{FF2B5EF4-FFF2-40B4-BE49-F238E27FC236}">
                <a16:creationId xmlns:a16="http://schemas.microsoft.com/office/drawing/2014/main" id="{99FFE453-B38A-C4D5-C090-140F6D7B778B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10583999" y="4468045"/>
            <a:ext cx="720000" cy="720000"/>
          </a:xfrm>
        </p:spPr>
        <p:txBody>
          <a:bodyPr/>
          <a:lstStyle>
            <a:lvl1pPr marL="0" indent="0">
              <a:buFont typeface="+mj-lt"/>
              <a:buAutoNum type="arabicPeriod"/>
              <a:defRPr sz="1200"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Click to add logo</a:t>
            </a:r>
          </a:p>
          <a:p>
            <a:endParaRPr lang="nl-NL"/>
          </a:p>
          <a:p>
            <a:endParaRPr lang="nl-NL"/>
          </a:p>
        </p:txBody>
      </p:sp>
      <p:sp>
        <p:nvSpPr>
          <p:cNvPr id="15" name="Tijdelijke aanduiding voor afbeelding 4">
            <a:extLst>
              <a:ext uri="{FF2B5EF4-FFF2-40B4-BE49-F238E27FC236}">
                <a16:creationId xmlns:a16="http://schemas.microsoft.com/office/drawing/2014/main" id="{0A6ED53A-9F4A-5190-97D9-F6B0819D8BFB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7415998" y="4468045"/>
            <a:ext cx="720000" cy="720000"/>
          </a:xfrm>
        </p:spPr>
        <p:txBody>
          <a:bodyPr/>
          <a:lstStyle>
            <a:lvl1pPr marL="0" indent="0">
              <a:buFont typeface="+mj-lt"/>
              <a:buNone/>
              <a:defRPr sz="1200"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Click to add logo</a:t>
            </a:r>
          </a:p>
        </p:txBody>
      </p:sp>
      <p:sp>
        <p:nvSpPr>
          <p:cNvPr id="16" name="Tijdelijke aanduiding voor afbeelding 4">
            <a:extLst>
              <a:ext uri="{FF2B5EF4-FFF2-40B4-BE49-F238E27FC236}">
                <a16:creationId xmlns:a16="http://schemas.microsoft.com/office/drawing/2014/main" id="{5C627550-6F75-0716-F947-784C8BC2D531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8476150" y="4468045"/>
            <a:ext cx="720000" cy="720000"/>
          </a:xfrm>
        </p:spPr>
        <p:txBody>
          <a:bodyPr/>
          <a:lstStyle>
            <a:lvl1pPr marL="0" indent="0">
              <a:buFont typeface="+mj-lt"/>
              <a:buAutoNum type="arabicPeriod"/>
              <a:defRPr sz="1200"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Click to add logo</a:t>
            </a:r>
          </a:p>
          <a:p>
            <a:endParaRPr lang="nl-NL"/>
          </a:p>
          <a:p>
            <a:endParaRPr lang="nl-NL"/>
          </a:p>
        </p:txBody>
      </p:sp>
      <p:sp>
        <p:nvSpPr>
          <p:cNvPr id="17" name="Tijdelijke aanduiding voor afbeelding 4">
            <a:extLst>
              <a:ext uri="{FF2B5EF4-FFF2-40B4-BE49-F238E27FC236}">
                <a16:creationId xmlns:a16="http://schemas.microsoft.com/office/drawing/2014/main" id="{A8318F08-255E-E28E-CA0B-DE12226A7793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9527998" y="4468045"/>
            <a:ext cx="720000" cy="720000"/>
          </a:xfrm>
        </p:spPr>
        <p:txBody>
          <a:bodyPr/>
          <a:lstStyle>
            <a:lvl1pPr marL="0" indent="0">
              <a:buFont typeface="+mj-lt"/>
              <a:buAutoNum type="arabicPeriod"/>
              <a:defRPr sz="1200"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Click to add logo</a:t>
            </a:r>
          </a:p>
          <a:p>
            <a:endParaRPr lang="nl-NL"/>
          </a:p>
          <a:p>
            <a:endParaRPr lang="nl-NL"/>
          </a:p>
        </p:txBody>
      </p:sp>
      <p:sp>
        <p:nvSpPr>
          <p:cNvPr id="23" name="Tijdelijke aanduiding voor afbeelding 4">
            <a:extLst>
              <a:ext uri="{FF2B5EF4-FFF2-40B4-BE49-F238E27FC236}">
                <a16:creationId xmlns:a16="http://schemas.microsoft.com/office/drawing/2014/main" id="{7E12676C-3873-A993-4AE5-1FAF61ECE24E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6359998" y="3656359"/>
            <a:ext cx="720000" cy="720000"/>
          </a:xfrm>
        </p:spPr>
        <p:txBody>
          <a:bodyPr/>
          <a:lstStyle>
            <a:lvl1pPr marL="0" indent="0">
              <a:buFont typeface="+mj-lt"/>
              <a:buAutoNum type="arabicPeriod"/>
              <a:defRPr sz="1200"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Click to add logo</a:t>
            </a:r>
          </a:p>
          <a:p>
            <a:endParaRPr lang="nl-NL"/>
          </a:p>
          <a:p>
            <a:endParaRPr lang="nl-NL"/>
          </a:p>
        </p:txBody>
      </p:sp>
      <p:sp>
        <p:nvSpPr>
          <p:cNvPr id="24" name="Tijdelijke aanduiding voor afbeelding 4">
            <a:extLst>
              <a:ext uri="{FF2B5EF4-FFF2-40B4-BE49-F238E27FC236}">
                <a16:creationId xmlns:a16="http://schemas.microsoft.com/office/drawing/2014/main" id="{FD50B4E6-85A9-F1F2-6F39-E6CF32493F20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10583999" y="3656359"/>
            <a:ext cx="720000" cy="720000"/>
          </a:xfrm>
        </p:spPr>
        <p:txBody>
          <a:bodyPr/>
          <a:lstStyle>
            <a:lvl1pPr marL="0" indent="0">
              <a:buFont typeface="+mj-lt"/>
              <a:buAutoNum type="arabicPeriod"/>
              <a:defRPr sz="1200"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Click to add logo</a:t>
            </a:r>
          </a:p>
          <a:p>
            <a:endParaRPr lang="nl-NL"/>
          </a:p>
          <a:p>
            <a:endParaRPr lang="nl-NL"/>
          </a:p>
        </p:txBody>
      </p:sp>
      <p:sp>
        <p:nvSpPr>
          <p:cNvPr id="25" name="Tijdelijke aanduiding voor afbeelding 4">
            <a:extLst>
              <a:ext uri="{FF2B5EF4-FFF2-40B4-BE49-F238E27FC236}">
                <a16:creationId xmlns:a16="http://schemas.microsoft.com/office/drawing/2014/main" id="{F3C196DA-4005-DC96-0D43-0776658575F9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7415998" y="3656359"/>
            <a:ext cx="720000" cy="720000"/>
          </a:xfrm>
        </p:spPr>
        <p:txBody>
          <a:bodyPr/>
          <a:lstStyle>
            <a:lvl1pPr marL="0" indent="0">
              <a:buFont typeface="+mj-lt"/>
              <a:buAutoNum type="arabicPeriod"/>
              <a:defRPr sz="1200"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Click to add logo</a:t>
            </a:r>
          </a:p>
          <a:p>
            <a:endParaRPr lang="nl-NL"/>
          </a:p>
          <a:p>
            <a:endParaRPr lang="nl-NL"/>
          </a:p>
        </p:txBody>
      </p:sp>
      <p:sp>
        <p:nvSpPr>
          <p:cNvPr id="26" name="Tijdelijke aanduiding voor afbeelding 4">
            <a:extLst>
              <a:ext uri="{FF2B5EF4-FFF2-40B4-BE49-F238E27FC236}">
                <a16:creationId xmlns:a16="http://schemas.microsoft.com/office/drawing/2014/main" id="{8FDBB679-F75E-40F0-8811-288DB1CB6E19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8476150" y="3656359"/>
            <a:ext cx="720000" cy="720000"/>
          </a:xfrm>
        </p:spPr>
        <p:txBody>
          <a:bodyPr/>
          <a:lstStyle>
            <a:lvl1pPr marL="0" indent="0">
              <a:buFont typeface="+mj-lt"/>
              <a:buAutoNum type="arabicPeriod"/>
              <a:defRPr sz="1200"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Click to add logo</a:t>
            </a:r>
          </a:p>
          <a:p>
            <a:endParaRPr lang="nl-NL"/>
          </a:p>
          <a:p>
            <a:endParaRPr lang="nl-NL"/>
          </a:p>
        </p:txBody>
      </p:sp>
      <p:sp>
        <p:nvSpPr>
          <p:cNvPr id="27" name="Tijdelijke aanduiding voor afbeelding 4">
            <a:extLst>
              <a:ext uri="{FF2B5EF4-FFF2-40B4-BE49-F238E27FC236}">
                <a16:creationId xmlns:a16="http://schemas.microsoft.com/office/drawing/2014/main" id="{94490BF4-7C50-E4CD-1745-F545080F5C72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9527998" y="3656359"/>
            <a:ext cx="720000" cy="720000"/>
          </a:xfrm>
        </p:spPr>
        <p:txBody>
          <a:bodyPr/>
          <a:lstStyle>
            <a:lvl1pPr marL="0" indent="0">
              <a:buFont typeface="+mj-lt"/>
              <a:buAutoNum type="arabicPeriod"/>
              <a:defRPr sz="1200"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Click to add logo</a:t>
            </a:r>
          </a:p>
          <a:p>
            <a:endParaRPr lang="nl-NL"/>
          </a:p>
          <a:p>
            <a:endParaRPr lang="nl-NL"/>
          </a:p>
        </p:txBody>
      </p:sp>
      <p:sp>
        <p:nvSpPr>
          <p:cNvPr id="33" name="Tijdelijke aanduiding voor afbeelding 4">
            <a:extLst>
              <a:ext uri="{FF2B5EF4-FFF2-40B4-BE49-F238E27FC236}">
                <a16:creationId xmlns:a16="http://schemas.microsoft.com/office/drawing/2014/main" id="{2EE1009F-5ACA-4126-6A99-FE7F7ABEDDFC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6359998" y="2844673"/>
            <a:ext cx="720000" cy="720000"/>
          </a:xfrm>
        </p:spPr>
        <p:txBody>
          <a:bodyPr/>
          <a:lstStyle>
            <a:lvl1pPr marL="0" indent="0">
              <a:buFont typeface="+mj-lt"/>
              <a:buAutoNum type="arabicPeriod"/>
              <a:defRPr sz="1200"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Click to add logo</a:t>
            </a:r>
          </a:p>
          <a:p>
            <a:endParaRPr lang="nl-NL"/>
          </a:p>
          <a:p>
            <a:endParaRPr lang="nl-NL"/>
          </a:p>
        </p:txBody>
      </p:sp>
      <p:sp>
        <p:nvSpPr>
          <p:cNvPr id="34" name="Tijdelijke aanduiding voor afbeelding 4">
            <a:extLst>
              <a:ext uri="{FF2B5EF4-FFF2-40B4-BE49-F238E27FC236}">
                <a16:creationId xmlns:a16="http://schemas.microsoft.com/office/drawing/2014/main" id="{8881785D-E343-C047-C655-39D0DEAE1B84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10583999" y="2844673"/>
            <a:ext cx="720000" cy="720000"/>
          </a:xfrm>
        </p:spPr>
        <p:txBody>
          <a:bodyPr/>
          <a:lstStyle>
            <a:lvl1pPr marL="0" indent="0">
              <a:buFont typeface="+mj-lt"/>
              <a:buAutoNum type="arabicPeriod"/>
              <a:defRPr sz="1200"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Click to add logo</a:t>
            </a:r>
          </a:p>
          <a:p>
            <a:endParaRPr lang="nl-NL"/>
          </a:p>
          <a:p>
            <a:endParaRPr lang="nl-NL"/>
          </a:p>
        </p:txBody>
      </p:sp>
      <p:sp>
        <p:nvSpPr>
          <p:cNvPr id="35" name="Tijdelijke aanduiding voor afbeelding 4">
            <a:extLst>
              <a:ext uri="{FF2B5EF4-FFF2-40B4-BE49-F238E27FC236}">
                <a16:creationId xmlns:a16="http://schemas.microsoft.com/office/drawing/2014/main" id="{C935BDE4-424E-4501-7F4D-4B3F85DA9D70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7415998" y="2844673"/>
            <a:ext cx="720000" cy="720000"/>
          </a:xfrm>
        </p:spPr>
        <p:txBody>
          <a:bodyPr/>
          <a:lstStyle>
            <a:lvl1pPr marL="0" indent="0">
              <a:buFont typeface="+mj-lt"/>
              <a:buAutoNum type="arabicPeriod"/>
              <a:defRPr sz="1200"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Click to add logo</a:t>
            </a:r>
          </a:p>
          <a:p>
            <a:endParaRPr lang="nl-NL"/>
          </a:p>
          <a:p>
            <a:endParaRPr lang="nl-NL"/>
          </a:p>
        </p:txBody>
      </p:sp>
      <p:sp>
        <p:nvSpPr>
          <p:cNvPr id="36" name="Tijdelijke aanduiding voor afbeelding 4">
            <a:extLst>
              <a:ext uri="{FF2B5EF4-FFF2-40B4-BE49-F238E27FC236}">
                <a16:creationId xmlns:a16="http://schemas.microsoft.com/office/drawing/2014/main" id="{08E04B72-2157-6BA7-4523-FC626B2E4D67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8476150" y="2844673"/>
            <a:ext cx="720000" cy="720000"/>
          </a:xfrm>
        </p:spPr>
        <p:txBody>
          <a:bodyPr/>
          <a:lstStyle>
            <a:lvl1pPr marL="0" indent="0">
              <a:buFont typeface="+mj-lt"/>
              <a:buAutoNum type="arabicPeriod"/>
              <a:defRPr sz="1200"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Click to add logo</a:t>
            </a:r>
          </a:p>
          <a:p>
            <a:endParaRPr lang="nl-NL"/>
          </a:p>
          <a:p>
            <a:endParaRPr lang="nl-NL"/>
          </a:p>
        </p:txBody>
      </p:sp>
      <p:sp>
        <p:nvSpPr>
          <p:cNvPr id="37" name="Tijdelijke aanduiding voor afbeelding 4">
            <a:extLst>
              <a:ext uri="{FF2B5EF4-FFF2-40B4-BE49-F238E27FC236}">
                <a16:creationId xmlns:a16="http://schemas.microsoft.com/office/drawing/2014/main" id="{C8B873D7-32CD-A7F7-90FF-7312B8507F40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9527998" y="2844673"/>
            <a:ext cx="720000" cy="720000"/>
          </a:xfrm>
        </p:spPr>
        <p:txBody>
          <a:bodyPr/>
          <a:lstStyle>
            <a:lvl1pPr marL="0" indent="0">
              <a:buFont typeface="+mj-lt"/>
              <a:buAutoNum type="arabicPeriod"/>
              <a:defRPr sz="1200"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Click to add logo</a:t>
            </a:r>
          </a:p>
          <a:p>
            <a:endParaRPr lang="nl-NL"/>
          </a:p>
          <a:p>
            <a:endParaRPr lang="nl-NL"/>
          </a:p>
        </p:txBody>
      </p:sp>
      <p:sp>
        <p:nvSpPr>
          <p:cNvPr id="19" name="Tijdelijke aanduiding voor afbeelding 4">
            <a:extLst>
              <a:ext uri="{FF2B5EF4-FFF2-40B4-BE49-F238E27FC236}">
                <a16:creationId xmlns:a16="http://schemas.microsoft.com/office/drawing/2014/main" id="{04117451-BB96-E9B6-97E9-6A97A0002444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6359998" y="5279731"/>
            <a:ext cx="720000" cy="720000"/>
          </a:xfrm>
        </p:spPr>
        <p:txBody>
          <a:bodyPr/>
          <a:lstStyle>
            <a:lvl1pPr marL="0" indent="0">
              <a:buFont typeface="+mj-lt"/>
              <a:buAutoNum type="arabicPeriod"/>
              <a:defRPr sz="1200"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Click to add logo</a:t>
            </a:r>
          </a:p>
          <a:p>
            <a:endParaRPr lang="nl-NL"/>
          </a:p>
          <a:p>
            <a:endParaRPr lang="nl-NL"/>
          </a:p>
        </p:txBody>
      </p:sp>
      <p:sp>
        <p:nvSpPr>
          <p:cNvPr id="20" name="Tijdelijke aanduiding voor afbeelding 4">
            <a:extLst>
              <a:ext uri="{FF2B5EF4-FFF2-40B4-BE49-F238E27FC236}">
                <a16:creationId xmlns:a16="http://schemas.microsoft.com/office/drawing/2014/main" id="{FE69476D-1624-40C2-DA08-83BEF5716D9E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10583999" y="5279731"/>
            <a:ext cx="720000" cy="720000"/>
          </a:xfrm>
        </p:spPr>
        <p:txBody>
          <a:bodyPr/>
          <a:lstStyle>
            <a:lvl1pPr marL="0" indent="0">
              <a:buFont typeface="+mj-lt"/>
              <a:buAutoNum type="arabicPeriod"/>
              <a:defRPr sz="1200"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Click to add logo</a:t>
            </a:r>
          </a:p>
          <a:p>
            <a:endParaRPr lang="nl-NL"/>
          </a:p>
          <a:p>
            <a:endParaRPr lang="nl-NL"/>
          </a:p>
        </p:txBody>
      </p:sp>
      <p:sp>
        <p:nvSpPr>
          <p:cNvPr id="21" name="Tijdelijke aanduiding voor afbeelding 4">
            <a:extLst>
              <a:ext uri="{FF2B5EF4-FFF2-40B4-BE49-F238E27FC236}">
                <a16:creationId xmlns:a16="http://schemas.microsoft.com/office/drawing/2014/main" id="{81E8399D-88CC-75B0-9B5B-3ECDD1C665E8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7415998" y="5279731"/>
            <a:ext cx="720000" cy="720000"/>
          </a:xfrm>
        </p:spPr>
        <p:txBody>
          <a:bodyPr/>
          <a:lstStyle>
            <a:lvl1pPr marL="0" indent="0">
              <a:buFont typeface="+mj-lt"/>
              <a:buNone/>
              <a:defRPr sz="1200"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Click to add logo</a:t>
            </a:r>
          </a:p>
        </p:txBody>
      </p:sp>
      <p:sp>
        <p:nvSpPr>
          <p:cNvPr id="22" name="Tijdelijke aanduiding voor afbeelding 4">
            <a:extLst>
              <a:ext uri="{FF2B5EF4-FFF2-40B4-BE49-F238E27FC236}">
                <a16:creationId xmlns:a16="http://schemas.microsoft.com/office/drawing/2014/main" id="{5A86DE8D-2B18-EC6A-2F90-19613D09B587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8476150" y="5279731"/>
            <a:ext cx="720000" cy="720000"/>
          </a:xfrm>
        </p:spPr>
        <p:txBody>
          <a:bodyPr/>
          <a:lstStyle>
            <a:lvl1pPr marL="0" indent="0">
              <a:buFont typeface="+mj-lt"/>
              <a:buAutoNum type="arabicPeriod"/>
              <a:defRPr sz="1200"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Click to add logo</a:t>
            </a:r>
          </a:p>
          <a:p>
            <a:endParaRPr lang="nl-NL"/>
          </a:p>
          <a:p>
            <a:endParaRPr lang="nl-NL"/>
          </a:p>
        </p:txBody>
      </p:sp>
      <p:sp>
        <p:nvSpPr>
          <p:cNvPr id="28" name="Tijdelijke aanduiding voor afbeelding 4">
            <a:extLst>
              <a:ext uri="{FF2B5EF4-FFF2-40B4-BE49-F238E27FC236}">
                <a16:creationId xmlns:a16="http://schemas.microsoft.com/office/drawing/2014/main" id="{EB8F21E5-E7D0-1935-C2F3-6FC792A34973}"/>
              </a:ext>
            </a:extLst>
          </p:cNvPr>
          <p:cNvSpPr>
            <a:spLocks noGrp="1"/>
          </p:cNvSpPr>
          <p:nvPr>
            <p:ph type="pic" sz="quarter" idx="37" hasCustomPrompt="1"/>
          </p:nvPr>
        </p:nvSpPr>
        <p:spPr>
          <a:xfrm>
            <a:off x="9527998" y="5279731"/>
            <a:ext cx="720000" cy="720000"/>
          </a:xfrm>
        </p:spPr>
        <p:txBody>
          <a:bodyPr/>
          <a:lstStyle>
            <a:lvl1pPr marL="0" indent="0">
              <a:buFont typeface="+mj-lt"/>
              <a:buAutoNum type="arabicPeriod"/>
              <a:defRPr sz="1200"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Click to add logo</a:t>
            </a:r>
          </a:p>
          <a:p>
            <a:endParaRPr lang="nl-NL"/>
          </a:p>
          <a:p>
            <a:endParaRPr lang="nl-NL"/>
          </a:p>
        </p:txBody>
      </p:sp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B199AC4C-2A8C-563B-9DAB-3E70D8EB22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85200" y="6596579"/>
            <a:ext cx="4114800" cy="1520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2"/>
                </a:solidFill>
              </a:defRPr>
            </a:lvl1pPr>
          </a:lstStyle>
          <a:p>
            <a:r>
              <a:rPr lang="en-BE"/>
              <a:t>Source</a:t>
            </a:r>
          </a:p>
        </p:txBody>
      </p:sp>
    </p:spTree>
    <p:extLst>
      <p:ext uri="{BB962C8B-B14F-4D97-AF65-F5344CB8AC3E}">
        <p14:creationId xmlns:p14="http://schemas.microsoft.com/office/powerpoint/2010/main" val="344690813"/>
      </p:ext>
    </p:extLst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multiple images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Vrije vorm: vorm 25">
            <a:extLst>
              <a:ext uri="{FF2B5EF4-FFF2-40B4-BE49-F238E27FC236}">
                <a16:creationId xmlns:a16="http://schemas.microsoft.com/office/drawing/2014/main" id="{3B768417-84B8-4DE2-B012-8B10435FA345}"/>
              </a:ext>
            </a:extLst>
          </p:cNvPr>
          <p:cNvSpPr/>
          <p:nvPr/>
        </p:nvSpPr>
        <p:spPr>
          <a:xfrm rot="13500000">
            <a:off x="6729047" y="3798050"/>
            <a:ext cx="1781899" cy="1781899"/>
          </a:xfrm>
          <a:custGeom>
            <a:avLst/>
            <a:gdLst>
              <a:gd name="connsiteX0" fmla="*/ 0 w 1616455"/>
              <a:gd name="connsiteY0" fmla="*/ 0 h 1616455"/>
              <a:gd name="connsiteX1" fmla="*/ 1616455 w 1616455"/>
              <a:gd name="connsiteY1" fmla="*/ 0 h 1616455"/>
              <a:gd name="connsiteX2" fmla="*/ 1616455 w 1616455"/>
              <a:gd name="connsiteY2" fmla="*/ 1616455 h 1616455"/>
              <a:gd name="connsiteX3" fmla="*/ 0 w 1616455"/>
              <a:gd name="connsiteY3" fmla="*/ 1616455 h 1616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16455" h="1616455">
                <a:moveTo>
                  <a:pt x="0" y="0"/>
                </a:moveTo>
                <a:lnTo>
                  <a:pt x="1616455" y="0"/>
                </a:lnTo>
                <a:lnTo>
                  <a:pt x="1616455" y="1616455"/>
                </a:lnTo>
                <a:lnTo>
                  <a:pt x="0" y="1616455"/>
                </a:lnTo>
                <a:close/>
              </a:path>
            </a:pathLst>
          </a:custGeom>
          <a:solidFill>
            <a:srgbClr val="D1E3F7"/>
          </a:solidFill>
          <a:ln w="0" cap="flat">
            <a:noFill/>
            <a:prstDash val="solid"/>
            <a:miter/>
          </a:ln>
        </p:spPr>
        <p:txBody>
          <a:bodyPr rtlCol="0" anchor="ctr"/>
          <a:lstStyle/>
          <a:p>
            <a:endParaRPr lang="nl-NL"/>
          </a:p>
        </p:txBody>
      </p:sp>
      <p:sp>
        <p:nvSpPr>
          <p:cNvPr id="27" name="Vrije vorm: vorm 26">
            <a:extLst>
              <a:ext uri="{FF2B5EF4-FFF2-40B4-BE49-F238E27FC236}">
                <a16:creationId xmlns:a16="http://schemas.microsoft.com/office/drawing/2014/main" id="{C5C134B3-0C65-09AB-E1C8-00A828796E03}"/>
              </a:ext>
            </a:extLst>
          </p:cNvPr>
          <p:cNvSpPr/>
          <p:nvPr/>
        </p:nvSpPr>
        <p:spPr>
          <a:xfrm>
            <a:off x="8880001" y="909007"/>
            <a:ext cx="2519999" cy="2519999"/>
          </a:xfrm>
          <a:custGeom>
            <a:avLst/>
            <a:gdLst>
              <a:gd name="connsiteX0" fmla="*/ 0 w 2286025"/>
              <a:gd name="connsiteY0" fmla="*/ 0 h 2286025"/>
              <a:gd name="connsiteX1" fmla="*/ 2286026 w 2286025"/>
              <a:gd name="connsiteY1" fmla="*/ 0 h 2286025"/>
              <a:gd name="connsiteX2" fmla="*/ 2286026 w 2286025"/>
              <a:gd name="connsiteY2" fmla="*/ 2286026 h 2286025"/>
              <a:gd name="connsiteX3" fmla="*/ 0 w 2286025"/>
              <a:gd name="connsiteY3" fmla="*/ 2286026 h 2286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86025" h="2286025">
                <a:moveTo>
                  <a:pt x="0" y="0"/>
                </a:moveTo>
                <a:lnTo>
                  <a:pt x="2286026" y="0"/>
                </a:lnTo>
                <a:lnTo>
                  <a:pt x="2286026" y="2286026"/>
                </a:lnTo>
                <a:lnTo>
                  <a:pt x="0" y="2286026"/>
                </a:lnTo>
                <a:close/>
              </a:path>
            </a:pathLst>
          </a:custGeom>
          <a:solidFill>
            <a:srgbClr val="D1E3F7"/>
          </a:solidFill>
          <a:ln w="0" cap="flat">
            <a:noFill/>
            <a:prstDash val="solid"/>
            <a:miter/>
          </a:ln>
        </p:spPr>
        <p:txBody>
          <a:bodyPr rtlCol="0" anchor="ctr"/>
          <a:lstStyle/>
          <a:p>
            <a:endParaRPr lang="nl-NL"/>
          </a:p>
        </p:txBody>
      </p:sp>
      <p:sp>
        <p:nvSpPr>
          <p:cNvPr id="28" name="Vrije vorm: vorm 27">
            <a:extLst>
              <a:ext uri="{FF2B5EF4-FFF2-40B4-BE49-F238E27FC236}">
                <a16:creationId xmlns:a16="http://schemas.microsoft.com/office/drawing/2014/main" id="{9960CBC0-B3E6-7815-A46E-4557FB4748A9}"/>
              </a:ext>
            </a:extLst>
          </p:cNvPr>
          <p:cNvSpPr/>
          <p:nvPr/>
        </p:nvSpPr>
        <p:spPr>
          <a:xfrm>
            <a:off x="6360003" y="909007"/>
            <a:ext cx="2519999" cy="2519999"/>
          </a:xfrm>
          <a:custGeom>
            <a:avLst/>
            <a:gdLst>
              <a:gd name="connsiteX0" fmla="*/ 2286026 w 2286025"/>
              <a:gd name="connsiteY0" fmla="*/ 1143013 h 2286025"/>
              <a:gd name="connsiteX1" fmla="*/ 1143012 w 2286025"/>
              <a:gd name="connsiteY1" fmla="*/ 2286026 h 2286025"/>
              <a:gd name="connsiteX2" fmla="*/ -1 w 2286025"/>
              <a:gd name="connsiteY2" fmla="*/ 1143013 h 2286025"/>
              <a:gd name="connsiteX3" fmla="*/ 1143012 w 2286025"/>
              <a:gd name="connsiteY3" fmla="*/ 0 h 2286025"/>
              <a:gd name="connsiteX4" fmla="*/ 2286026 w 2286025"/>
              <a:gd name="connsiteY4" fmla="*/ 1143013 h 2286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25" h="2286025">
                <a:moveTo>
                  <a:pt x="2286026" y="1143013"/>
                </a:moveTo>
                <a:cubicBezTo>
                  <a:pt x="2286026" y="1774282"/>
                  <a:pt x="1774282" y="2286026"/>
                  <a:pt x="1143012" y="2286026"/>
                </a:cubicBezTo>
                <a:cubicBezTo>
                  <a:pt x="511744" y="2286026"/>
                  <a:pt x="-1" y="1774282"/>
                  <a:pt x="-1" y="1143013"/>
                </a:cubicBezTo>
                <a:cubicBezTo>
                  <a:pt x="-1" y="511744"/>
                  <a:pt x="511743" y="0"/>
                  <a:pt x="1143012" y="0"/>
                </a:cubicBezTo>
                <a:cubicBezTo>
                  <a:pt x="1774281" y="0"/>
                  <a:pt x="2286026" y="511744"/>
                  <a:pt x="2286026" y="1143013"/>
                </a:cubicBezTo>
                <a:close/>
              </a:path>
            </a:pathLst>
          </a:custGeom>
          <a:solidFill>
            <a:srgbClr val="D1E3F7"/>
          </a:solidFill>
          <a:ln w="0" cap="flat">
            <a:noFill/>
            <a:prstDash val="solid"/>
            <a:miter/>
          </a:ln>
        </p:spPr>
        <p:txBody>
          <a:bodyPr rtlCol="0" anchor="ctr"/>
          <a:lstStyle/>
          <a:p>
            <a:endParaRPr lang="nl-NL"/>
          </a:p>
        </p:txBody>
      </p:sp>
      <p:sp>
        <p:nvSpPr>
          <p:cNvPr id="29" name="Vrije vorm: vorm 28">
            <a:extLst>
              <a:ext uri="{FF2B5EF4-FFF2-40B4-BE49-F238E27FC236}">
                <a16:creationId xmlns:a16="http://schemas.microsoft.com/office/drawing/2014/main" id="{E370AB24-64BC-5CD5-795A-AFF00B6F927B}"/>
              </a:ext>
            </a:extLst>
          </p:cNvPr>
          <p:cNvSpPr/>
          <p:nvPr/>
        </p:nvSpPr>
        <p:spPr>
          <a:xfrm>
            <a:off x="8880000" y="3428994"/>
            <a:ext cx="2519999" cy="2519999"/>
          </a:xfrm>
          <a:custGeom>
            <a:avLst/>
            <a:gdLst>
              <a:gd name="connsiteX0" fmla="*/ 2286026 w 2286025"/>
              <a:gd name="connsiteY0" fmla="*/ 1143013 h 2286025"/>
              <a:gd name="connsiteX1" fmla="*/ 1143012 w 2286025"/>
              <a:gd name="connsiteY1" fmla="*/ 2286026 h 2286025"/>
              <a:gd name="connsiteX2" fmla="*/ -1 w 2286025"/>
              <a:gd name="connsiteY2" fmla="*/ 1143013 h 2286025"/>
              <a:gd name="connsiteX3" fmla="*/ 1143012 w 2286025"/>
              <a:gd name="connsiteY3" fmla="*/ 0 h 2286025"/>
              <a:gd name="connsiteX4" fmla="*/ 2286026 w 2286025"/>
              <a:gd name="connsiteY4" fmla="*/ 1143013 h 2286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25" h="2286025">
                <a:moveTo>
                  <a:pt x="2286026" y="1143013"/>
                </a:moveTo>
                <a:cubicBezTo>
                  <a:pt x="2286026" y="1774282"/>
                  <a:pt x="1774282" y="2286026"/>
                  <a:pt x="1143012" y="2286026"/>
                </a:cubicBezTo>
                <a:cubicBezTo>
                  <a:pt x="511744" y="2286026"/>
                  <a:pt x="-1" y="1774282"/>
                  <a:pt x="-1" y="1143013"/>
                </a:cubicBezTo>
                <a:cubicBezTo>
                  <a:pt x="-1" y="511744"/>
                  <a:pt x="511743" y="0"/>
                  <a:pt x="1143012" y="0"/>
                </a:cubicBezTo>
                <a:cubicBezTo>
                  <a:pt x="1774281" y="0"/>
                  <a:pt x="2286026" y="511744"/>
                  <a:pt x="2286026" y="1143013"/>
                </a:cubicBezTo>
                <a:close/>
              </a:path>
            </a:pathLst>
          </a:custGeom>
          <a:solidFill>
            <a:srgbClr val="D1E3F7"/>
          </a:solidFill>
          <a:ln w="0" cap="flat">
            <a:noFill/>
            <a:prstDash val="solid"/>
            <a:miter/>
          </a:ln>
        </p:spPr>
        <p:txBody>
          <a:bodyPr rtlCol="0" anchor="ctr"/>
          <a:lstStyle/>
          <a:p>
            <a:endParaRPr lang="nl-NL"/>
          </a:p>
        </p:txBody>
      </p:sp>
      <p:sp>
        <p:nvSpPr>
          <p:cNvPr id="25" name="Tijdelijke aanduiding voor afbeelding 24">
            <a:extLst>
              <a:ext uri="{FF2B5EF4-FFF2-40B4-BE49-F238E27FC236}">
                <a16:creationId xmlns:a16="http://schemas.microsoft.com/office/drawing/2014/main" id="{6886C291-C616-C8D3-E7D4-970392A52E6F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360002" y="3429010"/>
            <a:ext cx="2519985" cy="2519986"/>
          </a:xfrm>
          <a:custGeom>
            <a:avLst/>
            <a:gdLst>
              <a:gd name="connsiteX0" fmla="*/ 1259993 w 2519985"/>
              <a:gd name="connsiteY0" fmla="*/ 0 h 2519986"/>
              <a:gd name="connsiteX1" fmla="*/ 2519985 w 2519985"/>
              <a:gd name="connsiteY1" fmla="*/ 1259993 h 2519986"/>
              <a:gd name="connsiteX2" fmla="*/ 1259993 w 2519985"/>
              <a:gd name="connsiteY2" fmla="*/ 2519986 h 2519986"/>
              <a:gd name="connsiteX3" fmla="*/ 0 w 2519985"/>
              <a:gd name="connsiteY3" fmla="*/ 1259993 h 2519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19985" h="2519986">
                <a:moveTo>
                  <a:pt x="1259993" y="0"/>
                </a:moveTo>
                <a:lnTo>
                  <a:pt x="2519985" y="1259993"/>
                </a:lnTo>
                <a:lnTo>
                  <a:pt x="1259993" y="2519986"/>
                </a:lnTo>
                <a:lnTo>
                  <a:pt x="0" y="1259993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 sz="1200"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Click to add image</a:t>
            </a:r>
          </a:p>
        </p:txBody>
      </p:sp>
      <p:sp>
        <p:nvSpPr>
          <p:cNvPr id="22" name="Tijdelijke aanduiding voor afbeelding 21">
            <a:extLst>
              <a:ext uri="{FF2B5EF4-FFF2-40B4-BE49-F238E27FC236}">
                <a16:creationId xmlns:a16="http://schemas.microsoft.com/office/drawing/2014/main" id="{6B034BEE-BCA7-F72A-2C28-2D21AB93B960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8879998" y="3428996"/>
            <a:ext cx="2520001" cy="2520000"/>
          </a:xfrm>
          <a:custGeom>
            <a:avLst/>
            <a:gdLst>
              <a:gd name="connsiteX0" fmla="*/ 1260000 w 2520001"/>
              <a:gd name="connsiteY0" fmla="*/ 0 h 2520000"/>
              <a:gd name="connsiteX1" fmla="*/ 2520001 w 2520001"/>
              <a:gd name="connsiteY1" fmla="*/ 1260000 h 2520000"/>
              <a:gd name="connsiteX2" fmla="*/ 1260000 w 2520001"/>
              <a:gd name="connsiteY2" fmla="*/ 2520000 h 2520000"/>
              <a:gd name="connsiteX3" fmla="*/ 0 w 2520001"/>
              <a:gd name="connsiteY3" fmla="*/ 1260000 h 2520000"/>
              <a:gd name="connsiteX4" fmla="*/ 1260000 w 2520001"/>
              <a:gd name="connsiteY4" fmla="*/ 0 h 25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20001" h="2520000">
                <a:moveTo>
                  <a:pt x="1260000" y="0"/>
                </a:moveTo>
                <a:cubicBezTo>
                  <a:pt x="1955879" y="0"/>
                  <a:pt x="2520001" y="564121"/>
                  <a:pt x="2520001" y="1260000"/>
                </a:cubicBezTo>
                <a:cubicBezTo>
                  <a:pt x="2520001" y="1955879"/>
                  <a:pt x="1955880" y="2520000"/>
                  <a:pt x="1260000" y="2520000"/>
                </a:cubicBezTo>
                <a:cubicBezTo>
                  <a:pt x="564122" y="2520000"/>
                  <a:pt x="0" y="1955879"/>
                  <a:pt x="0" y="1260000"/>
                </a:cubicBezTo>
                <a:cubicBezTo>
                  <a:pt x="0" y="564121"/>
                  <a:pt x="564121" y="0"/>
                  <a:pt x="126000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 sz="1200"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Click to add image</a:t>
            </a:r>
          </a:p>
        </p:txBody>
      </p:sp>
      <p:sp>
        <p:nvSpPr>
          <p:cNvPr id="16" name="Tijdelijke aanduiding voor afbeelding 15">
            <a:extLst>
              <a:ext uri="{FF2B5EF4-FFF2-40B4-BE49-F238E27FC236}">
                <a16:creationId xmlns:a16="http://schemas.microsoft.com/office/drawing/2014/main" id="{01794381-8EDE-2E41-B9B3-79B9AE44AC5F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359999" y="909007"/>
            <a:ext cx="2520000" cy="2520000"/>
          </a:xfrm>
          <a:custGeom>
            <a:avLst/>
            <a:gdLst>
              <a:gd name="connsiteX0" fmla="*/ 1259999 w 2520000"/>
              <a:gd name="connsiteY0" fmla="*/ 0 h 2520000"/>
              <a:gd name="connsiteX1" fmla="*/ 2520000 w 2520000"/>
              <a:gd name="connsiteY1" fmla="*/ 1260000 h 2520000"/>
              <a:gd name="connsiteX2" fmla="*/ 1259999 w 2520000"/>
              <a:gd name="connsiteY2" fmla="*/ 2520000 h 2520000"/>
              <a:gd name="connsiteX3" fmla="*/ 6504 w 2520000"/>
              <a:gd name="connsiteY3" fmla="*/ 1388828 h 2520000"/>
              <a:gd name="connsiteX4" fmla="*/ 0 w 2520000"/>
              <a:gd name="connsiteY4" fmla="*/ 1260020 h 2520000"/>
              <a:gd name="connsiteX5" fmla="*/ 0 w 2520000"/>
              <a:gd name="connsiteY5" fmla="*/ 1259980 h 2520000"/>
              <a:gd name="connsiteX6" fmla="*/ 6504 w 2520000"/>
              <a:gd name="connsiteY6" fmla="*/ 1131172 h 2520000"/>
              <a:gd name="connsiteX7" fmla="*/ 1259999 w 2520000"/>
              <a:gd name="connsiteY7" fmla="*/ 0 h 25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20000" h="2520000">
                <a:moveTo>
                  <a:pt x="1259999" y="0"/>
                </a:moveTo>
                <a:cubicBezTo>
                  <a:pt x="1955878" y="0"/>
                  <a:pt x="2520000" y="564121"/>
                  <a:pt x="2520000" y="1260000"/>
                </a:cubicBezTo>
                <a:cubicBezTo>
                  <a:pt x="2520000" y="1955879"/>
                  <a:pt x="1955879" y="2520000"/>
                  <a:pt x="1259999" y="2520000"/>
                </a:cubicBezTo>
                <a:cubicBezTo>
                  <a:pt x="607614" y="2520000"/>
                  <a:pt x="71029" y="2024191"/>
                  <a:pt x="6504" y="1388828"/>
                </a:cubicBezTo>
                <a:lnTo>
                  <a:pt x="0" y="1260020"/>
                </a:lnTo>
                <a:lnTo>
                  <a:pt x="0" y="1259980"/>
                </a:lnTo>
                <a:lnTo>
                  <a:pt x="6504" y="1131172"/>
                </a:lnTo>
                <a:cubicBezTo>
                  <a:pt x="71029" y="495810"/>
                  <a:pt x="607613" y="0"/>
                  <a:pt x="1259999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171450" indent="-171450">
              <a:buFont typeface="Arial" panose="020B0604020202020204" pitchFamily="34" charset="0"/>
              <a:buChar char="•"/>
              <a:defRPr sz="1200"/>
            </a:lvl1pPr>
          </a:lstStyle>
          <a:p>
            <a:r>
              <a:rPr lang="en-US"/>
              <a:t>Click to add image</a:t>
            </a:r>
          </a:p>
        </p:txBody>
      </p:sp>
      <p:sp>
        <p:nvSpPr>
          <p:cNvPr id="19" name="Tijdelijke aanduiding voor afbeelding 18">
            <a:extLst>
              <a:ext uri="{FF2B5EF4-FFF2-40B4-BE49-F238E27FC236}">
                <a16:creationId xmlns:a16="http://schemas.microsoft.com/office/drawing/2014/main" id="{6A98DD9D-D701-5D38-C060-9C5A926C2C93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879999" y="909009"/>
            <a:ext cx="2520000" cy="2520000"/>
          </a:xfrm>
          <a:custGeom>
            <a:avLst/>
            <a:gdLst>
              <a:gd name="connsiteX0" fmla="*/ 0 w 2520000"/>
              <a:gd name="connsiteY0" fmla="*/ 0 h 2520000"/>
              <a:gd name="connsiteX1" fmla="*/ 2520000 w 2520000"/>
              <a:gd name="connsiteY1" fmla="*/ 0 h 2520000"/>
              <a:gd name="connsiteX2" fmla="*/ 2520000 w 2520000"/>
              <a:gd name="connsiteY2" fmla="*/ 2520000 h 2520000"/>
              <a:gd name="connsiteX3" fmla="*/ 0 w 2520000"/>
              <a:gd name="connsiteY3" fmla="*/ 2520000 h 25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0000" h="2520000">
                <a:moveTo>
                  <a:pt x="0" y="0"/>
                </a:moveTo>
                <a:lnTo>
                  <a:pt x="2520000" y="0"/>
                </a:lnTo>
                <a:lnTo>
                  <a:pt x="2520000" y="2520000"/>
                </a:lnTo>
                <a:lnTo>
                  <a:pt x="0" y="2520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FontTx/>
              <a:buNone/>
              <a:defRPr sz="1200"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Click to add image</a:t>
            </a:r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FAFD1609-2092-C496-7D85-0466033B25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85200" y="6596579"/>
            <a:ext cx="4114800" cy="1520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2"/>
                </a:solidFill>
              </a:defRPr>
            </a:lvl1pPr>
          </a:lstStyle>
          <a:p>
            <a:endParaRPr lang="en-BE"/>
          </a:p>
        </p:txBody>
      </p:sp>
      <p:sp>
        <p:nvSpPr>
          <p:cNvPr id="9" name="Tijdelijke aanduiding voor inhoud 2">
            <a:extLst>
              <a:ext uri="{FF2B5EF4-FFF2-40B4-BE49-F238E27FC236}">
                <a16:creationId xmlns:a16="http://schemas.microsoft.com/office/drawing/2014/main" id="{D5F1B7D4-31AF-A12E-9AD5-F1928B24BC45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792000" y="2314362"/>
            <a:ext cx="5040000" cy="4185388"/>
          </a:xfrm>
          <a:prstGeom prst="rect">
            <a:avLst/>
          </a:prstGeom>
        </p:spPr>
        <p:txBody>
          <a:bodyPr/>
          <a:lstStyle>
            <a:lvl1pPr>
              <a:buClr>
                <a:srgbClr val="507AC2"/>
              </a:buClr>
              <a:defRPr/>
            </a:lvl1pPr>
            <a:lvl2pPr>
              <a:buClr>
                <a:srgbClr val="507AC2"/>
              </a:buClr>
              <a:defRPr/>
            </a:lvl2pPr>
            <a:lvl3pPr>
              <a:buClr>
                <a:srgbClr val="507AC2"/>
              </a:buClr>
              <a:defRPr/>
            </a:lvl3pPr>
            <a:lvl4pPr>
              <a:buClr>
                <a:srgbClr val="507AC2"/>
              </a:buClr>
              <a:defRPr/>
            </a:lvl4pPr>
            <a:lvl5pPr>
              <a:buClr>
                <a:srgbClr val="507AC2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ijdelijke aanduiding voor titel 1">
            <a:extLst>
              <a:ext uri="{FF2B5EF4-FFF2-40B4-BE49-F238E27FC236}">
                <a16:creationId xmlns:a16="http://schemas.microsoft.com/office/drawing/2014/main" id="{D268542A-8D8A-A5EA-4977-736292712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998" y="672286"/>
            <a:ext cx="5039999" cy="10164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11" name="Tijdelijke aanduiding voor tekst 2">
            <a:extLst>
              <a:ext uri="{FF2B5EF4-FFF2-40B4-BE49-F238E27FC236}">
                <a16:creationId xmlns:a16="http://schemas.microsoft.com/office/drawing/2014/main" id="{A9269AA4-F365-CB63-BF8A-B87006DB48FB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791996" y="1712704"/>
            <a:ext cx="5040001" cy="322586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rgbClr val="507AC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subtitle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84733967"/>
      </p:ext>
    </p:extLst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rketing colours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ep 39">
            <a:extLst>
              <a:ext uri="{FF2B5EF4-FFF2-40B4-BE49-F238E27FC236}">
                <a16:creationId xmlns:a16="http://schemas.microsoft.com/office/drawing/2014/main" id="{CEECD2BF-9A47-1D71-56C2-A9741D6E7672}"/>
              </a:ext>
            </a:extLst>
          </p:cNvPr>
          <p:cNvGrpSpPr/>
          <p:nvPr/>
        </p:nvGrpSpPr>
        <p:grpSpPr>
          <a:xfrm>
            <a:off x="0" y="0"/>
            <a:ext cx="12194630" cy="4879630"/>
            <a:chOff x="0" y="0"/>
            <a:chExt cx="12194630" cy="4879630"/>
          </a:xfrm>
        </p:grpSpPr>
        <p:sp>
          <p:nvSpPr>
            <p:cNvPr id="16" name="Vrije vorm: vorm 15">
              <a:extLst>
                <a:ext uri="{FF2B5EF4-FFF2-40B4-BE49-F238E27FC236}">
                  <a16:creationId xmlns:a16="http://schemas.microsoft.com/office/drawing/2014/main" id="{4A604E13-2276-D5DE-3D58-6EFB8E3967FB}"/>
                </a:ext>
              </a:extLst>
            </p:cNvPr>
            <p:cNvSpPr/>
            <p:nvPr/>
          </p:nvSpPr>
          <p:spPr>
            <a:xfrm>
              <a:off x="0" y="2439819"/>
              <a:ext cx="2439811" cy="2439811"/>
            </a:xfrm>
            <a:custGeom>
              <a:avLst/>
              <a:gdLst>
                <a:gd name="connsiteX0" fmla="*/ 2286025 w 2286025"/>
                <a:gd name="connsiteY0" fmla="*/ 1143013 h 2286025"/>
                <a:gd name="connsiteX1" fmla="*/ 1143013 w 2286025"/>
                <a:gd name="connsiteY1" fmla="*/ 2286026 h 2286025"/>
                <a:gd name="connsiteX2" fmla="*/ 1 w 2286025"/>
                <a:gd name="connsiteY2" fmla="*/ 1143013 h 2286025"/>
                <a:gd name="connsiteX3" fmla="*/ 1143013 w 2286025"/>
                <a:gd name="connsiteY3" fmla="*/ 0 h 2286025"/>
                <a:gd name="connsiteX4" fmla="*/ 2286025 w 2286025"/>
                <a:gd name="connsiteY4" fmla="*/ 1143013 h 2286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86025" h="2286025">
                  <a:moveTo>
                    <a:pt x="2286025" y="1143013"/>
                  </a:moveTo>
                  <a:cubicBezTo>
                    <a:pt x="2286025" y="1774281"/>
                    <a:pt x="1774281" y="2286026"/>
                    <a:pt x="1143013" y="2286026"/>
                  </a:cubicBezTo>
                  <a:cubicBezTo>
                    <a:pt x="511744" y="2286026"/>
                    <a:pt x="1" y="1774281"/>
                    <a:pt x="1" y="1143013"/>
                  </a:cubicBezTo>
                  <a:cubicBezTo>
                    <a:pt x="1" y="511744"/>
                    <a:pt x="511744" y="0"/>
                    <a:pt x="1143013" y="0"/>
                  </a:cubicBezTo>
                  <a:cubicBezTo>
                    <a:pt x="1774281" y="0"/>
                    <a:pt x="2286025" y="511744"/>
                    <a:pt x="2286025" y="1143013"/>
                  </a:cubicBezTo>
                  <a:close/>
                </a:path>
              </a:pathLst>
            </a:custGeom>
            <a:solidFill>
              <a:srgbClr val="C2AFD0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NL"/>
            </a:p>
          </p:txBody>
        </p:sp>
        <p:sp>
          <p:nvSpPr>
            <p:cNvPr id="17" name="Vrije vorm: vorm 16">
              <a:extLst>
                <a:ext uri="{FF2B5EF4-FFF2-40B4-BE49-F238E27FC236}">
                  <a16:creationId xmlns:a16="http://schemas.microsoft.com/office/drawing/2014/main" id="{50B16225-2A86-355A-C1EF-3C85ECF0C92D}"/>
                </a:ext>
              </a:extLst>
            </p:cNvPr>
            <p:cNvSpPr/>
            <p:nvPr/>
          </p:nvSpPr>
          <p:spPr>
            <a:xfrm rot="2700000">
              <a:off x="7672321" y="2796523"/>
              <a:ext cx="1725199" cy="1725199"/>
            </a:xfrm>
            <a:custGeom>
              <a:avLst/>
              <a:gdLst>
                <a:gd name="connsiteX0" fmla="*/ 0 w 1616456"/>
                <a:gd name="connsiteY0" fmla="*/ 0 h 1616456"/>
                <a:gd name="connsiteX1" fmla="*/ 1616457 w 1616456"/>
                <a:gd name="connsiteY1" fmla="*/ 0 h 1616456"/>
                <a:gd name="connsiteX2" fmla="*/ 1616457 w 1616456"/>
                <a:gd name="connsiteY2" fmla="*/ 1616457 h 1616456"/>
                <a:gd name="connsiteX3" fmla="*/ 0 w 1616456"/>
                <a:gd name="connsiteY3" fmla="*/ 1616457 h 1616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16456" h="1616456">
                  <a:moveTo>
                    <a:pt x="0" y="0"/>
                  </a:moveTo>
                  <a:lnTo>
                    <a:pt x="1616457" y="0"/>
                  </a:lnTo>
                  <a:lnTo>
                    <a:pt x="1616457" y="1616457"/>
                  </a:lnTo>
                  <a:lnTo>
                    <a:pt x="0" y="1616457"/>
                  </a:lnTo>
                  <a:close/>
                </a:path>
              </a:pathLst>
            </a:custGeom>
            <a:solidFill>
              <a:srgbClr val="ED4D6B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NL"/>
            </a:p>
          </p:txBody>
        </p:sp>
        <p:sp>
          <p:nvSpPr>
            <p:cNvPr id="19" name="Vrije vorm: vorm 18">
              <a:extLst>
                <a:ext uri="{FF2B5EF4-FFF2-40B4-BE49-F238E27FC236}">
                  <a16:creationId xmlns:a16="http://schemas.microsoft.com/office/drawing/2014/main" id="{932E4208-D2A2-676D-678E-A1239FD82EAD}"/>
                </a:ext>
              </a:extLst>
            </p:cNvPr>
            <p:cNvSpPr/>
            <p:nvPr/>
          </p:nvSpPr>
          <p:spPr>
            <a:xfrm>
              <a:off x="7311261" y="8"/>
              <a:ext cx="2439811" cy="2439811"/>
            </a:xfrm>
            <a:custGeom>
              <a:avLst/>
              <a:gdLst>
                <a:gd name="connsiteX0" fmla="*/ 2286025 w 2286025"/>
                <a:gd name="connsiteY0" fmla="*/ 1143013 h 2286025"/>
                <a:gd name="connsiteX1" fmla="*/ 1143013 w 2286025"/>
                <a:gd name="connsiteY1" fmla="*/ 2286026 h 2286025"/>
                <a:gd name="connsiteX2" fmla="*/ 0 w 2286025"/>
                <a:gd name="connsiteY2" fmla="*/ 1143013 h 2286025"/>
                <a:gd name="connsiteX3" fmla="*/ 1143013 w 2286025"/>
                <a:gd name="connsiteY3" fmla="*/ 0 h 2286025"/>
                <a:gd name="connsiteX4" fmla="*/ 2286025 w 2286025"/>
                <a:gd name="connsiteY4" fmla="*/ 1143013 h 2286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86025" h="2286025">
                  <a:moveTo>
                    <a:pt x="2286025" y="1143013"/>
                  </a:moveTo>
                  <a:cubicBezTo>
                    <a:pt x="2286025" y="1774281"/>
                    <a:pt x="1774281" y="2286026"/>
                    <a:pt x="1143013" y="2286026"/>
                  </a:cubicBezTo>
                  <a:cubicBezTo>
                    <a:pt x="511744" y="2286026"/>
                    <a:pt x="0" y="1774281"/>
                    <a:pt x="0" y="1143013"/>
                  </a:cubicBezTo>
                  <a:cubicBezTo>
                    <a:pt x="0" y="511744"/>
                    <a:pt x="511744" y="0"/>
                    <a:pt x="1143013" y="0"/>
                  </a:cubicBezTo>
                  <a:cubicBezTo>
                    <a:pt x="1774281" y="0"/>
                    <a:pt x="2286025" y="511744"/>
                    <a:pt x="2286025" y="1143013"/>
                  </a:cubicBezTo>
                  <a:close/>
                </a:path>
              </a:pathLst>
            </a:custGeom>
            <a:solidFill>
              <a:srgbClr val="693B93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NL"/>
            </a:p>
          </p:txBody>
        </p:sp>
        <p:sp>
          <p:nvSpPr>
            <p:cNvPr id="20" name="Vrije vorm: vorm 19">
              <a:extLst>
                <a:ext uri="{FF2B5EF4-FFF2-40B4-BE49-F238E27FC236}">
                  <a16:creationId xmlns:a16="http://schemas.microsoft.com/office/drawing/2014/main" id="{3E396590-C55C-AB05-C09C-CBC7682089C4}"/>
                </a:ext>
              </a:extLst>
            </p:cNvPr>
            <p:cNvSpPr/>
            <p:nvPr/>
          </p:nvSpPr>
          <p:spPr>
            <a:xfrm rot="10800000">
              <a:off x="4872558" y="613"/>
              <a:ext cx="1219906" cy="2439811"/>
            </a:xfrm>
            <a:custGeom>
              <a:avLst/>
              <a:gdLst>
                <a:gd name="connsiteX0" fmla="*/ 1143013 w 1143013"/>
                <a:gd name="connsiteY0" fmla="*/ 0 h 2286025"/>
                <a:gd name="connsiteX1" fmla="*/ 1143013 w 1143013"/>
                <a:gd name="connsiteY1" fmla="*/ 2286026 h 2286025"/>
                <a:gd name="connsiteX2" fmla="*/ 0 w 1143013"/>
                <a:gd name="connsiteY2" fmla="*/ 1143013 h 2286025"/>
                <a:gd name="connsiteX3" fmla="*/ 1143013 w 1143013"/>
                <a:gd name="connsiteY3" fmla="*/ 0 h 2286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3013" h="2286025">
                  <a:moveTo>
                    <a:pt x="1143013" y="0"/>
                  </a:moveTo>
                  <a:lnTo>
                    <a:pt x="1143013" y="2286026"/>
                  </a:lnTo>
                  <a:cubicBezTo>
                    <a:pt x="511785" y="2286026"/>
                    <a:pt x="0" y="1774241"/>
                    <a:pt x="0" y="1143013"/>
                  </a:cubicBezTo>
                  <a:cubicBezTo>
                    <a:pt x="0" y="511785"/>
                    <a:pt x="511785" y="0"/>
                    <a:pt x="1143013" y="0"/>
                  </a:cubicBezTo>
                  <a:close/>
                </a:path>
              </a:pathLst>
            </a:custGeom>
            <a:solidFill>
              <a:srgbClr val="C2AFD0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NL"/>
            </a:p>
          </p:txBody>
        </p:sp>
        <p:sp>
          <p:nvSpPr>
            <p:cNvPr id="25" name="Vrije vorm: vorm 24">
              <a:extLst>
                <a:ext uri="{FF2B5EF4-FFF2-40B4-BE49-F238E27FC236}">
                  <a16:creationId xmlns:a16="http://schemas.microsoft.com/office/drawing/2014/main" id="{AF90BB61-5185-C0DC-63FB-D081F17674B4}"/>
                </a:ext>
              </a:extLst>
            </p:cNvPr>
            <p:cNvSpPr/>
            <p:nvPr/>
          </p:nvSpPr>
          <p:spPr>
            <a:xfrm rot="10800000">
              <a:off x="4875204" y="2439816"/>
              <a:ext cx="2439813" cy="2439814"/>
            </a:xfrm>
            <a:custGeom>
              <a:avLst/>
              <a:gdLst>
                <a:gd name="connsiteX0" fmla="*/ 1 w 2286027"/>
                <a:gd name="connsiteY0" fmla="*/ 2286028 h 2286028"/>
                <a:gd name="connsiteX1" fmla="*/ 1 w 2286027"/>
                <a:gd name="connsiteY1" fmla="*/ 2285457 h 2286028"/>
                <a:gd name="connsiteX2" fmla="*/ 1 w 2286027"/>
                <a:gd name="connsiteY2" fmla="*/ 2 h 2286028"/>
                <a:gd name="connsiteX3" fmla="*/ 285709 w 2286027"/>
                <a:gd name="connsiteY3" fmla="*/ 285709 h 2286028"/>
                <a:gd name="connsiteX4" fmla="*/ 0 w 2286027"/>
                <a:gd name="connsiteY4" fmla="*/ 0 h 2286028"/>
                <a:gd name="connsiteX5" fmla="*/ 2286026 w 2286027"/>
                <a:gd name="connsiteY5" fmla="*/ 0 h 2286028"/>
                <a:gd name="connsiteX6" fmla="*/ 1143300 w 2286027"/>
                <a:gd name="connsiteY6" fmla="*/ 1142728 h 2286028"/>
                <a:gd name="connsiteX7" fmla="*/ 2286027 w 2286027"/>
                <a:gd name="connsiteY7" fmla="*/ 2285457 h 2286028"/>
                <a:gd name="connsiteX8" fmla="*/ 572 w 2286027"/>
                <a:gd name="connsiteY8" fmla="*/ 2285457 h 22860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86027" h="2286028">
                  <a:moveTo>
                    <a:pt x="1" y="2286028"/>
                  </a:moveTo>
                  <a:lnTo>
                    <a:pt x="1" y="2285457"/>
                  </a:lnTo>
                  <a:lnTo>
                    <a:pt x="1" y="2"/>
                  </a:lnTo>
                  <a:lnTo>
                    <a:pt x="285709" y="285709"/>
                  </a:lnTo>
                  <a:lnTo>
                    <a:pt x="0" y="0"/>
                  </a:lnTo>
                  <a:lnTo>
                    <a:pt x="2286026" y="0"/>
                  </a:lnTo>
                  <a:lnTo>
                    <a:pt x="1143300" y="1142728"/>
                  </a:lnTo>
                  <a:lnTo>
                    <a:pt x="2286027" y="2285457"/>
                  </a:lnTo>
                  <a:lnTo>
                    <a:pt x="572" y="2285457"/>
                  </a:lnTo>
                  <a:close/>
                </a:path>
              </a:pathLst>
            </a:custGeom>
            <a:solidFill>
              <a:srgbClr val="693B93"/>
            </a:solidFill>
            <a:ln w="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nl-NL"/>
            </a:p>
          </p:txBody>
        </p:sp>
        <p:sp>
          <p:nvSpPr>
            <p:cNvPr id="11" name="Vrije vorm: vorm 10">
              <a:extLst>
                <a:ext uri="{FF2B5EF4-FFF2-40B4-BE49-F238E27FC236}">
                  <a16:creationId xmlns:a16="http://schemas.microsoft.com/office/drawing/2014/main" id="{ACB0736F-C937-0D79-5740-25E3AEBA6F2D}"/>
                </a:ext>
              </a:extLst>
            </p:cNvPr>
            <p:cNvSpPr/>
            <p:nvPr/>
          </p:nvSpPr>
          <p:spPr>
            <a:xfrm>
              <a:off x="0" y="0"/>
              <a:ext cx="4872558" cy="2440421"/>
            </a:xfrm>
            <a:custGeom>
              <a:avLst/>
              <a:gdLst>
                <a:gd name="connsiteX0" fmla="*/ 2279394 w 4565431"/>
                <a:gd name="connsiteY0" fmla="*/ 0 h 2286596"/>
                <a:gd name="connsiteX1" fmla="*/ 2279964 w 4565431"/>
                <a:gd name="connsiteY1" fmla="*/ 570 h 2286596"/>
                <a:gd name="connsiteX2" fmla="*/ 2286026 w 4565431"/>
                <a:gd name="connsiteY2" fmla="*/ 570 h 2286596"/>
                <a:gd name="connsiteX3" fmla="*/ 2286026 w 4565431"/>
                <a:gd name="connsiteY3" fmla="*/ 6632 h 2286596"/>
                <a:gd name="connsiteX4" fmla="*/ 4565431 w 4565431"/>
                <a:gd name="connsiteY4" fmla="*/ 2286036 h 2286596"/>
                <a:gd name="connsiteX5" fmla="*/ 2286026 w 4565431"/>
                <a:gd name="connsiteY5" fmla="*/ 2286036 h 2286596"/>
                <a:gd name="connsiteX6" fmla="*/ 2286026 w 4565431"/>
                <a:gd name="connsiteY6" fmla="*/ 2286596 h 2286596"/>
                <a:gd name="connsiteX7" fmla="*/ 0 w 4565431"/>
                <a:gd name="connsiteY7" fmla="*/ 2286596 h 2286596"/>
                <a:gd name="connsiteX8" fmla="*/ 0 w 4565431"/>
                <a:gd name="connsiteY8" fmla="*/ 570 h 2286596"/>
                <a:gd name="connsiteX9" fmla="*/ 2279394 w 4565431"/>
                <a:gd name="connsiteY9" fmla="*/ 570 h 2286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565431" h="2286596">
                  <a:moveTo>
                    <a:pt x="2279394" y="0"/>
                  </a:moveTo>
                  <a:lnTo>
                    <a:pt x="2279964" y="570"/>
                  </a:lnTo>
                  <a:lnTo>
                    <a:pt x="2286026" y="570"/>
                  </a:lnTo>
                  <a:lnTo>
                    <a:pt x="2286026" y="6632"/>
                  </a:lnTo>
                  <a:lnTo>
                    <a:pt x="4565431" y="2286036"/>
                  </a:lnTo>
                  <a:lnTo>
                    <a:pt x="2286026" y="2286036"/>
                  </a:lnTo>
                  <a:lnTo>
                    <a:pt x="2286026" y="2286596"/>
                  </a:lnTo>
                  <a:lnTo>
                    <a:pt x="0" y="2286596"/>
                  </a:lnTo>
                  <a:lnTo>
                    <a:pt x="0" y="570"/>
                  </a:lnTo>
                  <a:lnTo>
                    <a:pt x="2279394" y="570"/>
                  </a:lnTo>
                  <a:close/>
                </a:path>
              </a:pathLst>
            </a:custGeom>
            <a:solidFill>
              <a:srgbClr val="693B93"/>
            </a:solidFill>
            <a:ln w="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nl-NL"/>
            </a:p>
          </p:txBody>
        </p:sp>
        <p:sp>
          <p:nvSpPr>
            <p:cNvPr id="10" name="Vrije vorm: vorm 9">
              <a:extLst>
                <a:ext uri="{FF2B5EF4-FFF2-40B4-BE49-F238E27FC236}">
                  <a16:creationId xmlns:a16="http://schemas.microsoft.com/office/drawing/2014/main" id="{5B3C7FC6-6A7E-E043-68F3-56D53C32BB11}"/>
                </a:ext>
              </a:extLst>
            </p:cNvPr>
            <p:cNvSpPr/>
            <p:nvPr/>
          </p:nvSpPr>
          <p:spPr>
            <a:xfrm>
              <a:off x="9754260" y="0"/>
              <a:ext cx="2439823" cy="2439823"/>
            </a:xfrm>
            <a:custGeom>
              <a:avLst/>
              <a:gdLst>
                <a:gd name="connsiteX0" fmla="*/ 2286037 w 2286036"/>
                <a:gd name="connsiteY0" fmla="*/ 2286036 h 2286036"/>
                <a:gd name="connsiteX1" fmla="*/ 0 w 2286036"/>
                <a:gd name="connsiteY1" fmla="*/ 2286036 h 2286036"/>
                <a:gd name="connsiteX2" fmla="*/ 0 w 2286036"/>
                <a:gd name="connsiteY2" fmla="*/ 0 h 2286036"/>
                <a:gd name="connsiteX3" fmla="*/ 2286037 w 2286036"/>
                <a:gd name="connsiteY3" fmla="*/ 2286036 h 2286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86036" h="2286036">
                  <a:moveTo>
                    <a:pt x="2286037" y="2286036"/>
                  </a:moveTo>
                  <a:lnTo>
                    <a:pt x="0" y="2286036"/>
                  </a:lnTo>
                  <a:lnTo>
                    <a:pt x="0" y="0"/>
                  </a:lnTo>
                  <a:lnTo>
                    <a:pt x="2286037" y="2286036"/>
                  </a:lnTo>
                  <a:close/>
                </a:path>
              </a:pathLst>
            </a:custGeom>
            <a:solidFill>
              <a:srgbClr val="ED4D6B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NL"/>
            </a:p>
          </p:txBody>
        </p:sp>
        <p:sp>
          <p:nvSpPr>
            <p:cNvPr id="12" name="Vrije vorm: vorm 11">
              <a:extLst>
                <a:ext uri="{FF2B5EF4-FFF2-40B4-BE49-F238E27FC236}">
                  <a16:creationId xmlns:a16="http://schemas.microsoft.com/office/drawing/2014/main" id="{AFDE8D17-CD25-7646-CC4C-27DFCCFB0280}"/>
                </a:ext>
              </a:extLst>
            </p:cNvPr>
            <p:cNvSpPr/>
            <p:nvPr/>
          </p:nvSpPr>
          <p:spPr>
            <a:xfrm rot="10800000">
              <a:off x="6092462" y="613"/>
              <a:ext cx="1219906" cy="2439811"/>
            </a:xfrm>
            <a:custGeom>
              <a:avLst/>
              <a:gdLst>
                <a:gd name="connsiteX0" fmla="*/ 1143013 w 1143013"/>
                <a:gd name="connsiteY0" fmla="*/ 0 h 2286025"/>
                <a:gd name="connsiteX1" fmla="*/ 1143013 w 1143013"/>
                <a:gd name="connsiteY1" fmla="*/ 2286026 h 2286025"/>
                <a:gd name="connsiteX2" fmla="*/ 0 w 1143013"/>
                <a:gd name="connsiteY2" fmla="*/ 1143013 h 2286025"/>
                <a:gd name="connsiteX3" fmla="*/ 1143013 w 1143013"/>
                <a:gd name="connsiteY3" fmla="*/ 0 h 2286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3013" h="2286025">
                  <a:moveTo>
                    <a:pt x="1143013" y="0"/>
                  </a:moveTo>
                  <a:lnTo>
                    <a:pt x="1143013" y="2286026"/>
                  </a:lnTo>
                  <a:cubicBezTo>
                    <a:pt x="511785" y="2286026"/>
                    <a:pt x="0" y="1774241"/>
                    <a:pt x="0" y="1143013"/>
                  </a:cubicBezTo>
                  <a:cubicBezTo>
                    <a:pt x="0" y="511785"/>
                    <a:pt x="511785" y="0"/>
                    <a:pt x="1143013" y="0"/>
                  </a:cubicBezTo>
                  <a:close/>
                </a:path>
              </a:pathLst>
            </a:custGeom>
            <a:solidFill>
              <a:srgbClr val="C2AFD0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NL"/>
            </a:p>
          </p:txBody>
        </p:sp>
        <p:sp>
          <p:nvSpPr>
            <p:cNvPr id="13" name="Vrije vorm: vorm 12">
              <a:extLst>
                <a:ext uri="{FF2B5EF4-FFF2-40B4-BE49-F238E27FC236}">
                  <a16:creationId xmlns:a16="http://schemas.microsoft.com/office/drawing/2014/main" id="{A7945D03-EA2E-4FB5-8E42-F59066C61B3E}"/>
                </a:ext>
              </a:extLst>
            </p:cNvPr>
            <p:cNvSpPr/>
            <p:nvPr/>
          </p:nvSpPr>
          <p:spPr>
            <a:xfrm rot="10800000">
              <a:off x="2436503" y="2439818"/>
              <a:ext cx="2439811" cy="2439811"/>
            </a:xfrm>
            <a:custGeom>
              <a:avLst/>
              <a:gdLst>
                <a:gd name="connsiteX0" fmla="*/ 0 w 2286025"/>
                <a:gd name="connsiteY0" fmla="*/ 0 h 2286025"/>
                <a:gd name="connsiteX1" fmla="*/ 2286026 w 2286025"/>
                <a:gd name="connsiteY1" fmla="*/ 0 h 2286025"/>
                <a:gd name="connsiteX2" fmla="*/ 2286026 w 2286025"/>
                <a:gd name="connsiteY2" fmla="*/ 2286026 h 2286025"/>
                <a:gd name="connsiteX3" fmla="*/ 0 w 2286025"/>
                <a:gd name="connsiteY3" fmla="*/ 2286026 h 2286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86025" h="2286025">
                  <a:moveTo>
                    <a:pt x="0" y="0"/>
                  </a:moveTo>
                  <a:lnTo>
                    <a:pt x="2286026" y="0"/>
                  </a:lnTo>
                  <a:lnTo>
                    <a:pt x="2286026" y="2286026"/>
                  </a:lnTo>
                  <a:lnTo>
                    <a:pt x="0" y="2286026"/>
                  </a:lnTo>
                  <a:close/>
                </a:path>
              </a:pathLst>
            </a:custGeom>
            <a:solidFill>
              <a:srgbClr val="ED4D6B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NL"/>
            </a:p>
          </p:txBody>
        </p:sp>
        <p:sp>
          <p:nvSpPr>
            <p:cNvPr id="26" name="Vrije vorm: vorm 25">
              <a:extLst>
                <a:ext uri="{FF2B5EF4-FFF2-40B4-BE49-F238E27FC236}">
                  <a16:creationId xmlns:a16="http://schemas.microsoft.com/office/drawing/2014/main" id="{B2516F00-7ED7-FE84-D266-6A5DACB99F01}"/>
                </a:ext>
              </a:extLst>
            </p:cNvPr>
            <p:cNvSpPr/>
            <p:nvPr/>
          </p:nvSpPr>
          <p:spPr>
            <a:xfrm rot="5400000">
              <a:off x="9144314" y="3049175"/>
              <a:ext cx="2439811" cy="1219905"/>
            </a:xfrm>
            <a:custGeom>
              <a:avLst/>
              <a:gdLst>
                <a:gd name="connsiteX0" fmla="*/ 0 w 2286025"/>
                <a:gd name="connsiteY0" fmla="*/ 1143013 h 1143012"/>
                <a:gd name="connsiteX1" fmla="*/ 2286026 w 2286025"/>
                <a:gd name="connsiteY1" fmla="*/ 1143013 h 1143012"/>
                <a:gd name="connsiteX2" fmla="*/ 1143013 w 2286025"/>
                <a:gd name="connsiteY2" fmla="*/ 0 h 1143012"/>
                <a:gd name="connsiteX3" fmla="*/ 0 w 2286025"/>
                <a:gd name="connsiteY3" fmla="*/ 1143013 h 1143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86025" h="1143012">
                  <a:moveTo>
                    <a:pt x="0" y="1143013"/>
                  </a:moveTo>
                  <a:lnTo>
                    <a:pt x="2286026" y="1143013"/>
                  </a:lnTo>
                  <a:lnTo>
                    <a:pt x="1143013" y="0"/>
                  </a:lnTo>
                  <a:lnTo>
                    <a:pt x="0" y="1143013"/>
                  </a:lnTo>
                  <a:close/>
                </a:path>
              </a:pathLst>
            </a:custGeom>
            <a:solidFill>
              <a:srgbClr val="C2AFD0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NL"/>
            </a:p>
          </p:txBody>
        </p:sp>
        <p:sp>
          <p:nvSpPr>
            <p:cNvPr id="28" name="Vrije vorm: vorm 27">
              <a:extLst>
                <a:ext uri="{FF2B5EF4-FFF2-40B4-BE49-F238E27FC236}">
                  <a16:creationId xmlns:a16="http://schemas.microsoft.com/office/drawing/2014/main" id="{A1C734B7-E992-C88B-C79D-5443B20BFF34}"/>
                </a:ext>
              </a:extLst>
            </p:cNvPr>
            <p:cNvSpPr/>
            <p:nvPr/>
          </p:nvSpPr>
          <p:spPr>
            <a:xfrm rot="16200000">
              <a:off x="10364772" y="3049175"/>
              <a:ext cx="2439811" cy="1219905"/>
            </a:xfrm>
            <a:custGeom>
              <a:avLst/>
              <a:gdLst>
                <a:gd name="connsiteX0" fmla="*/ 0 w 2286025"/>
                <a:gd name="connsiteY0" fmla="*/ 1143013 h 1143012"/>
                <a:gd name="connsiteX1" fmla="*/ 2286026 w 2286025"/>
                <a:gd name="connsiteY1" fmla="*/ 1143013 h 1143012"/>
                <a:gd name="connsiteX2" fmla="*/ 1143013 w 2286025"/>
                <a:gd name="connsiteY2" fmla="*/ 0 h 1143012"/>
                <a:gd name="connsiteX3" fmla="*/ 0 w 2286025"/>
                <a:gd name="connsiteY3" fmla="*/ 1143013 h 1143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86025" h="1143012">
                  <a:moveTo>
                    <a:pt x="0" y="1143013"/>
                  </a:moveTo>
                  <a:lnTo>
                    <a:pt x="2286026" y="1143013"/>
                  </a:lnTo>
                  <a:lnTo>
                    <a:pt x="1143013" y="0"/>
                  </a:lnTo>
                  <a:lnTo>
                    <a:pt x="0" y="1143013"/>
                  </a:lnTo>
                  <a:close/>
                </a:path>
              </a:pathLst>
            </a:custGeom>
            <a:solidFill>
              <a:srgbClr val="C2AFD0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NL"/>
            </a:p>
          </p:txBody>
        </p:sp>
      </p:grpSp>
      <p:sp>
        <p:nvSpPr>
          <p:cNvPr id="30" name="Tijdelijke aanduiding voor tekst 26">
            <a:extLst>
              <a:ext uri="{FF2B5EF4-FFF2-40B4-BE49-F238E27FC236}">
                <a16:creationId xmlns:a16="http://schemas.microsoft.com/office/drawing/2014/main" id="{040DDA4E-DCB6-FDBA-CC4C-07183759BBE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97496" y="5902566"/>
            <a:ext cx="5814872" cy="56237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nl-NL"/>
              <a:t>Click </a:t>
            </a:r>
            <a:r>
              <a:rPr lang="nl-NL" err="1"/>
              <a:t>to</a:t>
            </a:r>
            <a:r>
              <a:rPr lang="nl-NL"/>
              <a:t> </a:t>
            </a:r>
            <a:r>
              <a:rPr lang="nl-NL" err="1"/>
              <a:t>add</a:t>
            </a:r>
            <a:br>
              <a:rPr lang="nl-NL"/>
            </a:br>
            <a:r>
              <a:rPr lang="nl-NL"/>
              <a:t>contact information</a:t>
            </a:r>
          </a:p>
        </p:txBody>
      </p:sp>
      <p:pic>
        <p:nvPicPr>
          <p:cNvPr id="32" name="Graphic 31">
            <a:extLst>
              <a:ext uri="{FF2B5EF4-FFF2-40B4-BE49-F238E27FC236}">
                <a16:creationId xmlns:a16="http://schemas.microsoft.com/office/drawing/2014/main" id="{A334C4DC-FB10-F75D-671B-5C7FE03C0D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82075" y="5902685"/>
            <a:ext cx="914400" cy="485775"/>
          </a:xfrm>
          <a:prstGeom prst="rect">
            <a:avLst/>
          </a:prstGeom>
        </p:spPr>
      </p:pic>
      <p:sp>
        <p:nvSpPr>
          <p:cNvPr id="36" name="Vrije vorm: vorm 35">
            <a:extLst>
              <a:ext uri="{FF2B5EF4-FFF2-40B4-BE49-F238E27FC236}">
                <a16:creationId xmlns:a16="http://schemas.microsoft.com/office/drawing/2014/main" id="{457BF113-0FED-881D-D3F9-480737E7A0DD}"/>
              </a:ext>
            </a:extLst>
          </p:cNvPr>
          <p:cNvSpPr>
            <a:spLocks noChangeAspect="1"/>
          </p:cNvSpPr>
          <p:nvPr/>
        </p:nvSpPr>
        <p:spPr>
          <a:xfrm>
            <a:off x="791995" y="5902566"/>
            <a:ext cx="487174" cy="485893"/>
          </a:xfrm>
          <a:custGeom>
            <a:avLst/>
            <a:gdLst>
              <a:gd name="connsiteX0" fmla="*/ 1257492 w 2520001"/>
              <a:gd name="connsiteY0" fmla="*/ 0 h 2513375"/>
              <a:gd name="connsiteX1" fmla="*/ 1887492 w 2520001"/>
              <a:gd name="connsiteY1" fmla="*/ 630000 h 2513375"/>
              <a:gd name="connsiteX2" fmla="*/ 1384459 w 2520001"/>
              <a:gd name="connsiteY2" fmla="*/ 1247201 h 2513375"/>
              <a:gd name="connsiteX3" fmla="*/ 1302120 w 2520001"/>
              <a:gd name="connsiteY3" fmla="*/ 1255502 h 2513375"/>
              <a:gd name="connsiteX4" fmla="*/ 1388821 w 2520001"/>
              <a:gd name="connsiteY4" fmla="*/ 1259881 h 2513375"/>
              <a:gd name="connsiteX5" fmla="*/ 2520001 w 2520001"/>
              <a:gd name="connsiteY5" fmla="*/ 2513375 h 2513375"/>
              <a:gd name="connsiteX6" fmla="*/ 0 w 2520001"/>
              <a:gd name="connsiteY6" fmla="*/ 2513375 h 2513375"/>
              <a:gd name="connsiteX7" fmla="*/ 1131180 w 2520001"/>
              <a:gd name="connsiteY7" fmla="*/ 1259881 h 2513375"/>
              <a:gd name="connsiteX8" fmla="*/ 1214539 w 2520001"/>
              <a:gd name="connsiteY8" fmla="*/ 1255671 h 2513375"/>
              <a:gd name="connsiteX9" fmla="*/ 1130525 w 2520001"/>
              <a:gd name="connsiteY9" fmla="*/ 1247201 h 2513375"/>
              <a:gd name="connsiteX10" fmla="*/ 627492 w 2520001"/>
              <a:gd name="connsiteY10" fmla="*/ 630000 h 2513375"/>
              <a:gd name="connsiteX11" fmla="*/ 1257492 w 2520001"/>
              <a:gd name="connsiteY11" fmla="*/ 0 h 2513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0001" h="2513375">
                <a:moveTo>
                  <a:pt x="1257492" y="0"/>
                </a:moveTo>
                <a:cubicBezTo>
                  <a:pt x="1605432" y="0"/>
                  <a:pt x="1887492" y="282061"/>
                  <a:pt x="1887492" y="630000"/>
                </a:cubicBezTo>
                <a:cubicBezTo>
                  <a:pt x="1887492" y="934447"/>
                  <a:pt x="1671540" y="1188456"/>
                  <a:pt x="1384459" y="1247201"/>
                </a:cubicBezTo>
                <a:lnTo>
                  <a:pt x="1302120" y="1255502"/>
                </a:lnTo>
                <a:lnTo>
                  <a:pt x="1388821" y="1259881"/>
                </a:lnTo>
                <a:cubicBezTo>
                  <a:pt x="2024152" y="1324410"/>
                  <a:pt x="2520001" y="1861030"/>
                  <a:pt x="2520001" y="2513375"/>
                </a:cubicBezTo>
                <a:lnTo>
                  <a:pt x="0" y="2513375"/>
                </a:lnTo>
                <a:cubicBezTo>
                  <a:pt x="0" y="1861030"/>
                  <a:pt x="495849" y="1324410"/>
                  <a:pt x="1131180" y="1259881"/>
                </a:cubicBezTo>
                <a:lnTo>
                  <a:pt x="1214539" y="1255671"/>
                </a:lnTo>
                <a:lnTo>
                  <a:pt x="1130525" y="1247201"/>
                </a:lnTo>
                <a:cubicBezTo>
                  <a:pt x="843445" y="1188456"/>
                  <a:pt x="627492" y="934447"/>
                  <a:pt x="627492" y="630000"/>
                </a:cubicBezTo>
                <a:cubicBezTo>
                  <a:pt x="627492" y="282061"/>
                  <a:pt x="909553" y="0"/>
                  <a:pt x="1257492" y="0"/>
                </a:cubicBezTo>
                <a:close/>
              </a:path>
            </a:pathLst>
          </a:custGeom>
          <a:solidFill>
            <a:schemeClr val="accent2"/>
          </a:solidFill>
          <a:ln w="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133388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ne image and title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jdelijke aanduiding voor afbeelding 12">
            <a:extLst>
              <a:ext uri="{FF2B5EF4-FFF2-40B4-BE49-F238E27FC236}">
                <a16:creationId xmlns:a16="http://schemas.microsoft.com/office/drawing/2014/main" id="{9ED2D670-E603-60EE-4F3B-5B5343957365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02072" y="917534"/>
            <a:ext cx="5029927" cy="5031466"/>
          </a:xfrm>
          <a:custGeom>
            <a:avLst/>
            <a:gdLst>
              <a:gd name="connsiteX0" fmla="*/ 2520000 w 5029927"/>
              <a:gd name="connsiteY0" fmla="*/ 2524522 h 5031466"/>
              <a:gd name="connsiteX1" fmla="*/ 2520000 w 5029927"/>
              <a:gd name="connsiteY1" fmla="*/ 3620442 h 5031466"/>
              <a:gd name="connsiteX2" fmla="*/ 2529606 w 5029927"/>
              <a:gd name="connsiteY2" fmla="*/ 3548425 h 5031466"/>
              <a:gd name="connsiteX3" fmla="*/ 3515992 w 5029927"/>
              <a:gd name="connsiteY3" fmla="*/ 2537065 h 5031466"/>
              <a:gd name="connsiteX4" fmla="*/ 3640418 w 5029927"/>
              <a:gd name="connsiteY4" fmla="*/ 2524522 h 5031466"/>
              <a:gd name="connsiteX5" fmla="*/ 2520056 w 5029927"/>
              <a:gd name="connsiteY5" fmla="*/ 0 h 5031466"/>
              <a:gd name="connsiteX6" fmla="*/ 2520057 w 5029927"/>
              <a:gd name="connsiteY6" fmla="*/ 2514378 h 5031466"/>
              <a:gd name="connsiteX7" fmla="*/ 5029912 w 5029927"/>
              <a:gd name="connsiteY7" fmla="*/ 4521 h 5031466"/>
              <a:gd name="connsiteX8" fmla="*/ 5029913 w 5029927"/>
              <a:gd name="connsiteY8" fmla="*/ 2524521 h 5031466"/>
              <a:gd name="connsiteX9" fmla="*/ 3899433 w 5029927"/>
              <a:gd name="connsiteY9" fmla="*/ 2524522 h 5031466"/>
              <a:gd name="connsiteX10" fmla="*/ 4023860 w 5029927"/>
              <a:gd name="connsiteY10" fmla="*/ 2537065 h 5031466"/>
              <a:gd name="connsiteX11" fmla="*/ 5029927 w 5029927"/>
              <a:gd name="connsiteY11" fmla="*/ 3771466 h 5031466"/>
              <a:gd name="connsiteX12" fmla="*/ 3769926 w 5029927"/>
              <a:gd name="connsiteY12" fmla="*/ 5031466 h 5031466"/>
              <a:gd name="connsiteX13" fmla="*/ 2535525 w 5029927"/>
              <a:gd name="connsiteY13" fmla="*/ 4025400 h 5031466"/>
              <a:gd name="connsiteX14" fmla="*/ 2520000 w 5029927"/>
              <a:gd name="connsiteY14" fmla="*/ 3923677 h 5031466"/>
              <a:gd name="connsiteX15" fmla="*/ 2520000 w 5029927"/>
              <a:gd name="connsiteY15" fmla="*/ 5031466 h 5031466"/>
              <a:gd name="connsiteX16" fmla="*/ 0 w 5029927"/>
              <a:gd name="connsiteY16" fmla="*/ 5031466 h 5031466"/>
              <a:gd name="connsiteX17" fmla="*/ 0 w 5029927"/>
              <a:gd name="connsiteY17" fmla="*/ 2511466 h 5031466"/>
              <a:gd name="connsiteX18" fmla="*/ 8592 w 5029927"/>
              <a:gd name="connsiteY18" fmla="*/ 2511466 h 5031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029927" h="5031466">
                <a:moveTo>
                  <a:pt x="2520000" y="2524522"/>
                </a:moveTo>
                <a:lnTo>
                  <a:pt x="2520000" y="3620442"/>
                </a:lnTo>
                <a:lnTo>
                  <a:pt x="2529606" y="3548425"/>
                </a:lnTo>
                <a:cubicBezTo>
                  <a:pt x="2620125" y="3041670"/>
                  <a:pt x="3013601" y="2639869"/>
                  <a:pt x="3515992" y="2537065"/>
                </a:cubicBezTo>
                <a:lnTo>
                  <a:pt x="3640418" y="2524522"/>
                </a:lnTo>
                <a:close/>
                <a:moveTo>
                  <a:pt x="2520056" y="0"/>
                </a:moveTo>
                <a:lnTo>
                  <a:pt x="2520057" y="2514378"/>
                </a:lnTo>
                <a:lnTo>
                  <a:pt x="5029912" y="4521"/>
                </a:lnTo>
                <a:lnTo>
                  <a:pt x="5029913" y="2524521"/>
                </a:lnTo>
                <a:lnTo>
                  <a:pt x="3899433" y="2524522"/>
                </a:lnTo>
                <a:lnTo>
                  <a:pt x="4023860" y="2537065"/>
                </a:lnTo>
                <a:cubicBezTo>
                  <a:pt x="4598021" y="2654555"/>
                  <a:pt x="5029927" y="3162572"/>
                  <a:pt x="5029927" y="3771466"/>
                </a:cubicBezTo>
                <a:cubicBezTo>
                  <a:pt x="5029927" y="4467345"/>
                  <a:pt x="4465806" y="5031466"/>
                  <a:pt x="3769926" y="5031466"/>
                </a:cubicBezTo>
                <a:cubicBezTo>
                  <a:pt x="3161033" y="5031466"/>
                  <a:pt x="2653015" y="4599561"/>
                  <a:pt x="2535525" y="4025400"/>
                </a:cubicBezTo>
                <a:lnTo>
                  <a:pt x="2520000" y="3923677"/>
                </a:lnTo>
                <a:lnTo>
                  <a:pt x="2520000" y="5031466"/>
                </a:lnTo>
                <a:lnTo>
                  <a:pt x="0" y="5031466"/>
                </a:lnTo>
                <a:lnTo>
                  <a:pt x="0" y="2511466"/>
                </a:lnTo>
                <a:lnTo>
                  <a:pt x="8592" y="2511466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Click to add image</a:t>
            </a:r>
          </a:p>
          <a:p>
            <a:endParaRPr lang="nl-NL"/>
          </a:p>
        </p:txBody>
      </p:sp>
      <p:sp>
        <p:nvSpPr>
          <p:cNvPr id="3" name="Tijdelijke aanduiding voor titel 1">
            <a:extLst>
              <a:ext uri="{FF2B5EF4-FFF2-40B4-BE49-F238E27FC236}">
                <a16:creationId xmlns:a16="http://schemas.microsoft.com/office/drawing/2014/main" id="{D9709253-04A1-DB2D-51C2-9CE601443D9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42036" y="358250"/>
            <a:ext cx="503999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5" name="Tijdelijke aanduiding voor inhoud 2">
            <a:extLst>
              <a:ext uri="{FF2B5EF4-FFF2-40B4-BE49-F238E27FC236}">
                <a16:creationId xmlns:a16="http://schemas.microsoft.com/office/drawing/2014/main" id="{16C816CF-EB5B-0501-2D5F-D0A941C88B7D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6359992" y="2314362"/>
            <a:ext cx="5022041" cy="4185388"/>
          </a:xfrm>
          <a:prstGeom prst="rect">
            <a:avLst/>
          </a:prstGeom>
        </p:spPr>
        <p:txBody>
          <a:bodyPr/>
          <a:lstStyle>
            <a:lvl1pPr>
              <a:buClr>
                <a:srgbClr val="507AC2"/>
              </a:buClr>
              <a:defRPr/>
            </a:lvl1pPr>
            <a:lvl2pPr>
              <a:buClr>
                <a:srgbClr val="507AC2"/>
              </a:buClr>
              <a:defRPr/>
            </a:lvl2pPr>
            <a:lvl3pPr>
              <a:buClr>
                <a:srgbClr val="507AC2"/>
              </a:buClr>
              <a:defRPr/>
            </a:lvl3pPr>
            <a:lvl4pPr>
              <a:buClr>
                <a:srgbClr val="507AC2"/>
              </a:buClr>
              <a:defRPr/>
            </a:lvl4pPr>
            <a:lvl5pPr>
              <a:buClr>
                <a:srgbClr val="507AC2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jdelijke aanduiding voor tekst 2">
            <a:extLst>
              <a:ext uri="{FF2B5EF4-FFF2-40B4-BE49-F238E27FC236}">
                <a16:creationId xmlns:a16="http://schemas.microsoft.com/office/drawing/2014/main" id="{4E357B2E-F7EC-30B7-E730-C9911F87CF8D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6359991" y="1741308"/>
            <a:ext cx="5022042" cy="515559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000" b="0">
                <a:solidFill>
                  <a:srgbClr val="507AC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2" name="Footer Placeholder 2">
            <a:extLst>
              <a:ext uri="{FF2B5EF4-FFF2-40B4-BE49-F238E27FC236}">
                <a16:creationId xmlns:a16="http://schemas.microsoft.com/office/drawing/2014/main" id="{E1DF08E0-4D4E-CB4E-4C39-84817FF01D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85200" y="6596579"/>
            <a:ext cx="4114800" cy="1520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2"/>
                </a:solidFill>
              </a:defRPr>
            </a:lvl1pPr>
          </a:lstStyle>
          <a:p>
            <a:r>
              <a:rPr lang="en-BE"/>
              <a:t>Source</a:t>
            </a:r>
          </a:p>
        </p:txBody>
      </p:sp>
    </p:spTree>
    <p:extLst>
      <p:ext uri="{BB962C8B-B14F-4D97-AF65-F5344CB8AC3E}">
        <p14:creationId xmlns:p14="http://schemas.microsoft.com/office/powerpoint/2010/main" val="3771958955"/>
      </p:ext>
    </p:extLst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26B32-B4FE-C49A-FCAA-16FA6107D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3955991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 bas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7D328-C1FC-DBD4-5B51-18F689FDC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B2AFF7-54A2-B63D-267C-D90444BA201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0" y="1792288"/>
            <a:ext cx="10515600" cy="4700587"/>
          </a:xfrm>
          <a:prstGeom prst="rect">
            <a:avLst/>
          </a:prstGeom>
        </p:spPr>
        <p:txBody>
          <a:bodyPr/>
          <a:lstStyle>
            <a:lvl1pPr>
              <a:buClr>
                <a:schemeClr val="tx2"/>
              </a:buClr>
              <a:defRPr sz="2800">
                <a:solidFill>
                  <a:schemeClr val="tx1">
                    <a:alpha val="85000"/>
                  </a:schemeClr>
                </a:solidFill>
              </a:defRPr>
            </a:lvl1pPr>
            <a:lvl2pPr>
              <a:buClr>
                <a:schemeClr val="tx2"/>
              </a:buClr>
              <a:defRPr sz="2800">
                <a:solidFill>
                  <a:schemeClr val="tx1">
                    <a:alpha val="85000"/>
                  </a:schemeClr>
                </a:solidFill>
              </a:defRPr>
            </a:lvl2pPr>
            <a:lvl3pPr>
              <a:buClr>
                <a:schemeClr val="tx2"/>
              </a:buClr>
              <a:defRPr sz="2800">
                <a:solidFill>
                  <a:schemeClr val="tx1">
                    <a:alpha val="85000"/>
                  </a:schemeClr>
                </a:solidFill>
              </a:defRPr>
            </a:lvl3pPr>
            <a:lvl4pPr>
              <a:buClr>
                <a:schemeClr val="tx2"/>
              </a:buClr>
              <a:defRPr sz="2400">
                <a:solidFill>
                  <a:schemeClr val="tx1">
                    <a:alpha val="85000"/>
                  </a:schemeClr>
                </a:solidFill>
              </a:defRPr>
            </a:lvl4pPr>
            <a:lvl5pPr>
              <a:buClr>
                <a:schemeClr val="tx2"/>
              </a:buClr>
              <a:defRPr sz="2400">
                <a:solidFill>
                  <a:schemeClr val="tx1">
                    <a:alpha val="8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035443779"/>
      </p:ext>
    </p:extLst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 pictur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7D328-C1FC-DBD4-5B51-18F689FDC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94266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B2AFF7-54A2-B63D-267C-D90444BA201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0" y="1792288"/>
            <a:ext cx="4942668" cy="4700587"/>
          </a:xfrm>
          <a:prstGeom prst="rect">
            <a:avLst/>
          </a:prstGeom>
        </p:spPr>
        <p:txBody>
          <a:bodyPr/>
          <a:lstStyle>
            <a:lvl1pPr>
              <a:buClr>
                <a:schemeClr val="tx2"/>
              </a:buClr>
              <a:defRPr sz="2800">
                <a:solidFill>
                  <a:schemeClr val="tx1">
                    <a:alpha val="85000"/>
                  </a:schemeClr>
                </a:solidFill>
              </a:defRPr>
            </a:lvl1pPr>
            <a:lvl2pPr>
              <a:buClr>
                <a:schemeClr val="tx2"/>
              </a:buClr>
              <a:defRPr sz="2800">
                <a:solidFill>
                  <a:schemeClr val="tx1">
                    <a:alpha val="85000"/>
                  </a:schemeClr>
                </a:solidFill>
              </a:defRPr>
            </a:lvl2pPr>
            <a:lvl3pPr>
              <a:buClr>
                <a:schemeClr val="tx2"/>
              </a:buClr>
              <a:defRPr sz="2800">
                <a:solidFill>
                  <a:schemeClr val="tx1">
                    <a:alpha val="85000"/>
                  </a:schemeClr>
                </a:solidFill>
              </a:defRPr>
            </a:lvl3pPr>
            <a:lvl4pPr>
              <a:buClr>
                <a:schemeClr val="tx2"/>
              </a:buClr>
              <a:defRPr sz="2400">
                <a:solidFill>
                  <a:schemeClr val="tx1">
                    <a:alpha val="85000"/>
                  </a:schemeClr>
                </a:solidFill>
              </a:defRPr>
            </a:lvl4pPr>
            <a:lvl5pPr>
              <a:buClr>
                <a:schemeClr val="tx2"/>
              </a:buClr>
              <a:defRPr sz="2400">
                <a:solidFill>
                  <a:schemeClr val="tx1">
                    <a:alpha val="8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FE34CE09-B55D-55FB-8D4D-D437CC047AA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411134" y="0"/>
            <a:ext cx="5780865" cy="6858000"/>
          </a:xfrm>
          <a:prstGeom prst="rect">
            <a:avLst/>
          </a:prstGeom>
        </p:spPr>
        <p:txBody>
          <a:bodyPr/>
          <a:lstStyle/>
          <a:p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601588994"/>
      </p:ext>
    </p:extLst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 pictur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FE34CE09-B55D-55FB-8D4D-D437CC047AA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5164" y="0"/>
            <a:ext cx="5780865" cy="6858000"/>
          </a:xfrm>
          <a:prstGeom prst="rect">
            <a:avLst/>
          </a:prstGeom>
        </p:spPr>
        <p:txBody>
          <a:bodyPr/>
          <a:lstStyle/>
          <a:p>
            <a:endParaRPr lang="en-BE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247D328-C1FC-DBD4-5B51-18F689FDC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6301" y="365125"/>
            <a:ext cx="494266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6B2AFF7-54A2-B63D-267C-D90444BA201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416301" y="1792288"/>
            <a:ext cx="4942668" cy="4700587"/>
          </a:xfrm>
          <a:prstGeom prst="rect">
            <a:avLst/>
          </a:prstGeom>
        </p:spPr>
        <p:txBody>
          <a:bodyPr/>
          <a:lstStyle>
            <a:lvl1pPr>
              <a:buClr>
                <a:schemeClr val="tx2"/>
              </a:buClr>
              <a:defRPr sz="2800">
                <a:solidFill>
                  <a:schemeClr val="tx1">
                    <a:alpha val="85000"/>
                  </a:schemeClr>
                </a:solidFill>
              </a:defRPr>
            </a:lvl1pPr>
            <a:lvl2pPr>
              <a:buClr>
                <a:schemeClr val="tx2"/>
              </a:buClr>
              <a:defRPr sz="2800">
                <a:solidFill>
                  <a:schemeClr val="tx1">
                    <a:alpha val="85000"/>
                  </a:schemeClr>
                </a:solidFill>
              </a:defRPr>
            </a:lvl2pPr>
            <a:lvl3pPr>
              <a:buClr>
                <a:schemeClr val="tx2"/>
              </a:buClr>
              <a:defRPr sz="2800">
                <a:solidFill>
                  <a:schemeClr val="tx1">
                    <a:alpha val="85000"/>
                  </a:schemeClr>
                </a:solidFill>
              </a:defRPr>
            </a:lvl3pPr>
            <a:lvl4pPr>
              <a:buClr>
                <a:schemeClr val="tx2"/>
              </a:buClr>
              <a:defRPr sz="2400">
                <a:solidFill>
                  <a:schemeClr val="tx1">
                    <a:alpha val="85000"/>
                  </a:schemeClr>
                </a:solidFill>
              </a:defRPr>
            </a:lvl4pPr>
            <a:lvl5pPr>
              <a:buClr>
                <a:schemeClr val="tx2"/>
              </a:buClr>
              <a:defRPr sz="2400">
                <a:solidFill>
                  <a:schemeClr val="tx1">
                    <a:alpha val="8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213691732"/>
      </p:ext>
    </p:extLst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 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092BD40-8862-2BF5-57C7-5DD0CD67407D}"/>
              </a:ext>
            </a:extLst>
          </p:cNvPr>
          <p:cNvSpPr/>
          <p:nvPr userDrawn="1"/>
        </p:nvSpPr>
        <p:spPr>
          <a:xfrm>
            <a:off x="0" y="0"/>
            <a:ext cx="57757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247D328-C1FC-DBD4-5B51-18F689FDC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6301" y="365125"/>
            <a:ext cx="494266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6B2AFF7-54A2-B63D-267C-D90444BA201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416301" y="1792288"/>
            <a:ext cx="4942668" cy="4700587"/>
          </a:xfrm>
          <a:prstGeom prst="rect">
            <a:avLst/>
          </a:prstGeom>
        </p:spPr>
        <p:txBody>
          <a:bodyPr/>
          <a:lstStyle>
            <a:lvl1pPr>
              <a:buClr>
                <a:schemeClr val="tx2"/>
              </a:buClr>
              <a:defRPr sz="2800">
                <a:solidFill>
                  <a:schemeClr val="tx1">
                    <a:alpha val="85000"/>
                  </a:schemeClr>
                </a:solidFill>
              </a:defRPr>
            </a:lvl1pPr>
            <a:lvl2pPr>
              <a:buClr>
                <a:schemeClr val="tx2"/>
              </a:buClr>
              <a:defRPr sz="2800">
                <a:solidFill>
                  <a:schemeClr val="tx1">
                    <a:alpha val="85000"/>
                  </a:schemeClr>
                </a:solidFill>
              </a:defRPr>
            </a:lvl2pPr>
            <a:lvl3pPr>
              <a:buClr>
                <a:schemeClr val="tx2"/>
              </a:buClr>
              <a:defRPr sz="2800">
                <a:solidFill>
                  <a:schemeClr val="tx1">
                    <a:alpha val="85000"/>
                  </a:schemeClr>
                </a:solidFill>
              </a:defRPr>
            </a:lvl3pPr>
            <a:lvl4pPr>
              <a:buClr>
                <a:schemeClr val="tx2"/>
              </a:buClr>
              <a:defRPr sz="2400">
                <a:solidFill>
                  <a:schemeClr val="tx1">
                    <a:alpha val="85000"/>
                  </a:schemeClr>
                </a:solidFill>
              </a:defRPr>
            </a:lvl4pPr>
            <a:lvl5pPr>
              <a:buClr>
                <a:schemeClr val="tx2"/>
              </a:buClr>
              <a:defRPr sz="2400">
                <a:solidFill>
                  <a:schemeClr val="tx1">
                    <a:alpha val="8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13296F21-DE6D-2C73-089E-A813135E546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8741" y="6421126"/>
            <a:ext cx="598623" cy="318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907915"/>
      </p:ext>
    </p:extLst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hoto/shapes with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jdelijke aanduiding voor inhoud 2">
            <a:extLst>
              <a:ext uri="{FF2B5EF4-FFF2-40B4-BE49-F238E27FC236}">
                <a16:creationId xmlns:a16="http://schemas.microsoft.com/office/drawing/2014/main" id="{3D25DD5D-6F24-0B57-A0F6-B5CEB7A28B1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791999" y="4914000"/>
            <a:ext cx="4104000" cy="1296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ijdelijke aanduiding voor tekst 2">
            <a:extLst>
              <a:ext uri="{FF2B5EF4-FFF2-40B4-BE49-F238E27FC236}">
                <a16:creationId xmlns:a16="http://schemas.microsoft.com/office/drawing/2014/main" id="{7508C7E0-E1E1-A013-BACB-8CCBA3620262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792000" y="4425256"/>
            <a:ext cx="4104000" cy="3600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buNone/>
              <a:defRPr sz="1800" b="0">
                <a:solidFill>
                  <a:srgbClr val="507AC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E1C6F887-087A-0C1D-518E-65D515F3E64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043302" y="4724"/>
            <a:ext cx="5139172" cy="6858008"/>
          </a:xfrm>
          <a:custGeom>
            <a:avLst/>
            <a:gdLst>
              <a:gd name="connsiteX0" fmla="*/ 3434196 w 5139172"/>
              <a:gd name="connsiteY0" fmla="*/ 0 h 6858008"/>
              <a:gd name="connsiteX1" fmla="*/ 5113862 w 5139172"/>
              <a:gd name="connsiteY1" fmla="*/ 1368986 h 6858008"/>
              <a:gd name="connsiteX2" fmla="*/ 5139172 w 5139172"/>
              <a:gd name="connsiteY2" fmla="*/ 1534806 h 6858008"/>
              <a:gd name="connsiteX3" fmla="*/ 5139172 w 5139172"/>
              <a:gd name="connsiteY3" fmla="*/ 1894195 h 6858008"/>
              <a:gd name="connsiteX4" fmla="*/ 5113862 w 5139172"/>
              <a:gd name="connsiteY4" fmla="*/ 2060015 h 6858008"/>
              <a:gd name="connsiteX5" fmla="*/ 3434199 w 5139172"/>
              <a:gd name="connsiteY5" fmla="*/ 3429001 h 6858008"/>
              <a:gd name="connsiteX6" fmla="*/ 3434198 w 5139172"/>
              <a:gd name="connsiteY6" fmla="*/ 1894225 h 6858008"/>
              <a:gd name="connsiteX7" fmla="*/ 3408891 w 5139172"/>
              <a:gd name="connsiteY7" fmla="*/ 2060039 h 6858008"/>
              <a:gd name="connsiteX8" fmla="*/ 1882868 w 5139172"/>
              <a:gd name="connsiteY8" fmla="*/ 3422217 h 6858008"/>
              <a:gd name="connsiteX9" fmla="*/ 1729246 w 5139172"/>
              <a:gd name="connsiteY9" fmla="*/ 3429007 h 6858008"/>
              <a:gd name="connsiteX10" fmla="*/ 3429001 w 5139172"/>
              <a:gd name="connsiteY10" fmla="*/ 3429007 h 6858008"/>
              <a:gd name="connsiteX11" fmla="*/ 3429001 w 5139172"/>
              <a:gd name="connsiteY11" fmla="*/ 6858008 h 6858008"/>
              <a:gd name="connsiteX12" fmla="*/ 0 w 5139172"/>
              <a:gd name="connsiteY12" fmla="*/ 6858008 h 6858008"/>
              <a:gd name="connsiteX13" fmla="*/ 0 w 5139172"/>
              <a:gd name="connsiteY13" fmla="*/ 3429007 h 6858008"/>
              <a:gd name="connsiteX14" fmla="*/ 1729203 w 5139172"/>
              <a:gd name="connsiteY14" fmla="*/ 3429007 h 6858008"/>
              <a:gd name="connsiteX15" fmla="*/ 1553925 w 5139172"/>
              <a:gd name="connsiteY15" fmla="*/ 3420156 h 6858008"/>
              <a:gd name="connsiteX16" fmla="*/ 14722 w 5139172"/>
              <a:gd name="connsiteY16" fmla="*/ 1714507 h 6858008"/>
              <a:gd name="connsiteX17" fmla="*/ 1729223 w 5139172"/>
              <a:gd name="connsiteY17" fmla="*/ 6 h 6858008"/>
              <a:gd name="connsiteX18" fmla="*/ 3408891 w 5139172"/>
              <a:gd name="connsiteY18" fmla="*/ 1368975 h 6858008"/>
              <a:gd name="connsiteX19" fmla="*/ 3434197 w 5139172"/>
              <a:gd name="connsiteY19" fmla="*/ 1534787 h 6858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5139172" h="6858008">
                <a:moveTo>
                  <a:pt x="3434196" y="0"/>
                </a:moveTo>
                <a:cubicBezTo>
                  <a:pt x="4262675" y="0"/>
                  <a:pt x="4953981" y="587745"/>
                  <a:pt x="5113862" y="1368986"/>
                </a:cubicBezTo>
                <a:lnTo>
                  <a:pt x="5139172" y="1534806"/>
                </a:lnTo>
                <a:lnTo>
                  <a:pt x="5139172" y="1894195"/>
                </a:lnTo>
                <a:lnTo>
                  <a:pt x="5113862" y="2060015"/>
                </a:lnTo>
                <a:cubicBezTo>
                  <a:pt x="4953981" y="2841256"/>
                  <a:pt x="4262678" y="3429001"/>
                  <a:pt x="3434199" y="3429001"/>
                </a:cubicBezTo>
                <a:lnTo>
                  <a:pt x="3434198" y="1894225"/>
                </a:lnTo>
                <a:lnTo>
                  <a:pt x="3408891" y="2060039"/>
                </a:lnTo>
                <a:cubicBezTo>
                  <a:pt x="3259013" y="2792479"/>
                  <a:pt x="2642087" y="3354790"/>
                  <a:pt x="1882868" y="3422217"/>
                </a:cubicBezTo>
                <a:lnTo>
                  <a:pt x="1729246" y="3429007"/>
                </a:lnTo>
                <a:lnTo>
                  <a:pt x="3429001" y="3429007"/>
                </a:lnTo>
                <a:lnTo>
                  <a:pt x="3429001" y="6858008"/>
                </a:lnTo>
                <a:lnTo>
                  <a:pt x="0" y="6858008"/>
                </a:lnTo>
                <a:lnTo>
                  <a:pt x="0" y="3429007"/>
                </a:lnTo>
                <a:lnTo>
                  <a:pt x="1729203" y="3429007"/>
                </a:lnTo>
                <a:lnTo>
                  <a:pt x="1553925" y="3420156"/>
                </a:lnTo>
                <a:cubicBezTo>
                  <a:pt x="689377" y="3332357"/>
                  <a:pt x="14722" y="2602219"/>
                  <a:pt x="14722" y="1714507"/>
                </a:cubicBezTo>
                <a:cubicBezTo>
                  <a:pt x="14722" y="767614"/>
                  <a:pt x="782330" y="6"/>
                  <a:pt x="1729223" y="6"/>
                </a:cubicBezTo>
                <a:cubicBezTo>
                  <a:pt x="2557753" y="6"/>
                  <a:pt x="3249020" y="587706"/>
                  <a:pt x="3408891" y="1368975"/>
                </a:cubicBezTo>
                <a:lnTo>
                  <a:pt x="3434197" y="153478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Click to add image</a:t>
            </a:r>
          </a:p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994622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jdelijke aanduiding voor titel 1">
            <a:extLst>
              <a:ext uri="{FF2B5EF4-FFF2-40B4-BE49-F238E27FC236}">
                <a16:creationId xmlns:a16="http://schemas.microsoft.com/office/drawing/2014/main" id="{752C6DDF-7D23-2B36-06F0-BF7E049D5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2000" y="602673"/>
            <a:ext cx="10608000" cy="70913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16" name="Tijdelijke aanduiding voor inhoud 15">
            <a:extLst>
              <a:ext uri="{FF2B5EF4-FFF2-40B4-BE49-F238E27FC236}">
                <a16:creationId xmlns:a16="http://schemas.microsoft.com/office/drawing/2014/main" id="{125A134B-4472-3C4F-313C-1F720D46F8A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792000" y="1941197"/>
            <a:ext cx="10608000" cy="4605686"/>
          </a:xfrm>
        </p:spPr>
        <p:txBody>
          <a:bodyPr/>
          <a:lstStyle>
            <a:lvl1pPr>
              <a:lnSpc>
                <a:spcPct val="114000"/>
              </a:lnSpc>
              <a:buClr>
                <a:srgbClr val="507AC2"/>
              </a:buClr>
              <a:defRPr/>
            </a:lvl1pPr>
            <a:lvl2pPr>
              <a:lnSpc>
                <a:spcPct val="114000"/>
              </a:lnSpc>
              <a:buClr>
                <a:srgbClr val="507AC2"/>
              </a:buClr>
              <a:defRPr/>
            </a:lvl2pPr>
            <a:lvl3pPr>
              <a:lnSpc>
                <a:spcPct val="114000"/>
              </a:lnSpc>
              <a:buClr>
                <a:srgbClr val="507AC2"/>
              </a:buClr>
              <a:defRPr/>
            </a:lvl3pPr>
            <a:lvl4pPr>
              <a:lnSpc>
                <a:spcPct val="114000"/>
              </a:lnSpc>
              <a:buClr>
                <a:srgbClr val="507AC2"/>
              </a:buClr>
              <a:defRPr/>
            </a:lvl4pPr>
            <a:lvl5pPr>
              <a:lnSpc>
                <a:spcPct val="114000"/>
              </a:lnSpc>
              <a:buClr>
                <a:srgbClr val="507AC2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Footer Placeholder 2">
            <a:extLst>
              <a:ext uri="{FF2B5EF4-FFF2-40B4-BE49-F238E27FC236}">
                <a16:creationId xmlns:a16="http://schemas.microsoft.com/office/drawing/2014/main" id="{F4109B49-8E9B-045A-4FF2-6C1EEAF697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85200" y="6596579"/>
            <a:ext cx="4114800" cy="1520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2"/>
                </a:solidFill>
              </a:defRPr>
            </a:lvl1pPr>
          </a:lstStyle>
          <a:p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76832993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with subtitle and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2C0AEA8-36A5-0A78-8020-162823F2DF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792000" y="2721714"/>
            <a:ext cx="5040000" cy="3878814"/>
          </a:xfrm>
          <a:prstGeom prst="rect">
            <a:avLst/>
          </a:prstGeom>
        </p:spPr>
        <p:txBody>
          <a:bodyPr/>
          <a:lstStyle>
            <a:lvl1pPr>
              <a:buClr>
                <a:srgbClr val="507AC2"/>
              </a:buClr>
              <a:defRPr/>
            </a:lvl1pPr>
            <a:lvl2pPr>
              <a:buClr>
                <a:srgbClr val="507AC2"/>
              </a:buClr>
              <a:defRPr/>
            </a:lvl2pPr>
            <a:lvl3pPr>
              <a:buClr>
                <a:srgbClr val="507AC2"/>
              </a:buClr>
              <a:defRPr/>
            </a:lvl3pPr>
            <a:lvl4pPr>
              <a:buClr>
                <a:srgbClr val="507AC2"/>
              </a:buClr>
              <a:defRPr/>
            </a:lvl4pPr>
            <a:lvl5pPr>
              <a:buClr>
                <a:srgbClr val="507AC2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jdelijke aanduiding voor titel 1">
            <a:extLst>
              <a:ext uri="{FF2B5EF4-FFF2-40B4-BE49-F238E27FC236}">
                <a16:creationId xmlns:a16="http://schemas.microsoft.com/office/drawing/2014/main" id="{5ADB89B9-30A3-4F0A-3FF7-83AD7F9F8F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2000" y="257472"/>
            <a:ext cx="10608000" cy="10145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4" name="Tijdelijke aanduiding voor afbeelding 11">
            <a:extLst>
              <a:ext uri="{FF2B5EF4-FFF2-40B4-BE49-F238E27FC236}">
                <a16:creationId xmlns:a16="http://schemas.microsoft.com/office/drawing/2014/main" id="{00ED5CDE-7DD7-6C29-351F-D60C9DAA6FCE}"/>
              </a:ext>
            </a:extLst>
          </p:cNvPr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792000" y="1353676"/>
            <a:ext cx="720000" cy="720000"/>
          </a:xfrm>
        </p:spPr>
        <p:txBody>
          <a:bodyPr>
            <a:normAutofit/>
          </a:bodyPr>
          <a:lstStyle>
            <a:lvl1pPr marL="171450" indent="-171450">
              <a:buFont typeface="Arial" panose="020B0604020202020204" pitchFamily="34" charset="0"/>
              <a:buChar char="•"/>
              <a:defRPr sz="1200"/>
            </a:lvl1pPr>
          </a:lstStyle>
          <a:p>
            <a:r>
              <a:rPr lang="en-US"/>
              <a:t>Click to add icon</a:t>
            </a:r>
            <a:endParaRPr lang="nl-NL"/>
          </a:p>
        </p:txBody>
      </p:sp>
      <p:sp>
        <p:nvSpPr>
          <p:cNvPr id="6" name="Tijdelijke aanduiding voor afbeelding 11">
            <a:extLst>
              <a:ext uri="{FF2B5EF4-FFF2-40B4-BE49-F238E27FC236}">
                <a16:creationId xmlns:a16="http://schemas.microsoft.com/office/drawing/2014/main" id="{FF99C2C0-57DE-865F-6FCB-599C11DF621E}"/>
              </a:ext>
            </a:extLst>
          </p:cNvPr>
          <p:cNvSpPr>
            <a:spLocks noGrp="1" noChangeAspect="1"/>
          </p:cNvSpPr>
          <p:nvPr>
            <p:ph type="pic" sz="quarter" idx="21" hasCustomPrompt="1"/>
          </p:nvPr>
        </p:nvSpPr>
        <p:spPr>
          <a:xfrm>
            <a:off x="6355295" y="1353676"/>
            <a:ext cx="720000" cy="720000"/>
          </a:xfrm>
        </p:spPr>
        <p:txBody>
          <a:bodyPr>
            <a:normAutofit/>
          </a:bodyPr>
          <a:lstStyle>
            <a:lvl1pPr marL="171450" indent="-171450">
              <a:buFont typeface="Arial" panose="020B0604020202020204" pitchFamily="34" charset="0"/>
              <a:buChar char="•"/>
              <a:defRPr sz="1200"/>
            </a:lvl1pPr>
          </a:lstStyle>
          <a:p>
            <a:r>
              <a:rPr lang="en-US"/>
              <a:t>Click to add icon</a:t>
            </a:r>
            <a:endParaRPr lang="nl-NL"/>
          </a:p>
        </p:txBody>
      </p:sp>
      <p:sp>
        <p:nvSpPr>
          <p:cNvPr id="10" name="Tijdelijke aanduiding voor tekst 2">
            <a:extLst>
              <a:ext uri="{FF2B5EF4-FFF2-40B4-BE49-F238E27FC236}">
                <a16:creationId xmlns:a16="http://schemas.microsoft.com/office/drawing/2014/main" id="{98FA3BDE-BCF0-9867-FFD9-16E5FE7A6B11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792000" y="2073676"/>
            <a:ext cx="5040000" cy="515559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000" b="0">
                <a:solidFill>
                  <a:srgbClr val="507AC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14" name="Tijdelijke aanduiding voor inhoud 2">
            <a:extLst>
              <a:ext uri="{FF2B5EF4-FFF2-40B4-BE49-F238E27FC236}">
                <a16:creationId xmlns:a16="http://schemas.microsoft.com/office/drawing/2014/main" id="{FC2FF63A-F718-2692-DDB5-CAE2E3D83CB8}"/>
              </a:ext>
            </a:extLst>
          </p:cNvPr>
          <p:cNvSpPr>
            <a:spLocks noGrp="1"/>
          </p:cNvSpPr>
          <p:nvPr>
            <p:ph sz="half" idx="22" hasCustomPrompt="1"/>
          </p:nvPr>
        </p:nvSpPr>
        <p:spPr>
          <a:xfrm>
            <a:off x="6360000" y="2721714"/>
            <a:ext cx="5040000" cy="3878814"/>
          </a:xfrm>
          <a:prstGeom prst="rect">
            <a:avLst/>
          </a:prstGeom>
        </p:spPr>
        <p:txBody>
          <a:bodyPr/>
          <a:lstStyle>
            <a:lvl1pPr>
              <a:buClr>
                <a:srgbClr val="507AC2"/>
              </a:buClr>
              <a:defRPr/>
            </a:lvl1pPr>
            <a:lvl2pPr>
              <a:buClr>
                <a:srgbClr val="507AC2"/>
              </a:buClr>
              <a:defRPr/>
            </a:lvl2pPr>
            <a:lvl3pPr>
              <a:buClr>
                <a:srgbClr val="507AC2"/>
              </a:buClr>
              <a:defRPr/>
            </a:lvl3pPr>
            <a:lvl4pPr>
              <a:buClr>
                <a:srgbClr val="507AC2"/>
              </a:buClr>
              <a:defRPr/>
            </a:lvl4pPr>
            <a:lvl5pPr>
              <a:buClr>
                <a:srgbClr val="507AC2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ijdelijke aanduiding voor tekst 2">
            <a:extLst>
              <a:ext uri="{FF2B5EF4-FFF2-40B4-BE49-F238E27FC236}">
                <a16:creationId xmlns:a16="http://schemas.microsoft.com/office/drawing/2014/main" id="{23D6B2A6-8B82-552B-5C44-65797C081640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55295" y="2155336"/>
            <a:ext cx="5040000" cy="433900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000" b="0">
                <a:solidFill>
                  <a:srgbClr val="507AC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2" name="Footer Placeholder 2">
            <a:extLst>
              <a:ext uri="{FF2B5EF4-FFF2-40B4-BE49-F238E27FC236}">
                <a16:creationId xmlns:a16="http://schemas.microsoft.com/office/drawing/2014/main" id="{B6978B2D-7A09-2916-21D0-72FD22A13A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85200" y="6596579"/>
            <a:ext cx="4114800" cy="1520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2"/>
                </a:solidFill>
              </a:defRPr>
            </a:lvl1pPr>
          </a:lstStyle>
          <a:p>
            <a:r>
              <a:rPr lang="en-BE"/>
              <a:t>Source</a:t>
            </a:r>
          </a:p>
        </p:txBody>
      </p:sp>
    </p:spTree>
    <p:extLst>
      <p:ext uri="{BB962C8B-B14F-4D97-AF65-F5344CB8AC3E}">
        <p14:creationId xmlns:p14="http://schemas.microsoft.com/office/powerpoint/2010/main" val="33303117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hapes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2C0AEA8-36A5-0A78-8020-162823F2DF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792000" y="2314362"/>
            <a:ext cx="5040000" cy="4185388"/>
          </a:xfrm>
          <a:prstGeom prst="rect">
            <a:avLst/>
          </a:prstGeom>
        </p:spPr>
        <p:txBody>
          <a:bodyPr/>
          <a:lstStyle>
            <a:lvl1pPr>
              <a:buClr>
                <a:srgbClr val="507AC2"/>
              </a:buClr>
              <a:defRPr/>
            </a:lvl1pPr>
            <a:lvl2pPr>
              <a:buClr>
                <a:srgbClr val="507AC2"/>
              </a:buClr>
              <a:defRPr/>
            </a:lvl2pPr>
            <a:lvl3pPr>
              <a:buClr>
                <a:srgbClr val="507AC2"/>
              </a:buClr>
              <a:defRPr/>
            </a:lvl3pPr>
            <a:lvl4pPr>
              <a:buClr>
                <a:srgbClr val="507AC2"/>
              </a:buClr>
              <a:defRPr/>
            </a:lvl4pPr>
            <a:lvl5pPr>
              <a:buClr>
                <a:srgbClr val="507AC2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jdelijke aanduiding voor titel 1">
            <a:extLst>
              <a:ext uri="{FF2B5EF4-FFF2-40B4-BE49-F238E27FC236}">
                <a16:creationId xmlns:a16="http://schemas.microsoft.com/office/drawing/2014/main" id="{5ADB89B9-30A3-4F0A-3FF7-83AD7F9F8F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1998" y="358250"/>
            <a:ext cx="503999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2" name="Tijdelijke aanduiding voor tekst 2">
            <a:extLst>
              <a:ext uri="{FF2B5EF4-FFF2-40B4-BE49-F238E27FC236}">
                <a16:creationId xmlns:a16="http://schemas.microsoft.com/office/drawing/2014/main" id="{1E11D0CE-46E7-3F62-6F16-774A16A33DF9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791998" y="1741308"/>
            <a:ext cx="5040001" cy="515559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000" b="0">
                <a:solidFill>
                  <a:srgbClr val="507AC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5" name="Vrije vorm: vorm 4">
            <a:extLst>
              <a:ext uri="{FF2B5EF4-FFF2-40B4-BE49-F238E27FC236}">
                <a16:creationId xmlns:a16="http://schemas.microsoft.com/office/drawing/2014/main" id="{36B21C0E-85D6-BE90-0206-45AD0D4362F2}"/>
              </a:ext>
            </a:extLst>
          </p:cNvPr>
          <p:cNvSpPr/>
          <p:nvPr/>
        </p:nvSpPr>
        <p:spPr>
          <a:xfrm rot="13500000">
            <a:off x="6729047" y="3798050"/>
            <a:ext cx="1781899" cy="1781899"/>
          </a:xfrm>
          <a:custGeom>
            <a:avLst/>
            <a:gdLst>
              <a:gd name="connsiteX0" fmla="*/ 0 w 1616455"/>
              <a:gd name="connsiteY0" fmla="*/ 0 h 1616455"/>
              <a:gd name="connsiteX1" fmla="*/ 1616455 w 1616455"/>
              <a:gd name="connsiteY1" fmla="*/ 0 h 1616455"/>
              <a:gd name="connsiteX2" fmla="*/ 1616455 w 1616455"/>
              <a:gd name="connsiteY2" fmla="*/ 1616455 h 1616455"/>
              <a:gd name="connsiteX3" fmla="*/ 0 w 1616455"/>
              <a:gd name="connsiteY3" fmla="*/ 1616455 h 1616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16455" h="1616455">
                <a:moveTo>
                  <a:pt x="0" y="0"/>
                </a:moveTo>
                <a:lnTo>
                  <a:pt x="1616455" y="0"/>
                </a:lnTo>
                <a:lnTo>
                  <a:pt x="1616455" y="1616455"/>
                </a:lnTo>
                <a:lnTo>
                  <a:pt x="0" y="1616455"/>
                </a:lnTo>
                <a:close/>
              </a:path>
            </a:pathLst>
          </a:custGeom>
          <a:solidFill>
            <a:srgbClr val="D1E3F7"/>
          </a:solidFill>
          <a:ln w="0" cap="flat">
            <a:noFill/>
            <a:prstDash val="solid"/>
            <a:miter/>
          </a:ln>
        </p:spPr>
        <p:txBody>
          <a:bodyPr rtlCol="0" anchor="ctr"/>
          <a:lstStyle/>
          <a:p>
            <a:endParaRPr lang="nl-NL"/>
          </a:p>
        </p:txBody>
      </p:sp>
      <p:sp>
        <p:nvSpPr>
          <p:cNvPr id="6" name="Vrije vorm: vorm 5">
            <a:extLst>
              <a:ext uri="{FF2B5EF4-FFF2-40B4-BE49-F238E27FC236}">
                <a16:creationId xmlns:a16="http://schemas.microsoft.com/office/drawing/2014/main" id="{AEC5FFC3-5F75-5246-054B-E4F0D5B92918}"/>
              </a:ext>
            </a:extLst>
          </p:cNvPr>
          <p:cNvSpPr/>
          <p:nvPr/>
        </p:nvSpPr>
        <p:spPr>
          <a:xfrm>
            <a:off x="8880001" y="909007"/>
            <a:ext cx="2519999" cy="2519999"/>
          </a:xfrm>
          <a:custGeom>
            <a:avLst/>
            <a:gdLst>
              <a:gd name="connsiteX0" fmla="*/ 0 w 2286025"/>
              <a:gd name="connsiteY0" fmla="*/ 0 h 2286025"/>
              <a:gd name="connsiteX1" fmla="*/ 2286026 w 2286025"/>
              <a:gd name="connsiteY1" fmla="*/ 0 h 2286025"/>
              <a:gd name="connsiteX2" fmla="*/ 2286026 w 2286025"/>
              <a:gd name="connsiteY2" fmla="*/ 2286026 h 2286025"/>
              <a:gd name="connsiteX3" fmla="*/ 0 w 2286025"/>
              <a:gd name="connsiteY3" fmla="*/ 2286026 h 2286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86025" h="2286025">
                <a:moveTo>
                  <a:pt x="0" y="0"/>
                </a:moveTo>
                <a:lnTo>
                  <a:pt x="2286026" y="0"/>
                </a:lnTo>
                <a:lnTo>
                  <a:pt x="2286026" y="2286026"/>
                </a:lnTo>
                <a:lnTo>
                  <a:pt x="0" y="2286026"/>
                </a:lnTo>
                <a:close/>
              </a:path>
            </a:pathLst>
          </a:custGeom>
          <a:solidFill>
            <a:srgbClr val="D1E3F7"/>
          </a:solidFill>
          <a:ln w="0" cap="flat">
            <a:noFill/>
            <a:prstDash val="solid"/>
            <a:miter/>
          </a:ln>
        </p:spPr>
        <p:txBody>
          <a:bodyPr rtlCol="0" anchor="ctr"/>
          <a:lstStyle/>
          <a:p>
            <a:endParaRPr lang="nl-NL"/>
          </a:p>
        </p:txBody>
      </p:sp>
      <p:sp>
        <p:nvSpPr>
          <p:cNvPr id="7" name="Vrije vorm: vorm 6">
            <a:extLst>
              <a:ext uri="{FF2B5EF4-FFF2-40B4-BE49-F238E27FC236}">
                <a16:creationId xmlns:a16="http://schemas.microsoft.com/office/drawing/2014/main" id="{CCB94422-7EEB-D43D-A4B0-B4249C8AF168}"/>
              </a:ext>
            </a:extLst>
          </p:cNvPr>
          <p:cNvSpPr/>
          <p:nvPr/>
        </p:nvSpPr>
        <p:spPr>
          <a:xfrm>
            <a:off x="6360003" y="909007"/>
            <a:ext cx="2519999" cy="2519999"/>
          </a:xfrm>
          <a:custGeom>
            <a:avLst/>
            <a:gdLst>
              <a:gd name="connsiteX0" fmla="*/ 2286026 w 2286025"/>
              <a:gd name="connsiteY0" fmla="*/ 1143013 h 2286025"/>
              <a:gd name="connsiteX1" fmla="*/ 1143012 w 2286025"/>
              <a:gd name="connsiteY1" fmla="*/ 2286026 h 2286025"/>
              <a:gd name="connsiteX2" fmla="*/ -1 w 2286025"/>
              <a:gd name="connsiteY2" fmla="*/ 1143013 h 2286025"/>
              <a:gd name="connsiteX3" fmla="*/ 1143012 w 2286025"/>
              <a:gd name="connsiteY3" fmla="*/ 0 h 2286025"/>
              <a:gd name="connsiteX4" fmla="*/ 2286026 w 2286025"/>
              <a:gd name="connsiteY4" fmla="*/ 1143013 h 2286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25" h="2286025">
                <a:moveTo>
                  <a:pt x="2286026" y="1143013"/>
                </a:moveTo>
                <a:cubicBezTo>
                  <a:pt x="2286026" y="1774282"/>
                  <a:pt x="1774282" y="2286026"/>
                  <a:pt x="1143012" y="2286026"/>
                </a:cubicBezTo>
                <a:cubicBezTo>
                  <a:pt x="511744" y="2286026"/>
                  <a:pt x="-1" y="1774282"/>
                  <a:pt x="-1" y="1143013"/>
                </a:cubicBezTo>
                <a:cubicBezTo>
                  <a:pt x="-1" y="511744"/>
                  <a:pt x="511743" y="0"/>
                  <a:pt x="1143012" y="0"/>
                </a:cubicBezTo>
                <a:cubicBezTo>
                  <a:pt x="1774281" y="0"/>
                  <a:pt x="2286026" y="511744"/>
                  <a:pt x="2286026" y="1143013"/>
                </a:cubicBezTo>
                <a:close/>
              </a:path>
            </a:pathLst>
          </a:custGeom>
          <a:solidFill>
            <a:srgbClr val="D1E3F7"/>
          </a:solidFill>
          <a:ln w="0" cap="flat">
            <a:noFill/>
            <a:prstDash val="solid"/>
            <a:miter/>
          </a:ln>
        </p:spPr>
        <p:txBody>
          <a:bodyPr rtlCol="0" anchor="ctr"/>
          <a:lstStyle/>
          <a:p>
            <a:endParaRPr lang="nl-NL"/>
          </a:p>
        </p:txBody>
      </p:sp>
      <p:sp>
        <p:nvSpPr>
          <p:cNvPr id="9" name="Vrije vorm: vorm 8">
            <a:extLst>
              <a:ext uri="{FF2B5EF4-FFF2-40B4-BE49-F238E27FC236}">
                <a16:creationId xmlns:a16="http://schemas.microsoft.com/office/drawing/2014/main" id="{CACCFB09-D7D1-5807-1E3D-CCB5DD0A9BD7}"/>
              </a:ext>
            </a:extLst>
          </p:cNvPr>
          <p:cNvSpPr/>
          <p:nvPr/>
        </p:nvSpPr>
        <p:spPr>
          <a:xfrm>
            <a:off x="8880000" y="3428994"/>
            <a:ext cx="2519999" cy="2519999"/>
          </a:xfrm>
          <a:custGeom>
            <a:avLst/>
            <a:gdLst>
              <a:gd name="connsiteX0" fmla="*/ 2286026 w 2286025"/>
              <a:gd name="connsiteY0" fmla="*/ 1143013 h 2286025"/>
              <a:gd name="connsiteX1" fmla="*/ 1143012 w 2286025"/>
              <a:gd name="connsiteY1" fmla="*/ 2286026 h 2286025"/>
              <a:gd name="connsiteX2" fmla="*/ -1 w 2286025"/>
              <a:gd name="connsiteY2" fmla="*/ 1143013 h 2286025"/>
              <a:gd name="connsiteX3" fmla="*/ 1143012 w 2286025"/>
              <a:gd name="connsiteY3" fmla="*/ 0 h 2286025"/>
              <a:gd name="connsiteX4" fmla="*/ 2286026 w 2286025"/>
              <a:gd name="connsiteY4" fmla="*/ 1143013 h 2286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25" h="2286025">
                <a:moveTo>
                  <a:pt x="2286026" y="1143013"/>
                </a:moveTo>
                <a:cubicBezTo>
                  <a:pt x="2286026" y="1774282"/>
                  <a:pt x="1774282" y="2286026"/>
                  <a:pt x="1143012" y="2286026"/>
                </a:cubicBezTo>
                <a:cubicBezTo>
                  <a:pt x="511744" y="2286026"/>
                  <a:pt x="-1" y="1774282"/>
                  <a:pt x="-1" y="1143013"/>
                </a:cubicBezTo>
                <a:cubicBezTo>
                  <a:pt x="-1" y="511744"/>
                  <a:pt x="511743" y="0"/>
                  <a:pt x="1143012" y="0"/>
                </a:cubicBezTo>
                <a:cubicBezTo>
                  <a:pt x="1774281" y="0"/>
                  <a:pt x="2286026" y="511744"/>
                  <a:pt x="2286026" y="1143013"/>
                </a:cubicBezTo>
                <a:close/>
              </a:path>
            </a:pathLst>
          </a:custGeom>
          <a:solidFill>
            <a:srgbClr val="D1E3F7"/>
          </a:solidFill>
          <a:ln w="0" cap="flat">
            <a:noFill/>
            <a:prstDash val="solid"/>
            <a:miter/>
          </a:ln>
        </p:spPr>
        <p:txBody>
          <a:bodyPr rtlCol="0" anchor="ctr"/>
          <a:lstStyle/>
          <a:p>
            <a:endParaRPr lang="nl-NL"/>
          </a:p>
        </p:txBody>
      </p:sp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6F98C765-EEF2-063A-BFDC-407F7481B0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85200" y="6596579"/>
            <a:ext cx="4114800" cy="1520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2"/>
                </a:solidFill>
              </a:defRPr>
            </a:lvl1pPr>
          </a:lstStyle>
          <a:p>
            <a:r>
              <a:rPr lang="en-BE"/>
              <a:t>Source</a:t>
            </a:r>
          </a:p>
        </p:txBody>
      </p:sp>
    </p:spTree>
    <p:extLst>
      <p:ext uri="{BB962C8B-B14F-4D97-AF65-F5344CB8AC3E}">
        <p14:creationId xmlns:p14="http://schemas.microsoft.com/office/powerpoint/2010/main" val="245959271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multiple images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Vrije vorm: vorm 25">
            <a:extLst>
              <a:ext uri="{FF2B5EF4-FFF2-40B4-BE49-F238E27FC236}">
                <a16:creationId xmlns:a16="http://schemas.microsoft.com/office/drawing/2014/main" id="{3B768417-84B8-4DE2-B012-8B10435FA345}"/>
              </a:ext>
            </a:extLst>
          </p:cNvPr>
          <p:cNvSpPr/>
          <p:nvPr/>
        </p:nvSpPr>
        <p:spPr>
          <a:xfrm rot="13500000">
            <a:off x="6729047" y="3798050"/>
            <a:ext cx="1781899" cy="1781899"/>
          </a:xfrm>
          <a:custGeom>
            <a:avLst/>
            <a:gdLst>
              <a:gd name="connsiteX0" fmla="*/ 0 w 1616455"/>
              <a:gd name="connsiteY0" fmla="*/ 0 h 1616455"/>
              <a:gd name="connsiteX1" fmla="*/ 1616455 w 1616455"/>
              <a:gd name="connsiteY1" fmla="*/ 0 h 1616455"/>
              <a:gd name="connsiteX2" fmla="*/ 1616455 w 1616455"/>
              <a:gd name="connsiteY2" fmla="*/ 1616455 h 1616455"/>
              <a:gd name="connsiteX3" fmla="*/ 0 w 1616455"/>
              <a:gd name="connsiteY3" fmla="*/ 1616455 h 1616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16455" h="1616455">
                <a:moveTo>
                  <a:pt x="0" y="0"/>
                </a:moveTo>
                <a:lnTo>
                  <a:pt x="1616455" y="0"/>
                </a:lnTo>
                <a:lnTo>
                  <a:pt x="1616455" y="1616455"/>
                </a:lnTo>
                <a:lnTo>
                  <a:pt x="0" y="1616455"/>
                </a:lnTo>
                <a:close/>
              </a:path>
            </a:pathLst>
          </a:custGeom>
          <a:solidFill>
            <a:srgbClr val="D1E3F7"/>
          </a:solidFill>
          <a:ln w="0" cap="flat">
            <a:noFill/>
            <a:prstDash val="solid"/>
            <a:miter/>
          </a:ln>
        </p:spPr>
        <p:txBody>
          <a:bodyPr rtlCol="0" anchor="ctr"/>
          <a:lstStyle/>
          <a:p>
            <a:endParaRPr lang="nl-NL"/>
          </a:p>
        </p:txBody>
      </p:sp>
      <p:sp>
        <p:nvSpPr>
          <p:cNvPr id="27" name="Vrije vorm: vorm 26">
            <a:extLst>
              <a:ext uri="{FF2B5EF4-FFF2-40B4-BE49-F238E27FC236}">
                <a16:creationId xmlns:a16="http://schemas.microsoft.com/office/drawing/2014/main" id="{C5C134B3-0C65-09AB-E1C8-00A828796E03}"/>
              </a:ext>
            </a:extLst>
          </p:cNvPr>
          <p:cNvSpPr/>
          <p:nvPr/>
        </p:nvSpPr>
        <p:spPr>
          <a:xfrm>
            <a:off x="8880001" y="909007"/>
            <a:ext cx="2519999" cy="2519999"/>
          </a:xfrm>
          <a:custGeom>
            <a:avLst/>
            <a:gdLst>
              <a:gd name="connsiteX0" fmla="*/ 0 w 2286025"/>
              <a:gd name="connsiteY0" fmla="*/ 0 h 2286025"/>
              <a:gd name="connsiteX1" fmla="*/ 2286026 w 2286025"/>
              <a:gd name="connsiteY1" fmla="*/ 0 h 2286025"/>
              <a:gd name="connsiteX2" fmla="*/ 2286026 w 2286025"/>
              <a:gd name="connsiteY2" fmla="*/ 2286026 h 2286025"/>
              <a:gd name="connsiteX3" fmla="*/ 0 w 2286025"/>
              <a:gd name="connsiteY3" fmla="*/ 2286026 h 2286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86025" h="2286025">
                <a:moveTo>
                  <a:pt x="0" y="0"/>
                </a:moveTo>
                <a:lnTo>
                  <a:pt x="2286026" y="0"/>
                </a:lnTo>
                <a:lnTo>
                  <a:pt x="2286026" y="2286026"/>
                </a:lnTo>
                <a:lnTo>
                  <a:pt x="0" y="2286026"/>
                </a:lnTo>
                <a:close/>
              </a:path>
            </a:pathLst>
          </a:custGeom>
          <a:solidFill>
            <a:srgbClr val="D1E3F7"/>
          </a:solidFill>
          <a:ln w="0" cap="flat">
            <a:noFill/>
            <a:prstDash val="solid"/>
            <a:miter/>
          </a:ln>
        </p:spPr>
        <p:txBody>
          <a:bodyPr rtlCol="0" anchor="ctr"/>
          <a:lstStyle/>
          <a:p>
            <a:endParaRPr lang="nl-NL"/>
          </a:p>
        </p:txBody>
      </p:sp>
      <p:sp>
        <p:nvSpPr>
          <p:cNvPr id="28" name="Vrije vorm: vorm 27">
            <a:extLst>
              <a:ext uri="{FF2B5EF4-FFF2-40B4-BE49-F238E27FC236}">
                <a16:creationId xmlns:a16="http://schemas.microsoft.com/office/drawing/2014/main" id="{9960CBC0-B3E6-7815-A46E-4557FB4748A9}"/>
              </a:ext>
            </a:extLst>
          </p:cNvPr>
          <p:cNvSpPr/>
          <p:nvPr/>
        </p:nvSpPr>
        <p:spPr>
          <a:xfrm>
            <a:off x="6360003" y="909007"/>
            <a:ext cx="2519999" cy="2519999"/>
          </a:xfrm>
          <a:custGeom>
            <a:avLst/>
            <a:gdLst>
              <a:gd name="connsiteX0" fmla="*/ 2286026 w 2286025"/>
              <a:gd name="connsiteY0" fmla="*/ 1143013 h 2286025"/>
              <a:gd name="connsiteX1" fmla="*/ 1143012 w 2286025"/>
              <a:gd name="connsiteY1" fmla="*/ 2286026 h 2286025"/>
              <a:gd name="connsiteX2" fmla="*/ -1 w 2286025"/>
              <a:gd name="connsiteY2" fmla="*/ 1143013 h 2286025"/>
              <a:gd name="connsiteX3" fmla="*/ 1143012 w 2286025"/>
              <a:gd name="connsiteY3" fmla="*/ 0 h 2286025"/>
              <a:gd name="connsiteX4" fmla="*/ 2286026 w 2286025"/>
              <a:gd name="connsiteY4" fmla="*/ 1143013 h 2286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25" h="2286025">
                <a:moveTo>
                  <a:pt x="2286026" y="1143013"/>
                </a:moveTo>
                <a:cubicBezTo>
                  <a:pt x="2286026" y="1774282"/>
                  <a:pt x="1774282" y="2286026"/>
                  <a:pt x="1143012" y="2286026"/>
                </a:cubicBezTo>
                <a:cubicBezTo>
                  <a:pt x="511744" y="2286026"/>
                  <a:pt x="-1" y="1774282"/>
                  <a:pt x="-1" y="1143013"/>
                </a:cubicBezTo>
                <a:cubicBezTo>
                  <a:pt x="-1" y="511744"/>
                  <a:pt x="511743" y="0"/>
                  <a:pt x="1143012" y="0"/>
                </a:cubicBezTo>
                <a:cubicBezTo>
                  <a:pt x="1774281" y="0"/>
                  <a:pt x="2286026" y="511744"/>
                  <a:pt x="2286026" y="1143013"/>
                </a:cubicBezTo>
                <a:close/>
              </a:path>
            </a:pathLst>
          </a:custGeom>
          <a:solidFill>
            <a:srgbClr val="D1E3F7"/>
          </a:solidFill>
          <a:ln w="0" cap="flat">
            <a:noFill/>
            <a:prstDash val="solid"/>
            <a:miter/>
          </a:ln>
        </p:spPr>
        <p:txBody>
          <a:bodyPr rtlCol="0" anchor="ctr"/>
          <a:lstStyle/>
          <a:p>
            <a:endParaRPr lang="nl-NL"/>
          </a:p>
        </p:txBody>
      </p:sp>
      <p:sp>
        <p:nvSpPr>
          <p:cNvPr id="29" name="Vrije vorm: vorm 28">
            <a:extLst>
              <a:ext uri="{FF2B5EF4-FFF2-40B4-BE49-F238E27FC236}">
                <a16:creationId xmlns:a16="http://schemas.microsoft.com/office/drawing/2014/main" id="{E370AB24-64BC-5CD5-795A-AFF00B6F927B}"/>
              </a:ext>
            </a:extLst>
          </p:cNvPr>
          <p:cNvSpPr/>
          <p:nvPr/>
        </p:nvSpPr>
        <p:spPr>
          <a:xfrm>
            <a:off x="8880000" y="3428994"/>
            <a:ext cx="2519999" cy="2519999"/>
          </a:xfrm>
          <a:custGeom>
            <a:avLst/>
            <a:gdLst>
              <a:gd name="connsiteX0" fmla="*/ 2286026 w 2286025"/>
              <a:gd name="connsiteY0" fmla="*/ 1143013 h 2286025"/>
              <a:gd name="connsiteX1" fmla="*/ 1143012 w 2286025"/>
              <a:gd name="connsiteY1" fmla="*/ 2286026 h 2286025"/>
              <a:gd name="connsiteX2" fmla="*/ -1 w 2286025"/>
              <a:gd name="connsiteY2" fmla="*/ 1143013 h 2286025"/>
              <a:gd name="connsiteX3" fmla="*/ 1143012 w 2286025"/>
              <a:gd name="connsiteY3" fmla="*/ 0 h 2286025"/>
              <a:gd name="connsiteX4" fmla="*/ 2286026 w 2286025"/>
              <a:gd name="connsiteY4" fmla="*/ 1143013 h 2286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25" h="2286025">
                <a:moveTo>
                  <a:pt x="2286026" y="1143013"/>
                </a:moveTo>
                <a:cubicBezTo>
                  <a:pt x="2286026" y="1774282"/>
                  <a:pt x="1774282" y="2286026"/>
                  <a:pt x="1143012" y="2286026"/>
                </a:cubicBezTo>
                <a:cubicBezTo>
                  <a:pt x="511744" y="2286026"/>
                  <a:pt x="-1" y="1774282"/>
                  <a:pt x="-1" y="1143013"/>
                </a:cubicBezTo>
                <a:cubicBezTo>
                  <a:pt x="-1" y="511744"/>
                  <a:pt x="511743" y="0"/>
                  <a:pt x="1143012" y="0"/>
                </a:cubicBezTo>
                <a:cubicBezTo>
                  <a:pt x="1774281" y="0"/>
                  <a:pt x="2286026" y="511744"/>
                  <a:pt x="2286026" y="1143013"/>
                </a:cubicBezTo>
                <a:close/>
              </a:path>
            </a:pathLst>
          </a:custGeom>
          <a:solidFill>
            <a:srgbClr val="D1E3F7"/>
          </a:solidFill>
          <a:ln w="0" cap="flat">
            <a:noFill/>
            <a:prstDash val="solid"/>
            <a:miter/>
          </a:ln>
        </p:spPr>
        <p:txBody>
          <a:bodyPr rtlCol="0" anchor="ctr"/>
          <a:lstStyle/>
          <a:p>
            <a:endParaRPr lang="nl-NL"/>
          </a:p>
        </p:txBody>
      </p:sp>
      <p:sp>
        <p:nvSpPr>
          <p:cNvPr id="25" name="Tijdelijke aanduiding voor afbeelding 24">
            <a:extLst>
              <a:ext uri="{FF2B5EF4-FFF2-40B4-BE49-F238E27FC236}">
                <a16:creationId xmlns:a16="http://schemas.microsoft.com/office/drawing/2014/main" id="{6886C291-C616-C8D3-E7D4-970392A52E6F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360002" y="3429010"/>
            <a:ext cx="2519985" cy="2519986"/>
          </a:xfrm>
          <a:custGeom>
            <a:avLst/>
            <a:gdLst>
              <a:gd name="connsiteX0" fmla="*/ 1259993 w 2519985"/>
              <a:gd name="connsiteY0" fmla="*/ 0 h 2519986"/>
              <a:gd name="connsiteX1" fmla="*/ 2519985 w 2519985"/>
              <a:gd name="connsiteY1" fmla="*/ 1259993 h 2519986"/>
              <a:gd name="connsiteX2" fmla="*/ 1259993 w 2519985"/>
              <a:gd name="connsiteY2" fmla="*/ 2519986 h 2519986"/>
              <a:gd name="connsiteX3" fmla="*/ 0 w 2519985"/>
              <a:gd name="connsiteY3" fmla="*/ 1259993 h 2519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19985" h="2519986">
                <a:moveTo>
                  <a:pt x="1259993" y="0"/>
                </a:moveTo>
                <a:lnTo>
                  <a:pt x="2519985" y="1259993"/>
                </a:lnTo>
                <a:lnTo>
                  <a:pt x="1259993" y="2519986"/>
                </a:lnTo>
                <a:lnTo>
                  <a:pt x="0" y="1259993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 sz="1200"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Click to add image</a:t>
            </a:r>
          </a:p>
        </p:txBody>
      </p:sp>
      <p:sp>
        <p:nvSpPr>
          <p:cNvPr id="22" name="Tijdelijke aanduiding voor afbeelding 21">
            <a:extLst>
              <a:ext uri="{FF2B5EF4-FFF2-40B4-BE49-F238E27FC236}">
                <a16:creationId xmlns:a16="http://schemas.microsoft.com/office/drawing/2014/main" id="{6B034BEE-BCA7-F72A-2C28-2D21AB93B960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8879998" y="3428996"/>
            <a:ext cx="2520001" cy="2520000"/>
          </a:xfrm>
          <a:custGeom>
            <a:avLst/>
            <a:gdLst>
              <a:gd name="connsiteX0" fmla="*/ 1260000 w 2520001"/>
              <a:gd name="connsiteY0" fmla="*/ 0 h 2520000"/>
              <a:gd name="connsiteX1" fmla="*/ 2520001 w 2520001"/>
              <a:gd name="connsiteY1" fmla="*/ 1260000 h 2520000"/>
              <a:gd name="connsiteX2" fmla="*/ 1260000 w 2520001"/>
              <a:gd name="connsiteY2" fmla="*/ 2520000 h 2520000"/>
              <a:gd name="connsiteX3" fmla="*/ 0 w 2520001"/>
              <a:gd name="connsiteY3" fmla="*/ 1260000 h 2520000"/>
              <a:gd name="connsiteX4" fmla="*/ 1260000 w 2520001"/>
              <a:gd name="connsiteY4" fmla="*/ 0 h 25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20001" h="2520000">
                <a:moveTo>
                  <a:pt x="1260000" y="0"/>
                </a:moveTo>
                <a:cubicBezTo>
                  <a:pt x="1955879" y="0"/>
                  <a:pt x="2520001" y="564121"/>
                  <a:pt x="2520001" y="1260000"/>
                </a:cubicBezTo>
                <a:cubicBezTo>
                  <a:pt x="2520001" y="1955879"/>
                  <a:pt x="1955880" y="2520000"/>
                  <a:pt x="1260000" y="2520000"/>
                </a:cubicBezTo>
                <a:cubicBezTo>
                  <a:pt x="564122" y="2520000"/>
                  <a:pt x="0" y="1955879"/>
                  <a:pt x="0" y="1260000"/>
                </a:cubicBezTo>
                <a:cubicBezTo>
                  <a:pt x="0" y="564121"/>
                  <a:pt x="564121" y="0"/>
                  <a:pt x="126000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 sz="1200"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Click to add image</a:t>
            </a:r>
          </a:p>
        </p:txBody>
      </p:sp>
      <p:sp>
        <p:nvSpPr>
          <p:cNvPr id="16" name="Tijdelijke aanduiding voor afbeelding 15">
            <a:extLst>
              <a:ext uri="{FF2B5EF4-FFF2-40B4-BE49-F238E27FC236}">
                <a16:creationId xmlns:a16="http://schemas.microsoft.com/office/drawing/2014/main" id="{01794381-8EDE-2E41-B9B3-79B9AE44AC5F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359999" y="909007"/>
            <a:ext cx="2520000" cy="2520000"/>
          </a:xfrm>
          <a:custGeom>
            <a:avLst/>
            <a:gdLst>
              <a:gd name="connsiteX0" fmla="*/ 1259999 w 2520000"/>
              <a:gd name="connsiteY0" fmla="*/ 0 h 2520000"/>
              <a:gd name="connsiteX1" fmla="*/ 2520000 w 2520000"/>
              <a:gd name="connsiteY1" fmla="*/ 1260000 h 2520000"/>
              <a:gd name="connsiteX2" fmla="*/ 1259999 w 2520000"/>
              <a:gd name="connsiteY2" fmla="*/ 2520000 h 2520000"/>
              <a:gd name="connsiteX3" fmla="*/ 6504 w 2520000"/>
              <a:gd name="connsiteY3" fmla="*/ 1388828 h 2520000"/>
              <a:gd name="connsiteX4" fmla="*/ 0 w 2520000"/>
              <a:gd name="connsiteY4" fmla="*/ 1260020 h 2520000"/>
              <a:gd name="connsiteX5" fmla="*/ 0 w 2520000"/>
              <a:gd name="connsiteY5" fmla="*/ 1259980 h 2520000"/>
              <a:gd name="connsiteX6" fmla="*/ 6504 w 2520000"/>
              <a:gd name="connsiteY6" fmla="*/ 1131172 h 2520000"/>
              <a:gd name="connsiteX7" fmla="*/ 1259999 w 2520000"/>
              <a:gd name="connsiteY7" fmla="*/ 0 h 25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20000" h="2520000">
                <a:moveTo>
                  <a:pt x="1259999" y="0"/>
                </a:moveTo>
                <a:cubicBezTo>
                  <a:pt x="1955878" y="0"/>
                  <a:pt x="2520000" y="564121"/>
                  <a:pt x="2520000" y="1260000"/>
                </a:cubicBezTo>
                <a:cubicBezTo>
                  <a:pt x="2520000" y="1955879"/>
                  <a:pt x="1955879" y="2520000"/>
                  <a:pt x="1259999" y="2520000"/>
                </a:cubicBezTo>
                <a:cubicBezTo>
                  <a:pt x="607614" y="2520000"/>
                  <a:pt x="71029" y="2024191"/>
                  <a:pt x="6504" y="1388828"/>
                </a:cubicBezTo>
                <a:lnTo>
                  <a:pt x="0" y="1260020"/>
                </a:lnTo>
                <a:lnTo>
                  <a:pt x="0" y="1259980"/>
                </a:lnTo>
                <a:lnTo>
                  <a:pt x="6504" y="1131172"/>
                </a:lnTo>
                <a:cubicBezTo>
                  <a:pt x="71029" y="495810"/>
                  <a:pt x="607613" y="0"/>
                  <a:pt x="1259999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171450" indent="-171450">
              <a:buFont typeface="Arial" panose="020B0604020202020204" pitchFamily="34" charset="0"/>
              <a:buChar char="•"/>
              <a:defRPr sz="1200"/>
            </a:lvl1pPr>
          </a:lstStyle>
          <a:p>
            <a:r>
              <a:rPr lang="en-US"/>
              <a:t>Click to add image</a:t>
            </a:r>
          </a:p>
        </p:txBody>
      </p:sp>
      <p:sp>
        <p:nvSpPr>
          <p:cNvPr id="19" name="Tijdelijke aanduiding voor afbeelding 18">
            <a:extLst>
              <a:ext uri="{FF2B5EF4-FFF2-40B4-BE49-F238E27FC236}">
                <a16:creationId xmlns:a16="http://schemas.microsoft.com/office/drawing/2014/main" id="{6A98DD9D-D701-5D38-C060-9C5A926C2C93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879999" y="909009"/>
            <a:ext cx="2520000" cy="2520000"/>
          </a:xfrm>
          <a:custGeom>
            <a:avLst/>
            <a:gdLst>
              <a:gd name="connsiteX0" fmla="*/ 0 w 2520000"/>
              <a:gd name="connsiteY0" fmla="*/ 0 h 2520000"/>
              <a:gd name="connsiteX1" fmla="*/ 2520000 w 2520000"/>
              <a:gd name="connsiteY1" fmla="*/ 0 h 2520000"/>
              <a:gd name="connsiteX2" fmla="*/ 2520000 w 2520000"/>
              <a:gd name="connsiteY2" fmla="*/ 2520000 h 2520000"/>
              <a:gd name="connsiteX3" fmla="*/ 0 w 2520000"/>
              <a:gd name="connsiteY3" fmla="*/ 2520000 h 25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0000" h="2520000">
                <a:moveTo>
                  <a:pt x="0" y="0"/>
                </a:moveTo>
                <a:lnTo>
                  <a:pt x="2520000" y="0"/>
                </a:lnTo>
                <a:lnTo>
                  <a:pt x="2520000" y="2520000"/>
                </a:lnTo>
                <a:lnTo>
                  <a:pt x="0" y="2520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FontTx/>
              <a:buNone/>
              <a:defRPr sz="1200"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Click to add image</a:t>
            </a:r>
          </a:p>
        </p:txBody>
      </p:sp>
      <p:sp>
        <p:nvSpPr>
          <p:cNvPr id="2" name="Tijdelijke aanduiding voor inhoud 2">
            <a:extLst>
              <a:ext uri="{FF2B5EF4-FFF2-40B4-BE49-F238E27FC236}">
                <a16:creationId xmlns:a16="http://schemas.microsoft.com/office/drawing/2014/main" id="{62E78E7D-E1DB-3FE0-1746-03EDA18D43A0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792000" y="2314362"/>
            <a:ext cx="5040000" cy="4185388"/>
          </a:xfrm>
          <a:prstGeom prst="rect">
            <a:avLst/>
          </a:prstGeom>
        </p:spPr>
        <p:txBody>
          <a:bodyPr/>
          <a:lstStyle>
            <a:lvl1pPr>
              <a:buClr>
                <a:srgbClr val="507AC2"/>
              </a:buClr>
              <a:defRPr/>
            </a:lvl1pPr>
            <a:lvl2pPr>
              <a:buClr>
                <a:srgbClr val="507AC2"/>
              </a:buClr>
              <a:defRPr/>
            </a:lvl2pPr>
            <a:lvl3pPr>
              <a:buClr>
                <a:srgbClr val="507AC2"/>
              </a:buClr>
              <a:defRPr/>
            </a:lvl3pPr>
            <a:lvl4pPr>
              <a:buClr>
                <a:srgbClr val="507AC2"/>
              </a:buClr>
              <a:defRPr/>
            </a:lvl4pPr>
            <a:lvl5pPr>
              <a:buClr>
                <a:srgbClr val="507AC2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jdelijke aanduiding voor titel 1">
            <a:extLst>
              <a:ext uri="{FF2B5EF4-FFF2-40B4-BE49-F238E27FC236}">
                <a16:creationId xmlns:a16="http://schemas.microsoft.com/office/drawing/2014/main" id="{76451E97-4714-119C-49F0-C6F6355F9D9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1998" y="358250"/>
            <a:ext cx="503999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4" name="Tijdelijke aanduiding voor tekst 2">
            <a:extLst>
              <a:ext uri="{FF2B5EF4-FFF2-40B4-BE49-F238E27FC236}">
                <a16:creationId xmlns:a16="http://schemas.microsoft.com/office/drawing/2014/main" id="{E13B9778-143A-311C-E1E6-CE869AD7CCF4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791998" y="1741308"/>
            <a:ext cx="5040001" cy="515559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000" b="0">
                <a:solidFill>
                  <a:srgbClr val="507AC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FAFD1609-2092-C496-7D85-0466033B25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85200" y="6596579"/>
            <a:ext cx="4114800" cy="1520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2"/>
                </a:solidFill>
              </a:defRPr>
            </a:lvl1pPr>
          </a:lstStyle>
          <a:p>
            <a:r>
              <a:rPr lang="en-BE"/>
              <a:t>Source</a:t>
            </a:r>
          </a:p>
        </p:txBody>
      </p:sp>
    </p:spTree>
    <p:extLst>
      <p:ext uri="{BB962C8B-B14F-4D97-AF65-F5344CB8AC3E}">
        <p14:creationId xmlns:p14="http://schemas.microsoft.com/office/powerpoint/2010/main" val="18229539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one image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jdelijke aanduiding voor afbeelding 18">
            <a:extLst>
              <a:ext uri="{FF2B5EF4-FFF2-40B4-BE49-F238E27FC236}">
                <a16:creationId xmlns:a16="http://schemas.microsoft.com/office/drawing/2014/main" id="{9FD9FC05-1E9C-E4F0-2FDB-F453836D4104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348909" y="895491"/>
            <a:ext cx="5069196" cy="5069184"/>
          </a:xfrm>
          <a:custGeom>
            <a:avLst/>
            <a:gdLst>
              <a:gd name="connsiteX0" fmla="*/ 2531702 w 5069196"/>
              <a:gd name="connsiteY0" fmla="*/ 1383467 h 5069184"/>
              <a:gd name="connsiteX1" fmla="*/ 2530945 w 5069196"/>
              <a:gd name="connsiteY1" fmla="*/ 1398469 h 5069184"/>
              <a:gd name="connsiteX2" fmla="*/ 1398469 w 5069196"/>
              <a:gd name="connsiteY2" fmla="*/ 2530943 h 5069184"/>
              <a:gd name="connsiteX3" fmla="*/ 1274255 w 5069196"/>
              <a:gd name="connsiteY3" fmla="*/ 2537216 h 5069184"/>
              <a:gd name="connsiteX4" fmla="*/ 2532229 w 5069196"/>
              <a:gd name="connsiteY4" fmla="*/ 3795191 h 5069184"/>
              <a:gd name="connsiteX5" fmla="*/ 2557477 w 5069196"/>
              <a:gd name="connsiteY5" fmla="*/ 3544740 h 5069184"/>
              <a:gd name="connsiteX6" fmla="*/ 3575858 w 5069196"/>
              <a:gd name="connsiteY6" fmla="*/ 2551506 h 5069184"/>
              <a:gd name="connsiteX7" fmla="*/ 3680911 w 5069196"/>
              <a:gd name="connsiteY7" fmla="*/ 2537494 h 5069184"/>
              <a:gd name="connsiteX8" fmla="*/ 2531702 w 5069196"/>
              <a:gd name="connsiteY8" fmla="*/ 2537494 h 5069184"/>
              <a:gd name="connsiteX9" fmla="*/ 1268747 w 5069196"/>
              <a:gd name="connsiteY9" fmla="*/ 0 h 5069184"/>
              <a:gd name="connsiteX10" fmla="*/ 2530945 w 5069196"/>
              <a:gd name="connsiteY10" fmla="*/ 1139025 h 5069184"/>
              <a:gd name="connsiteX11" fmla="*/ 2531703 w 5069196"/>
              <a:gd name="connsiteY11" fmla="*/ 1154027 h 5069184"/>
              <a:gd name="connsiteX12" fmla="*/ 2531702 w 5069196"/>
              <a:gd name="connsiteY12" fmla="*/ 0 h 5069184"/>
              <a:gd name="connsiteX13" fmla="*/ 5069196 w 5069196"/>
              <a:gd name="connsiteY13" fmla="*/ 0 h 5069184"/>
              <a:gd name="connsiteX14" fmla="*/ 5069196 w 5069196"/>
              <a:gd name="connsiteY14" fmla="*/ 2537494 h 5069184"/>
              <a:gd name="connsiteX15" fmla="*/ 3915387 w 5069196"/>
              <a:gd name="connsiteY15" fmla="*/ 2537494 h 5069184"/>
              <a:gd name="connsiteX16" fmla="*/ 3930169 w 5069196"/>
              <a:gd name="connsiteY16" fmla="*/ 2538240 h 5069184"/>
              <a:gd name="connsiteX17" fmla="*/ 5069195 w 5069196"/>
              <a:gd name="connsiteY17" fmla="*/ 3800437 h 5069184"/>
              <a:gd name="connsiteX18" fmla="*/ 3800447 w 5069196"/>
              <a:gd name="connsiteY18" fmla="*/ 5069184 h 5069184"/>
              <a:gd name="connsiteX19" fmla="*/ 2557477 w 5069196"/>
              <a:gd name="connsiteY19" fmla="*/ 4056134 h 5069184"/>
              <a:gd name="connsiteX20" fmla="*/ 2532229 w 5069196"/>
              <a:gd name="connsiteY20" fmla="*/ 3805693 h 5069184"/>
              <a:gd name="connsiteX21" fmla="*/ 1268742 w 5069196"/>
              <a:gd name="connsiteY21" fmla="*/ 5069182 h 5069184"/>
              <a:gd name="connsiteX22" fmla="*/ 2 w 5069196"/>
              <a:gd name="connsiteY22" fmla="*/ 3800443 h 5069184"/>
              <a:gd name="connsiteX23" fmla="*/ 1263229 w 5069196"/>
              <a:gd name="connsiteY23" fmla="*/ 2537215 h 5069184"/>
              <a:gd name="connsiteX24" fmla="*/ 1139025 w 5069196"/>
              <a:gd name="connsiteY24" fmla="*/ 2530944 h 5069184"/>
              <a:gd name="connsiteX25" fmla="*/ 0 w 5069196"/>
              <a:gd name="connsiteY25" fmla="*/ 1268747 h 5069184"/>
              <a:gd name="connsiteX26" fmla="*/ 1268747 w 5069196"/>
              <a:gd name="connsiteY26" fmla="*/ 0 h 5069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5069196" h="5069184">
                <a:moveTo>
                  <a:pt x="2531702" y="1383467"/>
                </a:moveTo>
                <a:lnTo>
                  <a:pt x="2530945" y="1398469"/>
                </a:lnTo>
                <a:cubicBezTo>
                  <a:pt x="2470304" y="1995591"/>
                  <a:pt x="1995592" y="2470302"/>
                  <a:pt x="1398469" y="2530943"/>
                </a:cubicBezTo>
                <a:lnTo>
                  <a:pt x="1274255" y="2537216"/>
                </a:lnTo>
                <a:lnTo>
                  <a:pt x="2532229" y="3795191"/>
                </a:lnTo>
                <a:lnTo>
                  <a:pt x="2557477" y="3544740"/>
                </a:lnTo>
                <a:cubicBezTo>
                  <a:pt x="2660995" y="3038862"/>
                  <a:pt x="3065585" y="2642654"/>
                  <a:pt x="3575858" y="2551506"/>
                </a:cubicBezTo>
                <a:lnTo>
                  <a:pt x="3680911" y="2537494"/>
                </a:lnTo>
                <a:lnTo>
                  <a:pt x="2531702" y="2537494"/>
                </a:lnTo>
                <a:close/>
                <a:moveTo>
                  <a:pt x="1268747" y="0"/>
                </a:moveTo>
                <a:cubicBezTo>
                  <a:pt x="1925663" y="0"/>
                  <a:pt x="2465971" y="499251"/>
                  <a:pt x="2530945" y="1139025"/>
                </a:cubicBezTo>
                <a:lnTo>
                  <a:pt x="2531703" y="1154027"/>
                </a:lnTo>
                <a:lnTo>
                  <a:pt x="2531702" y="0"/>
                </a:lnTo>
                <a:lnTo>
                  <a:pt x="5069196" y="0"/>
                </a:lnTo>
                <a:lnTo>
                  <a:pt x="5069196" y="2537494"/>
                </a:lnTo>
                <a:lnTo>
                  <a:pt x="3915387" y="2537494"/>
                </a:lnTo>
                <a:lnTo>
                  <a:pt x="3930169" y="2538240"/>
                </a:lnTo>
                <a:cubicBezTo>
                  <a:pt x="4569943" y="2603213"/>
                  <a:pt x="5069195" y="3143521"/>
                  <a:pt x="5069195" y="3800437"/>
                </a:cubicBezTo>
                <a:cubicBezTo>
                  <a:pt x="5069195" y="4501147"/>
                  <a:pt x="4501158" y="5069184"/>
                  <a:pt x="3800447" y="5069184"/>
                </a:cubicBezTo>
                <a:cubicBezTo>
                  <a:pt x="3187327" y="5069184"/>
                  <a:pt x="2675783" y="4634281"/>
                  <a:pt x="2557477" y="4056134"/>
                </a:cubicBezTo>
                <a:lnTo>
                  <a:pt x="2532229" y="3805693"/>
                </a:lnTo>
                <a:lnTo>
                  <a:pt x="1268742" y="5069182"/>
                </a:lnTo>
                <a:lnTo>
                  <a:pt x="2" y="3800443"/>
                </a:lnTo>
                <a:lnTo>
                  <a:pt x="1263229" y="2537215"/>
                </a:lnTo>
                <a:lnTo>
                  <a:pt x="1139025" y="2530944"/>
                </a:lnTo>
                <a:cubicBezTo>
                  <a:pt x="499253" y="2465971"/>
                  <a:pt x="1" y="1925663"/>
                  <a:pt x="0" y="1268747"/>
                </a:cubicBezTo>
                <a:cubicBezTo>
                  <a:pt x="0" y="568037"/>
                  <a:pt x="568037" y="0"/>
                  <a:pt x="1268747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Click to add image</a:t>
            </a:r>
          </a:p>
          <a:p>
            <a:endParaRPr lang="nl-NL"/>
          </a:p>
        </p:txBody>
      </p:sp>
      <p:sp>
        <p:nvSpPr>
          <p:cNvPr id="2" name="Tijdelijke aanduiding voor inhoud 2">
            <a:extLst>
              <a:ext uri="{FF2B5EF4-FFF2-40B4-BE49-F238E27FC236}">
                <a16:creationId xmlns:a16="http://schemas.microsoft.com/office/drawing/2014/main" id="{F0FD7451-1481-63D0-28B1-20C9706A0C20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792000" y="2314362"/>
            <a:ext cx="5040000" cy="4185388"/>
          </a:xfrm>
          <a:prstGeom prst="rect">
            <a:avLst/>
          </a:prstGeom>
        </p:spPr>
        <p:txBody>
          <a:bodyPr/>
          <a:lstStyle>
            <a:lvl1pPr>
              <a:buClr>
                <a:srgbClr val="507AC2"/>
              </a:buClr>
              <a:defRPr/>
            </a:lvl1pPr>
            <a:lvl2pPr>
              <a:buClr>
                <a:srgbClr val="507AC2"/>
              </a:buClr>
              <a:defRPr/>
            </a:lvl2pPr>
            <a:lvl3pPr>
              <a:buClr>
                <a:srgbClr val="507AC2"/>
              </a:buClr>
              <a:defRPr/>
            </a:lvl3pPr>
            <a:lvl4pPr>
              <a:buClr>
                <a:srgbClr val="507AC2"/>
              </a:buClr>
              <a:defRPr/>
            </a:lvl4pPr>
            <a:lvl5pPr>
              <a:buClr>
                <a:srgbClr val="507AC2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jdelijke aanduiding voor titel 1">
            <a:extLst>
              <a:ext uri="{FF2B5EF4-FFF2-40B4-BE49-F238E27FC236}">
                <a16:creationId xmlns:a16="http://schemas.microsoft.com/office/drawing/2014/main" id="{65BC661A-8662-F385-68D6-055013581D2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1998" y="358250"/>
            <a:ext cx="503999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7" name="Tijdelijke aanduiding voor tekst 2">
            <a:extLst>
              <a:ext uri="{FF2B5EF4-FFF2-40B4-BE49-F238E27FC236}">
                <a16:creationId xmlns:a16="http://schemas.microsoft.com/office/drawing/2014/main" id="{5A841700-F40E-A10D-3570-D4D508E1F32B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791998" y="1741308"/>
            <a:ext cx="5040001" cy="515559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000" b="0">
                <a:solidFill>
                  <a:srgbClr val="507AC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A26A45BE-4463-DE4E-0DC7-A786AB2807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85200" y="6596579"/>
            <a:ext cx="4114800" cy="1520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2"/>
                </a:solidFill>
              </a:defRPr>
            </a:lvl1pPr>
          </a:lstStyle>
          <a:p>
            <a:r>
              <a:rPr lang="en-BE"/>
              <a:t>Source</a:t>
            </a:r>
          </a:p>
        </p:txBody>
      </p:sp>
    </p:spTree>
    <p:extLst>
      <p:ext uri="{BB962C8B-B14F-4D97-AF65-F5344CB8AC3E}">
        <p14:creationId xmlns:p14="http://schemas.microsoft.com/office/powerpoint/2010/main" val="346294100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Ligh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41CC6DF8-10D5-107D-4D76-E2F385D506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9999" y="288000"/>
            <a:ext cx="914400" cy="485775"/>
          </a:xfrm>
          <a:prstGeom prst="rect">
            <a:avLst/>
          </a:prstGeom>
        </p:spPr>
      </p:pic>
      <p:sp>
        <p:nvSpPr>
          <p:cNvPr id="5" name="Vrije vorm: vorm 4">
            <a:extLst>
              <a:ext uri="{FF2B5EF4-FFF2-40B4-BE49-F238E27FC236}">
                <a16:creationId xmlns:a16="http://schemas.microsoft.com/office/drawing/2014/main" id="{31B677B2-FDEC-BE31-D473-F7F6EE179AB5}"/>
              </a:ext>
            </a:extLst>
          </p:cNvPr>
          <p:cNvSpPr/>
          <p:nvPr/>
        </p:nvSpPr>
        <p:spPr>
          <a:xfrm>
            <a:off x="9905482" y="-4"/>
            <a:ext cx="2286025" cy="2286025"/>
          </a:xfrm>
          <a:custGeom>
            <a:avLst/>
            <a:gdLst>
              <a:gd name="connsiteX0" fmla="*/ 2286026 w 2286025"/>
              <a:gd name="connsiteY0" fmla="*/ 1143013 h 2286025"/>
              <a:gd name="connsiteX1" fmla="*/ 1143013 w 2286025"/>
              <a:gd name="connsiteY1" fmla="*/ 2286026 h 2286025"/>
              <a:gd name="connsiteX2" fmla="*/ 0 w 2286025"/>
              <a:gd name="connsiteY2" fmla="*/ 1143013 h 2286025"/>
              <a:gd name="connsiteX3" fmla="*/ 1143013 w 2286025"/>
              <a:gd name="connsiteY3" fmla="*/ 0 h 2286025"/>
              <a:gd name="connsiteX4" fmla="*/ 2286026 w 2286025"/>
              <a:gd name="connsiteY4" fmla="*/ 1143013 h 2286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25" h="2286025">
                <a:moveTo>
                  <a:pt x="2286026" y="1143013"/>
                </a:moveTo>
                <a:cubicBezTo>
                  <a:pt x="2286026" y="1774282"/>
                  <a:pt x="1774282" y="2286026"/>
                  <a:pt x="1143013" y="2286026"/>
                </a:cubicBezTo>
                <a:cubicBezTo>
                  <a:pt x="511744" y="2286026"/>
                  <a:pt x="0" y="1774282"/>
                  <a:pt x="0" y="1143013"/>
                </a:cubicBezTo>
                <a:cubicBezTo>
                  <a:pt x="0" y="511744"/>
                  <a:pt x="511744" y="0"/>
                  <a:pt x="1143013" y="0"/>
                </a:cubicBezTo>
                <a:cubicBezTo>
                  <a:pt x="1774281" y="0"/>
                  <a:pt x="2286026" y="511744"/>
                  <a:pt x="2286026" y="1143013"/>
                </a:cubicBezTo>
                <a:close/>
              </a:path>
            </a:pathLst>
          </a:custGeom>
          <a:solidFill>
            <a:srgbClr val="00A143"/>
          </a:solidFill>
          <a:ln w="0" cap="flat">
            <a:noFill/>
            <a:prstDash val="solid"/>
            <a:miter/>
          </a:ln>
        </p:spPr>
        <p:txBody>
          <a:bodyPr rtlCol="0" anchor="ctr"/>
          <a:lstStyle/>
          <a:p>
            <a:endParaRPr lang="nl-NL"/>
          </a:p>
        </p:txBody>
      </p:sp>
      <p:sp>
        <p:nvSpPr>
          <p:cNvPr id="6" name="Vrije vorm: vorm 5">
            <a:extLst>
              <a:ext uri="{FF2B5EF4-FFF2-40B4-BE49-F238E27FC236}">
                <a16:creationId xmlns:a16="http://schemas.microsoft.com/office/drawing/2014/main" id="{92DEBC30-FB5D-D89A-0BDD-605F5D36C8F8}"/>
              </a:ext>
            </a:extLst>
          </p:cNvPr>
          <p:cNvSpPr/>
          <p:nvPr/>
        </p:nvSpPr>
        <p:spPr>
          <a:xfrm rot="13500000">
            <a:off x="10241964" y="4906525"/>
            <a:ext cx="1616455" cy="1616455"/>
          </a:xfrm>
          <a:custGeom>
            <a:avLst/>
            <a:gdLst>
              <a:gd name="connsiteX0" fmla="*/ 0 w 1616455"/>
              <a:gd name="connsiteY0" fmla="*/ 0 h 1616455"/>
              <a:gd name="connsiteX1" fmla="*/ 1616455 w 1616455"/>
              <a:gd name="connsiteY1" fmla="*/ 0 h 1616455"/>
              <a:gd name="connsiteX2" fmla="*/ 1616455 w 1616455"/>
              <a:gd name="connsiteY2" fmla="*/ 1616455 h 1616455"/>
              <a:gd name="connsiteX3" fmla="*/ 0 w 1616455"/>
              <a:gd name="connsiteY3" fmla="*/ 1616455 h 1616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16455" h="1616455">
                <a:moveTo>
                  <a:pt x="0" y="0"/>
                </a:moveTo>
                <a:lnTo>
                  <a:pt x="1616455" y="0"/>
                </a:lnTo>
                <a:lnTo>
                  <a:pt x="1616455" y="1616455"/>
                </a:lnTo>
                <a:lnTo>
                  <a:pt x="0" y="1616455"/>
                </a:lnTo>
                <a:close/>
              </a:path>
            </a:pathLst>
          </a:custGeom>
          <a:solidFill>
            <a:srgbClr val="E82E4F"/>
          </a:solidFill>
          <a:ln w="0" cap="flat">
            <a:noFill/>
            <a:prstDash val="solid"/>
            <a:miter/>
          </a:ln>
        </p:spPr>
        <p:txBody>
          <a:bodyPr rtlCol="0" anchor="ctr"/>
          <a:lstStyle/>
          <a:p>
            <a:endParaRPr lang="nl-NL"/>
          </a:p>
        </p:txBody>
      </p:sp>
      <p:sp>
        <p:nvSpPr>
          <p:cNvPr id="7" name="Vrije vorm: vorm 6">
            <a:extLst>
              <a:ext uri="{FF2B5EF4-FFF2-40B4-BE49-F238E27FC236}">
                <a16:creationId xmlns:a16="http://schemas.microsoft.com/office/drawing/2014/main" id="{60E37A87-2260-E75B-E050-A8C6C3431799}"/>
              </a:ext>
            </a:extLst>
          </p:cNvPr>
          <p:cNvSpPr/>
          <p:nvPr/>
        </p:nvSpPr>
        <p:spPr>
          <a:xfrm rot="13500000">
            <a:off x="7955933" y="334223"/>
            <a:ext cx="1616455" cy="1616455"/>
          </a:xfrm>
          <a:custGeom>
            <a:avLst/>
            <a:gdLst>
              <a:gd name="connsiteX0" fmla="*/ 0 w 1616455"/>
              <a:gd name="connsiteY0" fmla="*/ 0 h 1616455"/>
              <a:gd name="connsiteX1" fmla="*/ 1616455 w 1616455"/>
              <a:gd name="connsiteY1" fmla="*/ 0 h 1616455"/>
              <a:gd name="connsiteX2" fmla="*/ 1616455 w 1616455"/>
              <a:gd name="connsiteY2" fmla="*/ 1616455 h 1616455"/>
              <a:gd name="connsiteX3" fmla="*/ 0 w 1616455"/>
              <a:gd name="connsiteY3" fmla="*/ 1616455 h 1616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16455" h="1616455">
                <a:moveTo>
                  <a:pt x="0" y="0"/>
                </a:moveTo>
                <a:lnTo>
                  <a:pt x="1616455" y="0"/>
                </a:lnTo>
                <a:lnTo>
                  <a:pt x="1616455" y="1616455"/>
                </a:lnTo>
                <a:lnTo>
                  <a:pt x="0" y="1616455"/>
                </a:lnTo>
                <a:close/>
              </a:path>
            </a:pathLst>
          </a:custGeom>
          <a:solidFill>
            <a:srgbClr val="00A3A6"/>
          </a:solidFill>
          <a:ln w="0" cap="flat">
            <a:noFill/>
            <a:prstDash val="solid"/>
            <a:miter/>
          </a:ln>
        </p:spPr>
        <p:txBody>
          <a:bodyPr rtlCol="0" anchor="ctr"/>
          <a:lstStyle/>
          <a:p>
            <a:endParaRPr lang="nl-NL"/>
          </a:p>
        </p:txBody>
      </p:sp>
      <p:sp>
        <p:nvSpPr>
          <p:cNvPr id="10" name="Vrije vorm: vorm 9">
            <a:extLst>
              <a:ext uri="{FF2B5EF4-FFF2-40B4-BE49-F238E27FC236}">
                <a16:creationId xmlns:a16="http://schemas.microsoft.com/office/drawing/2014/main" id="{D7FF91A6-FEC5-09C9-D90E-0CA0E2D510D8}"/>
              </a:ext>
            </a:extLst>
          </p:cNvPr>
          <p:cNvSpPr/>
          <p:nvPr/>
        </p:nvSpPr>
        <p:spPr>
          <a:xfrm rot="10800000">
            <a:off x="9907178" y="2286255"/>
            <a:ext cx="2286025" cy="2286025"/>
          </a:xfrm>
          <a:custGeom>
            <a:avLst/>
            <a:gdLst>
              <a:gd name="connsiteX0" fmla="*/ 0 w 2286025"/>
              <a:gd name="connsiteY0" fmla="*/ 0 h 2286025"/>
              <a:gd name="connsiteX1" fmla="*/ 2286026 w 2286025"/>
              <a:gd name="connsiteY1" fmla="*/ 0 h 2286025"/>
              <a:gd name="connsiteX2" fmla="*/ 2286026 w 2286025"/>
              <a:gd name="connsiteY2" fmla="*/ 2286026 h 2286025"/>
              <a:gd name="connsiteX3" fmla="*/ 0 w 2286025"/>
              <a:gd name="connsiteY3" fmla="*/ 2286026 h 2286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86025" h="2286025">
                <a:moveTo>
                  <a:pt x="0" y="0"/>
                </a:moveTo>
                <a:lnTo>
                  <a:pt x="2286026" y="0"/>
                </a:lnTo>
                <a:lnTo>
                  <a:pt x="2286026" y="2286026"/>
                </a:lnTo>
                <a:lnTo>
                  <a:pt x="0" y="2286026"/>
                </a:lnTo>
                <a:close/>
              </a:path>
            </a:pathLst>
          </a:custGeom>
          <a:solidFill>
            <a:srgbClr val="123F93"/>
          </a:solidFill>
          <a:ln w="0" cap="flat">
            <a:noFill/>
            <a:prstDash val="solid"/>
            <a:miter/>
          </a:ln>
        </p:spPr>
        <p:txBody>
          <a:bodyPr rtlCol="0" anchor="ctr"/>
          <a:lstStyle/>
          <a:p>
            <a:endParaRPr lang="nl-NL"/>
          </a:p>
        </p:txBody>
      </p:sp>
      <p:sp>
        <p:nvSpPr>
          <p:cNvPr id="12" name="Vrije vorm: vorm 11">
            <a:extLst>
              <a:ext uri="{FF2B5EF4-FFF2-40B4-BE49-F238E27FC236}">
                <a16:creationId xmlns:a16="http://schemas.microsoft.com/office/drawing/2014/main" id="{F7157B76-5FD8-0A6B-CE56-C7E6DB3CFD45}"/>
              </a:ext>
            </a:extLst>
          </p:cNvPr>
          <p:cNvSpPr/>
          <p:nvPr/>
        </p:nvSpPr>
        <p:spPr>
          <a:xfrm>
            <a:off x="7621153" y="2285596"/>
            <a:ext cx="2286025" cy="1143013"/>
          </a:xfrm>
          <a:custGeom>
            <a:avLst/>
            <a:gdLst>
              <a:gd name="connsiteX0" fmla="*/ 0 w 2286025"/>
              <a:gd name="connsiteY0" fmla="*/ 2 h 1143013"/>
              <a:gd name="connsiteX1" fmla="*/ 2286026 w 2286025"/>
              <a:gd name="connsiteY1" fmla="*/ 0 h 1143013"/>
              <a:gd name="connsiteX2" fmla="*/ 1143013 w 2286025"/>
              <a:gd name="connsiteY2" fmla="*/ 1143014 h 1143013"/>
              <a:gd name="connsiteX3" fmla="*/ 0 w 2286025"/>
              <a:gd name="connsiteY3" fmla="*/ 2 h 1143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86025" h="1143013">
                <a:moveTo>
                  <a:pt x="0" y="2"/>
                </a:moveTo>
                <a:lnTo>
                  <a:pt x="2286026" y="0"/>
                </a:lnTo>
                <a:cubicBezTo>
                  <a:pt x="2286026" y="631229"/>
                  <a:pt x="1774242" y="1143014"/>
                  <a:pt x="1143013" y="1143014"/>
                </a:cubicBezTo>
                <a:cubicBezTo>
                  <a:pt x="511784" y="1143014"/>
                  <a:pt x="0" y="631231"/>
                  <a:pt x="0" y="2"/>
                </a:cubicBezTo>
                <a:close/>
              </a:path>
            </a:pathLst>
          </a:custGeom>
          <a:solidFill>
            <a:srgbClr val="EE641C"/>
          </a:solidFill>
          <a:ln w="0" cap="flat">
            <a:noFill/>
            <a:prstDash val="solid"/>
            <a:miter/>
          </a:ln>
        </p:spPr>
        <p:txBody>
          <a:bodyPr rtlCol="0" anchor="ctr"/>
          <a:lstStyle/>
          <a:p>
            <a:endParaRPr lang="nl-NL"/>
          </a:p>
        </p:txBody>
      </p:sp>
      <p:sp>
        <p:nvSpPr>
          <p:cNvPr id="13" name="Vrije vorm: vorm 12">
            <a:extLst>
              <a:ext uri="{FF2B5EF4-FFF2-40B4-BE49-F238E27FC236}">
                <a16:creationId xmlns:a16="http://schemas.microsoft.com/office/drawing/2014/main" id="{8A6DF230-60D9-8F24-9EA6-6794D520DB4F}"/>
              </a:ext>
            </a:extLst>
          </p:cNvPr>
          <p:cNvSpPr/>
          <p:nvPr/>
        </p:nvSpPr>
        <p:spPr>
          <a:xfrm>
            <a:off x="7621152" y="3428844"/>
            <a:ext cx="2286026" cy="1143012"/>
          </a:xfrm>
          <a:custGeom>
            <a:avLst/>
            <a:gdLst>
              <a:gd name="connsiteX0" fmla="*/ 0 w 2286026"/>
              <a:gd name="connsiteY0" fmla="*/ 1143013 h 1143012"/>
              <a:gd name="connsiteX1" fmla="*/ 2286026 w 2286026"/>
              <a:gd name="connsiteY1" fmla="*/ 1143013 h 1143012"/>
              <a:gd name="connsiteX2" fmla="*/ 1143013 w 2286026"/>
              <a:gd name="connsiteY2" fmla="*/ 0 h 1143012"/>
              <a:gd name="connsiteX3" fmla="*/ 0 w 2286026"/>
              <a:gd name="connsiteY3" fmla="*/ 1143013 h 1143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86026" h="1143012">
                <a:moveTo>
                  <a:pt x="0" y="1143013"/>
                </a:moveTo>
                <a:lnTo>
                  <a:pt x="2286026" y="1143013"/>
                </a:lnTo>
                <a:lnTo>
                  <a:pt x="1143013" y="0"/>
                </a:lnTo>
                <a:lnTo>
                  <a:pt x="0" y="1143013"/>
                </a:lnTo>
                <a:close/>
              </a:path>
            </a:pathLst>
          </a:custGeom>
          <a:solidFill>
            <a:srgbClr val="FBB70C"/>
          </a:solidFill>
          <a:ln w="0" cap="flat">
            <a:noFill/>
            <a:prstDash val="solid"/>
            <a:miter/>
          </a:ln>
        </p:spPr>
        <p:txBody>
          <a:bodyPr rtlCol="0" anchor="ctr"/>
          <a:lstStyle/>
          <a:p>
            <a:endParaRPr lang="nl-NL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35FC9D0D-1DA8-E5C7-457C-756B8796A28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91995" y="5030067"/>
            <a:ext cx="5616000" cy="9639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1B32D39A-72F7-E4D9-4F8D-C38283E51F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1996" y="2206486"/>
            <a:ext cx="5616000" cy="2628000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4600" b="1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Tijdelijke aanduiding voor tekst 26">
            <a:extLst>
              <a:ext uri="{FF2B5EF4-FFF2-40B4-BE49-F238E27FC236}">
                <a16:creationId xmlns:a16="http://schemas.microsoft.com/office/drawing/2014/main" id="{717501E0-3706-FD2B-6E36-1766CD92799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91996" y="6329094"/>
            <a:ext cx="5616000" cy="247021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nl-NL" err="1"/>
              <a:t>Add</a:t>
            </a:r>
            <a:r>
              <a:rPr lang="nl-NL"/>
              <a:t> name or descriptor</a:t>
            </a:r>
          </a:p>
        </p:txBody>
      </p:sp>
      <p:sp>
        <p:nvSpPr>
          <p:cNvPr id="4" name="Tijdelijke aanduiding voor tekst 26">
            <a:extLst>
              <a:ext uri="{FF2B5EF4-FFF2-40B4-BE49-F238E27FC236}">
                <a16:creationId xmlns:a16="http://schemas.microsoft.com/office/drawing/2014/main" id="{674FEBF4-837A-1647-0EAC-94AEA9CDC92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838301" y="6329094"/>
            <a:ext cx="2882169" cy="247021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r">
              <a:buNone/>
              <a:defRPr sz="12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fld id="{62FE3E9D-6F72-AC48-AB6B-A501D68707F6}" type="datetime3">
              <a:rPr lang="en-US" smtClean="0"/>
              <a:t>4 December 2024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5519720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hapes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Vrije vorm: vorm 10">
            <a:extLst>
              <a:ext uri="{FF2B5EF4-FFF2-40B4-BE49-F238E27FC236}">
                <a16:creationId xmlns:a16="http://schemas.microsoft.com/office/drawing/2014/main" id="{42CFF806-F8B3-D15B-28AA-4E802B03AA4A}"/>
              </a:ext>
            </a:extLst>
          </p:cNvPr>
          <p:cNvSpPr>
            <a:spLocks noChangeAspect="1"/>
          </p:cNvSpPr>
          <p:nvPr/>
        </p:nvSpPr>
        <p:spPr>
          <a:xfrm rot="10800000">
            <a:off x="6360002" y="3428989"/>
            <a:ext cx="2519999" cy="2520000"/>
          </a:xfrm>
          <a:custGeom>
            <a:avLst/>
            <a:gdLst>
              <a:gd name="connsiteX0" fmla="*/ 2286035 w 2286035"/>
              <a:gd name="connsiteY0" fmla="*/ 0 h 2286036"/>
              <a:gd name="connsiteX1" fmla="*/ 2286036 w 2286035"/>
              <a:gd name="connsiteY1" fmla="*/ 2286036 h 2286036"/>
              <a:gd name="connsiteX2" fmla="*/ 0 w 2286035"/>
              <a:gd name="connsiteY2" fmla="*/ 2286037 h 2286036"/>
              <a:gd name="connsiteX3" fmla="*/ 2286035 w 2286035"/>
              <a:gd name="connsiteY3" fmla="*/ 0 h 2286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86035" h="2286036">
                <a:moveTo>
                  <a:pt x="2286035" y="0"/>
                </a:moveTo>
                <a:lnTo>
                  <a:pt x="2286036" y="2286036"/>
                </a:lnTo>
                <a:lnTo>
                  <a:pt x="0" y="2286037"/>
                </a:lnTo>
                <a:lnTo>
                  <a:pt x="2286035" y="0"/>
                </a:lnTo>
                <a:close/>
              </a:path>
            </a:pathLst>
          </a:custGeom>
          <a:solidFill>
            <a:srgbClr val="D1E3F7"/>
          </a:solidFill>
          <a:ln w="0" cap="flat">
            <a:noFill/>
            <a:prstDash val="solid"/>
            <a:miter/>
          </a:ln>
        </p:spPr>
        <p:txBody>
          <a:bodyPr rtlCol="0" anchor="ctr"/>
          <a:lstStyle/>
          <a:p>
            <a:endParaRPr lang="nl-NL"/>
          </a:p>
        </p:txBody>
      </p:sp>
      <p:sp>
        <p:nvSpPr>
          <p:cNvPr id="12" name="Vrije vorm: vorm 11">
            <a:extLst>
              <a:ext uri="{FF2B5EF4-FFF2-40B4-BE49-F238E27FC236}">
                <a16:creationId xmlns:a16="http://schemas.microsoft.com/office/drawing/2014/main" id="{61F6E6B7-245A-9CA5-4BBE-F4D7E30E1BAA}"/>
              </a:ext>
            </a:extLst>
          </p:cNvPr>
          <p:cNvSpPr/>
          <p:nvPr/>
        </p:nvSpPr>
        <p:spPr>
          <a:xfrm>
            <a:off x="8879989" y="3429000"/>
            <a:ext cx="2519999" cy="2519999"/>
          </a:xfrm>
          <a:custGeom>
            <a:avLst/>
            <a:gdLst>
              <a:gd name="connsiteX0" fmla="*/ 0 w 2286025"/>
              <a:gd name="connsiteY0" fmla="*/ 0 h 2286025"/>
              <a:gd name="connsiteX1" fmla="*/ 2286026 w 2286025"/>
              <a:gd name="connsiteY1" fmla="*/ 0 h 2286025"/>
              <a:gd name="connsiteX2" fmla="*/ 2286026 w 2286025"/>
              <a:gd name="connsiteY2" fmla="*/ 2286026 h 2286025"/>
              <a:gd name="connsiteX3" fmla="*/ 0 w 2286025"/>
              <a:gd name="connsiteY3" fmla="*/ 2286026 h 2286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86025" h="2286025">
                <a:moveTo>
                  <a:pt x="0" y="0"/>
                </a:moveTo>
                <a:lnTo>
                  <a:pt x="2286026" y="0"/>
                </a:lnTo>
                <a:lnTo>
                  <a:pt x="2286026" y="2286026"/>
                </a:lnTo>
                <a:lnTo>
                  <a:pt x="0" y="2286026"/>
                </a:lnTo>
                <a:close/>
              </a:path>
            </a:pathLst>
          </a:custGeom>
          <a:solidFill>
            <a:srgbClr val="D1E3F7"/>
          </a:solidFill>
          <a:ln w="0" cap="flat">
            <a:noFill/>
            <a:prstDash val="solid"/>
            <a:miter/>
          </a:ln>
        </p:spPr>
        <p:txBody>
          <a:bodyPr rtlCol="0" anchor="ctr"/>
          <a:lstStyle/>
          <a:p>
            <a:endParaRPr lang="nl-NL"/>
          </a:p>
        </p:txBody>
      </p:sp>
      <p:sp>
        <p:nvSpPr>
          <p:cNvPr id="13" name="Vrije vorm: vorm 12">
            <a:extLst>
              <a:ext uri="{FF2B5EF4-FFF2-40B4-BE49-F238E27FC236}">
                <a16:creationId xmlns:a16="http://schemas.microsoft.com/office/drawing/2014/main" id="{F1822B71-9E93-66D0-8971-291CB800F398}"/>
              </a:ext>
            </a:extLst>
          </p:cNvPr>
          <p:cNvSpPr/>
          <p:nvPr/>
        </p:nvSpPr>
        <p:spPr>
          <a:xfrm>
            <a:off x="8879977" y="909004"/>
            <a:ext cx="2519999" cy="2519999"/>
          </a:xfrm>
          <a:custGeom>
            <a:avLst/>
            <a:gdLst>
              <a:gd name="connsiteX0" fmla="*/ 2286026 w 2286025"/>
              <a:gd name="connsiteY0" fmla="*/ 1143013 h 2286025"/>
              <a:gd name="connsiteX1" fmla="*/ 1143012 w 2286025"/>
              <a:gd name="connsiteY1" fmla="*/ 2286026 h 2286025"/>
              <a:gd name="connsiteX2" fmla="*/ -1 w 2286025"/>
              <a:gd name="connsiteY2" fmla="*/ 1143013 h 2286025"/>
              <a:gd name="connsiteX3" fmla="*/ 1143012 w 2286025"/>
              <a:gd name="connsiteY3" fmla="*/ 0 h 2286025"/>
              <a:gd name="connsiteX4" fmla="*/ 2286026 w 2286025"/>
              <a:gd name="connsiteY4" fmla="*/ 1143013 h 2286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25" h="2286025">
                <a:moveTo>
                  <a:pt x="2286026" y="1143013"/>
                </a:moveTo>
                <a:cubicBezTo>
                  <a:pt x="2286026" y="1774282"/>
                  <a:pt x="1774282" y="2286026"/>
                  <a:pt x="1143012" y="2286026"/>
                </a:cubicBezTo>
                <a:cubicBezTo>
                  <a:pt x="511744" y="2286026"/>
                  <a:pt x="-1" y="1774282"/>
                  <a:pt x="-1" y="1143013"/>
                </a:cubicBezTo>
                <a:cubicBezTo>
                  <a:pt x="-1" y="511744"/>
                  <a:pt x="511743" y="0"/>
                  <a:pt x="1143012" y="0"/>
                </a:cubicBezTo>
                <a:cubicBezTo>
                  <a:pt x="1774281" y="0"/>
                  <a:pt x="2286026" y="511744"/>
                  <a:pt x="2286026" y="1143013"/>
                </a:cubicBezTo>
                <a:close/>
              </a:path>
            </a:pathLst>
          </a:custGeom>
          <a:solidFill>
            <a:srgbClr val="D1E3F7"/>
          </a:solidFill>
          <a:ln w="0" cap="flat">
            <a:noFill/>
            <a:prstDash val="solid"/>
            <a:miter/>
          </a:ln>
        </p:spPr>
        <p:txBody>
          <a:bodyPr rtlCol="0" anchor="ctr"/>
          <a:lstStyle/>
          <a:p>
            <a:endParaRPr lang="nl-NL"/>
          </a:p>
        </p:txBody>
      </p:sp>
      <p:sp>
        <p:nvSpPr>
          <p:cNvPr id="14" name="Vrije vorm: vorm 13">
            <a:extLst>
              <a:ext uri="{FF2B5EF4-FFF2-40B4-BE49-F238E27FC236}">
                <a16:creationId xmlns:a16="http://schemas.microsoft.com/office/drawing/2014/main" id="{6304FB0C-1A71-9573-A10B-25CE18784514}"/>
              </a:ext>
            </a:extLst>
          </p:cNvPr>
          <p:cNvSpPr>
            <a:spLocks noChangeAspect="1"/>
          </p:cNvSpPr>
          <p:nvPr/>
        </p:nvSpPr>
        <p:spPr>
          <a:xfrm rot="16200000">
            <a:off x="6989963" y="1538992"/>
            <a:ext cx="2520000" cy="1260001"/>
          </a:xfrm>
          <a:custGeom>
            <a:avLst/>
            <a:gdLst>
              <a:gd name="connsiteX0" fmla="*/ 2286026 w 2286025"/>
              <a:gd name="connsiteY0" fmla="*/ 1143013 h 1143013"/>
              <a:gd name="connsiteX1" fmla="*/ 0 w 2286025"/>
              <a:gd name="connsiteY1" fmla="*/ 1143013 h 1143013"/>
              <a:gd name="connsiteX2" fmla="*/ 1143012 w 2286025"/>
              <a:gd name="connsiteY2" fmla="*/ 0 h 1143013"/>
              <a:gd name="connsiteX3" fmla="*/ 2286026 w 2286025"/>
              <a:gd name="connsiteY3" fmla="*/ 1143013 h 1143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86025" h="1143013">
                <a:moveTo>
                  <a:pt x="2286026" y="1143013"/>
                </a:moveTo>
                <a:lnTo>
                  <a:pt x="0" y="1143013"/>
                </a:lnTo>
                <a:cubicBezTo>
                  <a:pt x="-1" y="511784"/>
                  <a:pt x="511784" y="0"/>
                  <a:pt x="1143012" y="0"/>
                </a:cubicBezTo>
                <a:cubicBezTo>
                  <a:pt x="1774241" y="0"/>
                  <a:pt x="2286026" y="511784"/>
                  <a:pt x="2286026" y="1143013"/>
                </a:cubicBezTo>
                <a:close/>
              </a:path>
            </a:pathLst>
          </a:custGeom>
          <a:solidFill>
            <a:srgbClr val="D1E3F7"/>
          </a:solidFill>
          <a:ln w="0" cap="flat">
            <a:noFill/>
            <a:prstDash val="solid"/>
            <a:miter/>
          </a:ln>
        </p:spPr>
        <p:txBody>
          <a:bodyPr rtlCol="0" anchor="ctr"/>
          <a:lstStyle/>
          <a:p>
            <a:endParaRPr lang="nl-NL"/>
          </a:p>
        </p:txBody>
      </p:sp>
      <p:sp>
        <p:nvSpPr>
          <p:cNvPr id="2" name="Tijdelijke aanduiding voor inhoud 2">
            <a:extLst>
              <a:ext uri="{FF2B5EF4-FFF2-40B4-BE49-F238E27FC236}">
                <a16:creationId xmlns:a16="http://schemas.microsoft.com/office/drawing/2014/main" id="{ACA1DA91-E499-B4C5-DBB1-388BC9719150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792000" y="2314362"/>
            <a:ext cx="5040000" cy="4185388"/>
          </a:xfrm>
          <a:prstGeom prst="rect">
            <a:avLst/>
          </a:prstGeom>
        </p:spPr>
        <p:txBody>
          <a:bodyPr/>
          <a:lstStyle>
            <a:lvl1pPr>
              <a:buClr>
                <a:srgbClr val="507AC2"/>
              </a:buClr>
              <a:defRPr/>
            </a:lvl1pPr>
            <a:lvl2pPr>
              <a:buClr>
                <a:srgbClr val="507AC2"/>
              </a:buClr>
              <a:defRPr/>
            </a:lvl2pPr>
            <a:lvl3pPr>
              <a:buClr>
                <a:srgbClr val="507AC2"/>
              </a:buClr>
              <a:defRPr/>
            </a:lvl3pPr>
            <a:lvl4pPr>
              <a:buClr>
                <a:srgbClr val="507AC2"/>
              </a:buClr>
              <a:defRPr/>
            </a:lvl4pPr>
            <a:lvl5pPr>
              <a:buClr>
                <a:srgbClr val="507AC2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jdelijke aanduiding voor titel 1">
            <a:extLst>
              <a:ext uri="{FF2B5EF4-FFF2-40B4-BE49-F238E27FC236}">
                <a16:creationId xmlns:a16="http://schemas.microsoft.com/office/drawing/2014/main" id="{A3D6BECA-FA05-EB42-A581-AA98416E1A0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1998" y="358250"/>
            <a:ext cx="503999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7" name="Tijdelijke aanduiding voor tekst 2">
            <a:extLst>
              <a:ext uri="{FF2B5EF4-FFF2-40B4-BE49-F238E27FC236}">
                <a16:creationId xmlns:a16="http://schemas.microsoft.com/office/drawing/2014/main" id="{8621E837-66EB-C778-44B0-453B8B4724D6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791998" y="1741308"/>
            <a:ext cx="5040001" cy="515559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000" b="0">
                <a:solidFill>
                  <a:srgbClr val="507AC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88C330E6-21C7-BA00-321B-D4E1AADD51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85200" y="6596579"/>
            <a:ext cx="4114800" cy="1520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2"/>
                </a:solidFill>
              </a:defRPr>
            </a:lvl1pPr>
          </a:lstStyle>
          <a:p>
            <a:r>
              <a:rPr lang="en-BE"/>
              <a:t>Source</a:t>
            </a:r>
          </a:p>
        </p:txBody>
      </p:sp>
    </p:spTree>
    <p:extLst>
      <p:ext uri="{BB962C8B-B14F-4D97-AF65-F5344CB8AC3E}">
        <p14:creationId xmlns:p14="http://schemas.microsoft.com/office/powerpoint/2010/main" val="170913472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multiple images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Vrije vorm: vorm 20">
            <a:extLst>
              <a:ext uri="{FF2B5EF4-FFF2-40B4-BE49-F238E27FC236}">
                <a16:creationId xmlns:a16="http://schemas.microsoft.com/office/drawing/2014/main" id="{FDABA6E2-685F-E6F3-F709-98EA777E5AD2}"/>
              </a:ext>
            </a:extLst>
          </p:cNvPr>
          <p:cNvSpPr>
            <a:spLocks noChangeAspect="1"/>
          </p:cNvSpPr>
          <p:nvPr/>
        </p:nvSpPr>
        <p:spPr>
          <a:xfrm rot="10800000">
            <a:off x="6360002" y="3428989"/>
            <a:ext cx="2519999" cy="2520000"/>
          </a:xfrm>
          <a:custGeom>
            <a:avLst/>
            <a:gdLst>
              <a:gd name="connsiteX0" fmla="*/ 2286035 w 2286035"/>
              <a:gd name="connsiteY0" fmla="*/ 0 h 2286036"/>
              <a:gd name="connsiteX1" fmla="*/ 2286036 w 2286035"/>
              <a:gd name="connsiteY1" fmla="*/ 2286036 h 2286036"/>
              <a:gd name="connsiteX2" fmla="*/ 0 w 2286035"/>
              <a:gd name="connsiteY2" fmla="*/ 2286037 h 2286036"/>
              <a:gd name="connsiteX3" fmla="*/ 2286035 w 2286035"/>
              <a:gd name="connsiteY3" fmla="*/ 0 h 2286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86035" h="2286036">
                <a:moveTo>
                  <a:pt x="2286035" y="0"/>
                </a:moveTo>
                <a:lnTo>
                  <a:pt x="2286036" y="2286036"/>
                </a:lnTo>
                <a:lnTo>
                  <a:pt x="0" y="2286037"/>
                </a:lnTo>
                <a:lnTo>
                  <a:pt x="2286035" y="0"/>
                </a:lnTo>
                <a:close/>
              </a:path>
            </a:pathLst>
          </a:custGeom>
          <a:solidFill>
            <a:srgbClr val="D1E3F7"/>
          </a:solidFill>
          <a:ln w="0" cap="flat">
            <a:noFill/>
            <a:prstDash val="solid"/>
            <a:miter/>
          </a:ln>
        </p:spPr>
        <p:txBody>
          <a:bodyPr rtlCol="0" anchor="ctr"/>
          <a:lstStyle/>
          <a:p>
            <a:endParaRPr lang="nl-NL"/>
          </a:p>
        </p:txBody>
      </p:sp>
      <p:sp>
        <p:nvSpPr>
          <p:cNvPr id="22" name="Vrije vorm: vorm 21">
            <a:extLst>
              <a:ext uri="{FF2B5EF4-FFF2-40B4-BE49-F238E27FC236}">
                <a16:creationId xmlns:a16="http://schemas.microsoft.com/office/drawing/2014/main" id="{B4E0EE34-F0EB-A78A-7732-A6498A98A521}"/>
              </a:ext>
            </a:extLst>
          </p:cNvPr>
          <p:cNvSpPr/>
          <p:nvPr/>
        </p:nvSpPr>
        <p:spPr>
          <a:xfrm>
            <a:off x="8879989" y="3429000"/>
            <a:ext cx="2519999" cy="2519999"/>
          </a:xfrm>
          <a:custGeom>
            <a:avLst/>
            <a:gdLst>
              <a:gd name="connsiteX0" fmla="*/ 0 w 2286025"/>
              <a:gd name="connsiteY0" fmla="*/ 0 h 2286025"/>
              <a:gd name="connsiteX1" fmla="*/ 2286026 w 2286025"/>
              <a:gd name="connsiteY1" fmla="*/ 0 h 2286025"/>
              <a:gd name="connsiteX2" fmla="*/ 2286026 w 2286025"/>
              <a:gd name="connsiteY2" fmla="*/ 2286026 h 2286025"/>
              <a:gd name="connsiteX3" fmla="*/ 0 w 2286025"/>
              <a:gd name="connsiteY3" fmla="*/ 2286026 h 2286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86025" h="2286025">
                <a:moveTo>
                  <a:pt x="0" y="0"/>
                </a:moveTo>
                <a:lnTo>
                  <a:pt x="2286026" y="0"/>
                </a:lnTo>
                <a:lnTo>
                  <a:pt x="2286026" y="2286026"/>
                </a:lnTo>
                <a:lnTo>
                  <a:pt x="0" y="2286026"/>
                </a:lnTo>
                <a:close/>
              </a:path>
            </a:pathLst>
          </a:custGeom>
          <a:solidFill>
            <a:srgbClr val="D1E3F7"/>
          </a:solidFill>
          <a:ln w="0" cap="flat">
            <a:noFill/>
            <a:prstDash val="solid"/>
            <a:miter/>
          </a:ln>
        </p:spPr>
        <p:txBody>
          <a:bodyPr rtlCol="0" anchor="ctr"/>
          <a:lstStyle/>
          <a:p>
            <a:endParaRPr lang="nl-NL"/>
          </a:p>
        </p:txBody>
      </p:sp>
      <p:sp>
        <p:nvSpPr>
          <p:cNvPr id="23" name="Vrije vorm: vorm 22">
            <a:extLst>
              <a:ext uri="{FF2B5EF4-FFF2-40B4-BE49-F238E27FC236}">
                <a16:creationId xmlns:a16="http://schemas.microsoft.com/office/drawing/2014/main" id="{B5215D8D-8999-4F4C-B87B-B969396575A3}"/>
              </a:ext>
            </a:extLst>
          </p:cNvPr>
          <p:cNvSpPr/>
          <p:nvPr/>
        </p:nvSpPr>
        <p:spPr>
          <a:xfrm>
            <a:off x="8879977" y="909004"/>
            <a:ext cx="2519999" cy="2519999"/>
          </a:xfrm>
          <a:custGeom>
            <a:avLst/>
            <a:gdLst>
              <a:gd name="connsiteX0" fmla="*/ 2286026 w 2286025"/>
              <a:gd name="connsiteY0" fmla="*/ 1143013 h 2286025"/>
              <a:gd name="connsiteX1" fmla="*/ 1143012 w 2286025"/>
              <a:gd name="connsiteY1" fmla="*/ 2286026 h 2286025"/>
              <a:gd name="connsiteX2" fmla="*/ -1 w 2286025"/>
              <a:gd name="connsiteY2" fmla="*/ 1143013 h 2286025"/>
              <a:gd name="connsiteX3" fmla="*/ 1143012 w 2286025"/>
              <a:gd name="connsiteY3" fmla="*/ 0 h 2286025"/>
              <a:gd name="connsiteX4" fmla="*/ 2286026 w 2286025"/>
              <a:gd name="connsiteY4" fmla="*/ 1143013 h 2286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25" h="2286025">
                <a:moveTo>
                  <a:pt x="2286026" y="1143013"/>
                </a:moveTo>
                <a:cubicBezTo>
                  <a:pt x="2286026" y="1774282"/>
                  <a:pt x="1774282" y="2286026"/>
                  <a:pt x="1143012" y="2286026"/>
                </a:cubicBezTo>
                <a:cubicBezTo>
                  <a:pt x="511744" y="2286026"/>
                  <a:pt x="-1" y="1774282"/>
                  <a:pt x="-1" y="1143013"/>
                </a:cubicBezTo>
                <a:cubicBezTo>
                  <a:pt x="-1" y="511744"/>
                  <a:pt x="511743" y="0"/>
                  <a:pt x="1143012" y="0"/>
                </a:cubicBezTo>
                <a:cubicBezTo>
                  <a:pt x="1774281" y="0"/>
                  <a:pt x="2286026" y="511744"/>
                  <a:pt x="2286026" y="1143013"/>
                </a:cubicBezTo>
                <a:close/>
              </a:path>
            </a:pathLst>
          </a:custGeom>
          <a:solidFill>
            <a:srgbClr val="D1E3F7"/>
          </a:solidFill>
          <a:ln w="0" cap="flat">
            <a:noFill/>
            <a:prstDash val="solid"/>
            <a:miter/>
          </a:ln>
        </p:spPr>
        <p:txBody>
          <a:bodyPr rtlCol="0" anchor="ctr"/>
          <a:lstStyle/>
          <a:p>
            <a:endParaRPr lang="nl-NL"/>
          </a:p>
        </p:txBody>
      </p:sp>
      <p:sp>
        <p:nvSpPr>
          <p:cNvPr id="24" name="Vrije vorm: vorm 23">
            <a:extLst>
              <a:ext uri="{FF2B5EF4-FFF2-40B4-BE49-F238E27FC236}">
                <a16:creationId xmlns:a16="http://schemas.microsoft.com/office/drawing/2014/main" id="{E5A0618B-04D3-6E5A-B9A9-0F3B2B739994}"/>
              </a:ext>
            </a:extLst>
          </p:cNvPr>
          <p:cNvSpPr>
            <a:spLocks noChangeAspect="1"/>
          </p:cNvSpPr>
          <p:nvPr/>
        </p:nvSpPr>
        <p:spPr>
          <a:xfrm rot="16200000">
            <a:off x="6989963" y="1538992"/>
            <a:ext cx="2520000" cy="1260001"/>
          </a:xfrm>
          <a:custGeom>
            <a:avLst/>
            <a:gdLst>
              <a:gd name="connsiteX0" fmla="*/ 2286026 w 2286025"/>
              <a:gd name="connsiteY0" fmla="*/ 1143013 h 1143013"/>
              <a:gd name="connsiteX1" fmla="*/ 0 w 2286025"/>
              <a:gd name="connsiteY1" fmla="*/ 1143013 h 1143013"/>
              <a:gd name="connsiteX2" fmla="*/ 1143012 w 2286025"/>
              <a:gd name="connsiteY2" fmla="*/ 0 h 1143013"/>
              <a:gd name="connsiteX3" fmla="*/ 2286026 w 2286025"/>
              <a:gd name="connsiteY3" fmla="*/ 1143013 h 1143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86025" h="1143013">
                <a:moveTo>
                  <a:pt x="2286026" y="1143013"/>
                </a:moveTo>
                <a:lnTo>
                  <a:pt x="0" y="1143013"/>
                </a:lnTo>
                <a:cubicBezTo>
                  <a:pt x="-1" y="511784"/>
                  <a:pt x="511784" y="0"/>
                  <a:pt x="1143012" y="0"/>
                </a:cubicBezTo>
                <a:cubicBezTo>
                  <a:pt x="1774241" y="0"/>
                  <a:pt x="2286026" y="511784"/>
                  <a:pt x="2286026" y="1143013"/>
                </a:cubicBezTo>
                <a:close/>
              </a:path>
            </a:pathLst>
          </a:custGeom>
          <a:solidFill>
            <a:srgbClr val="D1E3F7"/>
          </a:solidFill>
          <a:ln w="0" cap="flat">
            <a:noFill/>
            <a:prstDash val="solid"/>
            <a:miter/>
          </a:ln>
        </p:spPr>
        <p:txBody>
          <a:bodyPr rtlCol="0" anchor="ctr"/>
          <a:lstStyle/>
          <a:p>
            <a:endParaRPr lang="nl-NL"/>
          </a:p>
        </p:txBody>
      </p:sp>
      <p:sp>
        <p:nvSpPr>
          <p:cNvPr id="20" name="Tijdelijke aanduiding voor afbeelding 19">
            <a:extLst>
              <a:ext uri="{FF2B5EF4-FFF2-40B4-BE49-F238E27FC236}">
                <a16:creationId xmlns:a16="http://schemas.microsoft.com/office/drawing/2014/main" id="{5BBC29BB-6510-527C-2816-2652A98FAACC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8879950" y="3434380"/>
            <a:ext cx="2520000" cy="2520000"/>
          </a:xfrm>
          <a:custGeom>
            <a:avLst/>
            <a:gdLst>
              <a:gd name="connsiteX0" fmla="*/ 0 w 2520000"/>
              <a:gd name="connsiteY0" fmla="*/ 0 h 2520000"/>
              <a:gd name="connsiteX1" fmla="*/ 2520000 w 2520000"/>
              <a:gd name="connsiteY1" fmla="*/ 0 h 2520000"/>
              <a:gd name="connsiteX2" fmla="*/ 2520000 w 2520000"/>
              <a:gd name="connsiteY2" fmla="*/ 2520000 h 2520000"/>
              <a:gd name="connsiteX3" fmla="*/ 0 w 2520000"/>
              <a:gd name="connsiteY3" fmla="*/ 2520000 h 25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0000" h="2520000">
                <a:moveTo>
                  <a:pt x="0" y="0"/>
                </a:moveTo>
                <a:lnTo>
                  <a:pt x="2520000" y="0"/>
                </a:lnTo>
                <a:lnTo>
                  <a:pt x="2520000" y="2520000"/>
                </a:lnTo>
                <a:lnTo>
                  <a:pt x="0" y="2520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Click to add image</a:t>
            </a:r>
          </a:p>
          <a:p>
            <a:endParaRPr lang="nl-NL"/>
          </a:p>
        </p:txBody>
      </p:sp>
      <p:sp>
        <p:nvSpPr>
          <p:cNvPr id="17" name="Tijdelijke aanduiding voor afbeelding 16">
            <a:extLst>
              <a:ext uri="{FF2B5EF4-FFF2-40B4-BE49-F238E27FC236}">
                <a16:creationId xmlns:a16="http://schemas.microsoft.com/office/drawing/2014/main" id="{2FD023ED-19A9-752E-B06F-C0051E916EF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879937" y="914384"/>
            <a:ext cx="2520001" cy="2520000"/>
          </a:xfrm>
          <a:custGeom>
            <a:avLst/>
            <a:gdLst>
              <a:gd name="connsiteX0" fmla="*/ 1260000 w 2520001"/>
              <a:gd name="connsiteY0" fmla="*/ 0 h 2520000"/>
              <a:gd name="connsiteX1" fmla="*/ 2520001 w 2520001"/>
              <a:gd name="connsiteY1" fmla="*/ 1260000 h 2520000"/>
              <a:gd name="connsiteX2" fmla="*/ 1260000 w 2520001"/>
              <a:gd name="connsiteY2" fmla="*/ 2520000 h 2520000"/>
              <a:gd name="connsiteX3" fmla="*/ 0 w 2520001"/>
              <a:gd name="connsiteY3" fmla="*/ 1260000 h 2520000"/>
              <a:gd name="connsiteX4" fmla="*/ 1260000 w 2520001"/>
              <a:gd name="connsiteY4" fmla="*/ 0 h 25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20001" h="2520000">
                <a:moveTo>
                  <a:pt x="1260000" y="0"/>
                </a:moveTo>
                <a:cubicBezTo>
                  <a:pt x="1955879" y="0"/>
                  <a:pt x="2520001" y="564121"/>
                  <a:pt x="2520001" y="1260000"/>
                </a:cubicBezTo>
                <a:cubicBezTo>
                  <a:pt x="2520001" y="1955879"/>
                  <a:pt x="1955880" y="2520000"/>
                  <a:pt x="1260000" y="2520000"/>
                </a:cubicBezTo>
                <a:cubicBezTo>
                  <a:pt x="564122" y="2520000"/>
                  <a:pt x="0" y="1955879"/>
                  <a:pt x="0" y="1260000"/>
                </a:cubicBezTo>
                <a:cubicBezTo>
                  <a:pt x="0" y="564121"/>
                  <a:pt x="564121" y="0"/>
                  <a:pt x="126000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 sz="1200"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Click to add image</a:t>
            </a:r>
          </a:p>
          <a:p>
            <a:endParaRPr lang="nl-NL"/>
          </a:p>
        </p:txBody>
      </p:sp>
      <p:sp>
        <p:nvSpPr>
          <p:cNvPr id="10" name="Tijdelijke aanduiding voor afbeelding 9">
            <a:extLst>
              <a:ext uri="{FF2B5EF4-FFF2-40B4-BE49-F238E27FC236}">
                <a16:creationId xmlns:a16="http://schemas.microsoft.com/office/drawing/2014/main" id="{BD06A1A4-7662-2810-DAF5-DD1A9A281AE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359962" y="3434369"/>
            <a:ext cx="2520000" cy="2520001"/>
          </a:xfrm>
          <a:custGeom>
            <a:avLst/>
            <a:gdLst>
              <a:gd name="connsiteX0" fmla="*/ 2520000 w 2520000"/>
              <a:gd name="connsiteY0" fmla="*/ 0 h 2520001"/>
              <a:gd name="connsiteX1" fmla="*/ 1 w 2520000"/>
              <a:gd name="connsiteY1" fmla="*/ 2520001 h 2520001"/>
              <a:gd name="connsiteX2" fmla="*/ 0 w 2520000"/>
              <a:gd name="connsiteY2" fmla="*/ 1 h 2520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20000" h="2520001">
                <a:moveTo>
                  <a:pt x="2520000" y="0"/>
                </a:moveTo>
                <a:lnTo>
                  <a:pt x="1" y="2520001"/>
                </a:lnTo>
                <a:lnTo>
                  <a:pt x="0" y="1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Click to add image</a:t>
            </a:r>
          </a:p>
          <a:p>
            <a:endParaRPr lang="nl-NL"/>
          </a:p>
        </p:txBody>
      </p:sp>
      <p:sp>
        <p:nvSpPr>
          <p:cNvPr id="6" name="Tijdelijke aanduiding voor afbeelding 5">
            <a:extLst>
              <a:ext uri="{FF2B5EF4-FFF2-40B4-BE49-F238E27FC236}">
                <a16:creationId xmlns:a16="http://schemas.microsoft.com/office/drawing/2014/main" id="{A08C4A73-29AF-49AA-7154-4FC8ED409A0C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7619925" y="914373"/>
            <a:ext cx="1260001" cy="2520001"/>
          </a:xfrm>
          <a:custGeom>
            <a:avLst/>
            <a:gdLst>
              <a:gd name="connsiteX0" fmla="*/ 1260001 w 1260001"/>
              <a:gd name="connsiteY0" fmla="*/ 0 h 2520001"/>
              <a:gd name="connsiteX1" fmla="*/ 1260001 w 1260001"/>
              <a:gd name="connsiteY1" fmla="*/ 2520001 h 2520001"/>
              <a:gd name="connsiteX2" fmla="*/ 0 w 1260001"/>
              <a:gd name="connsiteY2" fmla="*/ 1260001 h 2520001"/>
              <a:gd name="connsiteX3" fmla="*/ 1260001 w 1260001"/>
              <a:gd name="connsiteY3" fmla="*/ 0 h 2520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60001" h="2520001">
                <a:moveTo>
                  <a:pt x="1260001" y="0"/>
                </a:moveTo>
                <a:lnTo>
                  <a:pt x="1260001" y="2520001"/>
                </a:lnTo>
                <a:cubicBezTo>
                  <a:pt x="564165" y="2520002"/>
                  <a:pt x="0" y="1955835"/>
                  <a:pt x="0" y="1260001"/>
                </a:cubicBezTo>
                <a:cubicBezTo>
                  <a:pt x="0" y="564166"/>
                  <a:pt x="564165" y="0"/>
                  <a:pt x="1260001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 sz="1200"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Click to add image</a:t>
            </a:r>
          </a:p>
        </p:txBody>
      </p:sp>
      <p:sp>
        <p:nvSpPr>
          <p:cNvPr id="2" name="Tijdelijke aanduiding voor inhoud 2">
            <a:extLst>
              <a:ext uri="{FF2B5EF4-FFF2-40B4-BE49-F238E27FC236}">
                <a16:creationId xmlns:a16="http://schemas.microsoft.com/office/drawing/2014/main" id="{78EF5E7C-C95B-352E-1F84-4E3E1005CB7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792000" y="2314362"/>
            <a:ext cx="5040000" cy="4185388"/>
          </a:xfrm>
          <a:prstGeom prst="rect">
            <a:avLst/>
          </a:prstGeom>
        </p:spPr>
        <p:txBody>
          <a:bodyPr/>
          <a:lstStyle>
            <a:lvl1pPr>
              <a:buClr>
                <a:srgbClr val="507AC2"/>
              </a:buClr>
              <a:defRPr/>
            </a:lvl1pPr>
            <a:lvl2pPr>
              <a:buClr>
                <a:srgbClr val="507AC2"/>
              </a:buClr>
              <a:defRPr/>
            </a:lvl2pPr>
            <a:lvl3pPr>
              <a:buClr>
                <a:srgbClr val="507AC2"/>
              </a:buClr>
              <a:defRPr/>
            </a:lvl3pPr>
            <a:lvl4pPr>
              <a:buClr>
                <a:srgbClr val="507AC2"/>
              </a:buClr>
              <a:defRPr/>
            </a:lvl4pPr>
            <a:lvl5pPr>
              <a:buClr>
                <a:srgbClr val="507AC2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jdelijke aanduiding voor titel 1">
            <a:extLst>
              <a:ext uri="{FF2B5EF4-FFF2-40B4-BE49-F238E27FC236}">
                <a16:creationId xmlns:a16="http://schemas.microsoft.com/office/drawing/2014/main" id="{16BCAA6B-6907-57CA-BECB-2FAF8DCAA3A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1998" y="358250"/>
            <a:ext cx="503999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8" name="Tijdelijke aanduiding voor tekst 2">
            <a:extLst>
              <a:ext uri="{FF2B5EF4-FFF2-40B4-BE49-F238E27FC236}">
                <a16:creationId xmlns:a16="http://schemas.microsoft.com/office/drawing/2014/main" id="{02495FF0-B584-954E-9E45-F5884429F94E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791998" y="1741308"/>
            <a:ext cx="5040001" cy="515559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000" b="0">
                <a:solidFill>
                  <a:srgbClr val="507AC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569CA3E9-8AED-7488-33EB-F4BD549A0C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85200" y="6596579"/>
            <a:ext cx="4114800" cy="1520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2"/>
                </a:solidFill>
              </a:defRPr>
            </a:lvl1pPr>
          </a:lstStyle>
          <a:p>
            <a:r>
              <a:rPr lang="en-BE"/>
              <a:t>Source</a:t>
            </a:r>
          </a:p>
        </p:txBody>
      </p:sp>
    </p:spTree>
    <p:extLst>
      <p:ext uri="{BB962C8B-B14F-4D97-AF65-F5344CB8AC3E}">
        <p14:creationId xmlns:p14="http://schemas.microsoft.com/office/powerpoint/2010/main" val="343792554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one imag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afbeelding 6">
            <a:extLst>
              <a:ext uri="{FF2B5EF4-FFF2-40B4-BE49-F238E27FC236}">
                <a16:creationId xmlns:a16="http://schemas.microsoft.com/office/drawing/2014/main" id="{5EBE94DE-4B26-060E-5A1E-F2B6C047F9FC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366222" y="908993"/>
            <a:ext cx="5033769" cy="5033789"/>
          </a:xfrm>
          <a:custGeom>
            <a:avLst/>
            <a:gdLst>
              <a:gd name="connsiteX0" fmla="*/ 2519964 w 5033769"/>
              <a:gd name="connsiteY0" fmla="*/ 1382954 h 5033789"/>
              <a:gd name="connsiteX1" fmla="*/ 2519964 w 5033769"/>
              <a:gd name="connsiteY1" fmla="*/ 2513777 h 5033789"/>
              <a:gd name="connsiteX2" fmla="*/ 2520001 w 5033769"/>
              <a:gd name="connsiteY2" fmla="*/ 2513777 h 5033789"/>
              <a:gd name="connsiteX3" fmla="*/ 2519989 w 5033769"/>
              <a:gd name="connsiteY3" fmla="*/ 2513789 h 5033789"/>
              <a:gd name="connsiteX4" fmla="*/ 3649376 w 5033769"/>
              <a:gd name="connsiteY4" fmla="*/ 2513789 h 5033789"/>
              <a:gd name="connsiteX5" fmla="*/ 3535235 w 5033769"/>
              <a:gd name="connsiteY5" fmla="*/ 2497467 h 5033789"/>
              <a:gd name="connsiteX6" fmla="*/ 2520261 w 5033769"/>
              <a:gd name="connsiteY6" fmla="*/ 1388840 h 5033789"/>
              <a:gd name="connsiteX7" fmla="*/ 2519964 w 5033769"/>
              <a:gd name="connsiteY7" fmla="*/ 0 h 5033789"/>
              <a:gd name="connsiteX8" fmla="*/ 2519964 w 5033769"/>
              <a:gd name="connsiteY8" fmla="*/ 1137072 h 5033789"/>
              <a:gd name="connsiteX9" fmla="*/ 2520261 w 5033769"/>
              <a:gd name="connsiteY9" fmla="*/ 1131185 h 5033789"/>
              <a:gd name="connsiteX10" fmla="*/ 3773756 w 5033769"/>
              <a:gd name="connsiteY10" fmla="*/ 13 h 5033789"/>
              <a:gd name="connsiteX11" fmla="*/ 5033757 w 5033769"/>
              <a:gd name="connsiteY11" fmla="*/ 1260013 h 5033789"/>
              <a:gd name="connsiteX12" fmla="*/ 3902584 w 5033769"/>
              <a:gd name="connsiteY12" fmla="*/ 2513507 h 5033789"/>
              <a:gd name="connsiteX13" fmla="*/ 3897013 w 5033769"/>
              <a:gd name="connsiteY13" fmla="*/ 2513789 h 5033789"/>
              <a:gd name="connsiteX14" fmla="*/ 5033769 w 5033769"/>
              <a:gd name="connsiteY14" fmla="*/ 2513789 h 5033789"/>
              <a:gd name="connsiteX15" fmla="*/ 5033768 w 5033769"/>
              <a:gd name="connsiteY15" fmla="*/ 5033789 h 5033789"/>
              <a:gd name="connsiteX16" fmla="*/ 2513768 w 5033769"/>
              <a:gd name="connsiteY16" fmla="*/ 5033789 h 5033789"/>
              <a:gd name="connsiteX17" fmla="*/ 2513769 w 5033769"/>
              <a:gd name="connsiteY17" fmla="*/ 2520008 h 5033789"/>
              <a:gd name="connsiteX18" fmla="*/ 1 w 5033769"/>
              <a:gd name="connsiteY18" fmla="*/ 5033777 h 5033789"/>
              <a:gd name="connsiteX19" fmla="*/ 0 w 5033769"/>
              <a:gd name="connsiteY19" fmla="*/ 2513777 h 5033789"/>
              <a:gd name="connsiteX20" fmla="*/ 2458226 w 5033769"/>
              <a:gd name="connsiteY20" fmla="*/ 2513776 h 5033789"/>
              <a:gd name="connsiteX21" fmla="*/ 2266042 w 5033769"/>
              <a:gd name="connsiteY21" fmla="*/ 2494401 h 5033789"/>
              <a:gd name="connsiteX22" fmla="*/ 1259962 w 5033769"/>
              <a:gd name="connsiteY22" fmla="*/ 1260001 h 5033789"/>
              <a:gd name="connsiteX23" fmla="*/ 2519964 w 5033769"/>
              <a:gd name="connsiteY23" fmla="*/ 0 h 5033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033769" h="5033789">
                <a:moveTo>
                  <a:pt x="2519964" y="1382954"/>
                </a:moveTo>
                <a:lnTo>
                  <a:pt x="2519964" y="2513777"/>
                </a:lnTo>
                <a:lnTo>
                  <a:pt x="2520001" y="2513777"/>
                </a:lnTo>
                <a:lnTo>
                  <a:pt x="2519989" y="2513789"/>
                </a:lnTo>
                <a:lnTo>
                  <a:pt x="3649376" y="2513789"/>
                </a:lnTo>
                <a:lnTo>
                  <a:pt x="3535235" y="2497467"/>
                </a:lnTo>
                <a:cubicBezTo>
                  <a:pt x="2994600" y="2393880"/>
                  <a:pt x="2576720" y="1944783"/>
                  <a:pt x="2520261" y="1388840"/>
                </a:cubicBezTo>
                <a:close/>
                <a:moveTo>
                  <a:pt x="2519964" y="0"/>
                </a:moveTo>
                <a:lnTo>
                  <a:pt x="2519964" y="1137072"/>
                </a:lnTo>
                <a:lnTo>
                  <a:pt x="2520261" y="1131185"/>
                </a:lnTo>
                <a:cubicBezTo>
                  <a:pt x="2584786" y="495822"/>
                  <a:pt x="3121369" y="13"/>
                  <a:pt x="3773756" y="13"/>
                </a:cubicBezTo>
                <a:cubicBezTo>
                  <a:pt x="4469635" y="13"/>
                  <a:pt x="5033757" y="564134"/>
                  <a:pt x="5033757" y="1260013"/>
                </a:cubicBezTo>
                <a:cubicBezTo>
                  <a:pt x="5033757" y="1912399"/>
                  <a:pt x="4537948" y="2448983"/>
                  <a:pt x="3902584" y="2513507"/>
                </a:cubicBezTo>
                <a:lnTo>
                  <a:pt x="3897013" y="2513789"/>
                </a:lnTo>
                <a:lnTo>
                  <a:pt x="5033769" y="2513789"/>
                </a:lnTo>
                <a:lnTo>
                  <a:pt x="5033768" y="5033789"/>
                </a:lnTo>
                <a:lnTo>
                  <a:pt x="2513768" y="5033789"/>
                </a:lnTo>
                <a:lnTo>
                  <a:pt x="2513769" y="2520008"/>
                </a:lnTo>
                <a:lnTo>
                  <a:pt x="1" y="5033777"/>
                </a:lnTo>
                <a:lnTo>
                  <a:pt x="0" y="2513777"/>
                </a:lnTo>
                <a:lnTo>
                  <a:pt x="2458226" y="2513776"/>
                </a:lnTo>
                <a:lnTo>
                  <a:pt x="2266042" y="2494401"/>
                </a:lnTo>
                <a:cubicBezTo>
                  <a:pt x="1691901" y="2376903"/>
                  <a:pt x="1259962" y="1868856"/>
                  <a:pt x="1259962" y="1260001"/>
                </a:cubicBezTo>
                <a:cubicBezTo>
                  <a:pt x="1259962" y="564166"/>
                  <a:pt x="1824128" y="0"/>
                  <a:pt x="2519964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Click to add image</a:t>
            </a:r>
          </a:p>
          <a:p>
            <a:endParaRPr lang="nl-NL"/>
          </a:p>
        </p:txBody>
      </p:sp>
      <p:sp>
        <p:nvSpPr>
          <p:cNvPr id="2" name="Tijdelijke aanduiding voor inhoud 2">
            <a:extLst>
              <a:ext uri="{FF2B5EF4-FFF2-40B4-BE49-F238E27FC236}">
                <a16:creationId xmlns:a16="http://schemas.microsoft.com/office/drawing/2014/main" id="{F9DE1F7F-3347-2922-860C-2241696E9E89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792000" y="2314362"/>
            <a:ext cx="5040000" cy="4185388"/>
          </a:xfrm>
          <a:prstGeom prst="rect">
            <a:avLst/>
          </a:prstGeom>
        </p:spPr>
        <p:txBody>
          <a:bodyPr/>
          <a:lstStyle>
            <a:lvl1pPr>
              <a:buClr>
                <a:srgbClr val="507AC2"/>
              </a:buClr>
              <a:defRPr/>
            </a:lvl1pPr>
            <a:lvl2pPr>
              <a:buClr>
                <a:srgbClr val="507AC2"/>
              </a:buClr>
              <a:defRPr/>
            </a:lvl2pPr>
            <a:lvl3pPr>
              <a:buClr>
                <a:srgbClr val="507AC2"/>
              </a:buClr>
              <a:defRPr/>
            </a:lvl3pPr>
            <a:lvl4pPr>
              <a:buClr>
                <a:srgbClr val="507AC2"/>
              </a:buClr>
              <a:defRPr/>
            </a:lvl4pPr>
            <a:lvl5pPr>
              <a:buClr>
                <a:srgbClr val="507AC2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jdelijke aanduiding voor titel 1">
            <a:extLst>
              <a:ext uri="{FF2B5EF4-FFF2-40B4-BE49-F238E27FC236}">
                <a16:creationId xmlns:a16="http://schemas.microsoft.com/office/drawing/2014/main" id="{93F6624F-5751-9A51-DB36-4A35A9B2A6A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1998" y="358250"/>
            <a:ext cx="503999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8" name="Tijdelijke aanduiding voor tekst 2">
            <a:extLst>
              <a:ext uri="{FF2B5EF4-FFF2-40B4-BE49-F238E27FC236}">
                <a16:creationId xmlns:a16="http://schemas.microsoft.com/office/drawing/2014/main" id="{7372BBF5-EF99-5D08-0462-F0419F73D6C1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791998" y="1741308"/>
            <a:ext cx="5040001" cy="515559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000" b="0">
                <a:solidFill>
                  <a:srgbClr val="507AC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48E4BD2D-57AD-1E69-0355-6DFBBE91EF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85200" y="6596579"/>
            <a:ext cx="4114800" cy="1520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2"/>
                </a:solidFill>
              </a:defRPr>
            </a:lvl1pPr>
          </a:lstStyle>
          <a:p>
            <a:r>
              <a:rPr lang="en-BE"/>
              <a:t>Source</a:t>
            </a:r>
          </a:p>
        </p:txBody>
      </p:sp>
    </p:spTree>
    <p:extLst>
      <p:ext uri="{BB962C8B-B14F-4D97-AF65-F5344CB8AC3E}">
        <p14:creationId xmlns:p14="http://schemas.microsoft.com/office/powerpoint/2010/main" val="237236867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hapes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Vrije vorm: vorm 9">
            <a:extLst>
              <a:ext uri="{FF2B5EF4-FFF2-40B4-BE49-F238E27FC236}">
                <a16:creationId xmlns:a16="http://schemas.microsoft.com/office/drawing/2014/main" id="{76F6EEEB-9971-9726-81A6-A842C217CA1A}"/>
              </a:ext>
            </a:extLst>
          </p:cNvPr>
          <p:cNvSpPr/>
          <p:nvPr/>
        </p:nvSpPr>
        <p:spPr>
          <a:xfrm>
            <a:off x="8879977" y="3429000"/>
            <a:ext cx="2519999" cy="2519999"/>
          </a:xfrm>
          <a:custGeom>
            <a:avLst/>
            <a:gdLst>
              <a:gd name="connsiteX0" fmla="*/ 2286026 w 2286025"/>
              <a:gd name="connsiteY0" fmla="*/ 1143013 h 2286025"/>
              <a:gd name="connsiteX1" fmla="*/ 1143012 w 2286025"/>
              <a:gd name="connsiteY1" fmla="*/ 2286026 h 2286025"/>
              <a:gd name="connsiteX2" fmla="*/ -1 w 2286025"/>
              <a:gd name="connsiteY2" fmla="*/ 1143013 h 2286025"/>
              <a:gd name="connsiteX3" fmla="*/ 1143012 w 2286025"/>
              <a:gd name="connsiteY3" fmla="*/ 0 h 2286025"/>
              <a:gd name="connsiteX4" fmla="*/ 2286026 w 2286025"/>
              <a:gd name="connsiteY4" fmla="*/ 1143013 h 2286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25" h="2286025">
                <a:moveTo>
                  <a:pt x="2286026" y="1143013"/>
                </a:moveTo>
                <a:cubicBezTo>
                  <a:pt x="2286026" y="1774282"/>
                  <a:pt x="1774282" y="2286026"/>
                  <a:pt x="1143012" y="2286026"/>
                </a:cubicBezTo>
                <a:cubicBezTo>
                  <a:pt x="511744" y="2286026"/>
                  <a:pt x="-1" y="1774282"/>
                  <a:pt x="-1" y="1143013"/>
                </a:cubicBezTo>
                <a:cubicBezTo>
                  <a:pt x="-1" y="511744"/>
                  <a:pt x="511743" y="0"/>
                  <a:pt x="1143012" y="0"/>
                </a:cubicBezTo>
                <a:cubicBezTo>
                  <a:pt x="1774281" y="0"/>
                  <a:pt x="2286026" y="511744"/>
                  <a:pt x="2286026" y="1143013"/>
                </a:cubicBezTo>
                <a:close/>
              </a:path>
            </a:pathLst>
          </a:custGeom>
          <a:solidFill>
            <a:srgbClr val="D1E3F7"/>
          </a:solidFill>
          <a:ln w="0" cap="flat">
            <a:noFill/>
            <a:prstDash val="solid"/>
            <a:miter/>
          </a:ln>
        </p:spPr>
        <p:txBody>
          <a:bodyPr rtlCol="0" anchor="ctr"/>
          <a:lstStyle/>
          <a:p>
            <a:endParaRPr lang="nl-NL"/>
          </a:p>
        </p:txBody>
      </p:sp>
      <p:sp>
        <p:nvSpPr>
          <p:cNvPr id="9" name="Vrije vorm: vorm 8">
            <a:extLst>
              <a:ext uri="{FF2B5EF4-FFF2-40B4-BE49-F238E27FC236}">
                <a16:creationId xmlns:a16="http://schemas.microsoft.com/office/drawing/2014/main" id="{5297B128-04E7-F095-D863-25F3756FB4B4}"/>
              </a:ext>
            </a:extLst>
          </p:cNvPr>
          <p:cNvSpPr>
            <a:spLocks noChangeAspect="1"/>
          </p:cNvSpPr>
          <p:nvPr/>
        </p:nvSpPr>
        <p:spPr>
          <a:xfrm>
            <a:off x="8879963" y="912007"/>
            <a:ext cx="2519999" cy="2520000"/>
          </a:xfrm>
          <a:custGeom>
            <a:avLst/>
            <a:gdLst>
              <a:gd name="connsiteX0" fmla="*/ 2286035 w 2286035"/>
              <a:gd name="connsiteY0" fmla="*/ 0 h 2286036"/>
              <a:gd name="connsiteX1" fmla="*/ 2286036 w 2286035"/>
              <a:gd name="connsiteY1" fmla="*/ 2286036 h 2286036"/>
              <a:gd name="connsiteX2" fmla="*/ 0 w 2286035"/>
              <a:gd name="connsiteY2" fmla="*/ 2286037 h 2286036"/>
              <a:gd name="connsiteX3" fmla="*/ 2286035 w 2286035"/>
              <a:gd name="connsiteY3" fmla="*/ 0 h 2286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86035" h="2286036">
                <a:moveTo>
                  <a:pt x="2286035" y="0"/>
                </a:moveTo>
                <a:lnTo>
                  <a:pt x="2286036" y="2286036"/>
                </a:lnTo>
                <a:lnTo>
                  <a:pt x="0" y="2286037"/>
                </a:lnTo>
                <a:lnTo>
                  <a:pt x="2286035" y="0"/>
                </a:lnTo>
                <a:close/>
              </a:path>
            </a:pathLst>
          </a:custGeom>
          <a:solidFill>
            <a:srgbClr val="D1E3F7"/>
          </a:solidFill>
          <a:ln w="0" cap="flat">
            <a:noFill/>
            <a:prstDash val="solid"/>
            <a:miter/>
          </a:ln>
        </p:spPr>
        <p:txBody>
          <a:bodyPr rtlCol="0" anchor="ctr"/>
          <a:lstStyle/>
          <a:p>
            <a:endParaRPr lang="nl-NL"/>
          </a:p>
        </p:txBody>
      </p:sp>
      <p:sp>
        <p:nvSpPr>
          <p:cNvPr id="19" name="Vrije vorm: vorm 18">
            <a:extLst>
              <a:ext uri="{FF2B5EF4-FFF2-40B4-BE49-F238E27FC236}">
                <a16:creationId xmlns:a16="http://schemas.microsoft.com/office/drawing/2014/main" id="{69DDE691-C5AE-BC2F-E04B-661180E83819}"/>
              </a:ext>
            </a:extLst>
          </p:cNvPr>
          <p:cNvSpPr>
            <a:spLocks noChangeAspect="1"/>
          </p:cNvSpPr>
          <p:nvPr/>
        </p:nvSpPr>
        <p:spPr>
          <a:xfrm>
            <a:off x="6360002" y="917534"/>
            <a:ext cx="2520057" cy="5031466"/>
          </a:xfrm>
          <a:custGeom>
            <a:avLst/>
            <a:gdLst>
              <a:gd name="connsiteX0" fmla="*/ 2520056 w 2520057"/>
              <a:gd name="connsiteY0" fmla="*/ 0 h 5031466"/>
              <a:gd name="connsiteX1" fmla="*/ 2520057 w 2520057"/>
              <a:gd name="connsiteY1" fmla="*/ 2520000 h 5031466"/>
              <a:gd name="connsiteX2" fmla="*/ 2520000 w 2520057"/>
              <a:gd name="connsiteY2" fmla="*/ 2520000 h 5031466"/>
              <a:gd name="connsiteX3" fmla="*/ 2520000 w 2520057"/>
              <a:gd name="connsiteY3" fmla="*/ 5031466 h 5031466"/>
              <a:gd name="connsiteX4" fmla="*/ 0 w 2520057"/>
              <a:gd name="connsiteY4" fmla="*/ 5031466 h 5031466"/>
              <a:gd name="connsiteX5" fmla="*/ 0 w 2520057"/>
              <a:gd name="connsiteY5" fmla="*/ 2511466 h 5031466"/>
              <a:gd name="connsiteX6" fmla="*/ 8592 w 2520057"/>
              <a:gd name="connsiteY6" fmla="*/ 2511466 h 5031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20057" h="5031466">
                <a:moveTo>
                  <a:pt x="2520056" y="0"/>
                </a:moveTo>
                <a:lnTo>
                  <a:pt x="2520057" y="2520000"/>
                </a:lnTo>
                <a:lnTo>
                  <a:pt x="2520000" y="2520000"/>
                </a:lnTo>
                <a:lnTo>
                  <a:pt x="2520000" y="5031466"/>
                </a:lnTo>
                <a:lnTo>
                  <a:pt x="0" y="5031466"/>
                </a:lnTo>
                <a:lnTo>
                  <a:pt x="0" y="2511466"/>
                </a:lnTo>
                <a:lnTo>
                  <a:pt x="8592" y="2511466"/>
                </a:lnTo>
                <a:close/>
              </a:path>
            </a:pathLst>
          </a:custGeom>
          <a:solidFill>
            <a:srgbClr val="D1E3F7"/>
          </a:solidFill>
          <a:ln w="0" cap="flat">
            <a:noFill/>
            <a:prstDash val="solid"/>
            <a:miter/>
          </a:ln>
        </p:spPr>
        <p:txBody>
          <a:bodyPr rtlCol="0" anchor="ctr"/>
          <a:lstStyle/>
          <a:p>
            <a:endParaRPr lang="nl-NL"/>
          </a:p>
        </p:txBody>
      </p:sp>
      <p:sp>
        <p:nvSpPr>
          <p:cNvPr id="2" name="Tijdelijke aanduiding voor inhoud 2">
            <a:extLst>
              <a:ext uri="{FF2B5EF4-FFF2-40B4-BE49-F238E27FC236}">
                <a16:creationId xmlns:a16="http://schemas.microsoft.com/office/drawing/2014/main" id="{97AFE3F2-5905-0A18-2C5A-9517C9A9E51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792000" y="2314362"/>
            <a:ext cx="5040000" cy="4185388"/>
          </a:xfrm>
          <a:prstGeom prst="rect">
            <a:avLst/>
          </a:prstGeom>
        </p:spPr>
        <p:txBody>
          <a:bodyPr/>
          <a:lstStyle>
            <a:lvl1pPr>
              <a:buClr>
                <a:srgbClr val="507AC2"/>
              </a:buClr>
              <a:defRPr/>
            </a:lvl1pPr>
            <a:lvl2pPr>
              <a:buClr>
                <a:srgbClr val="507AC2"/>
              </a:buClr>
              <a:defRPr/>
            </a:lvl2pPr>
            <a:lvl3pPr>
              <a:buClr>
                <a:srgbClr val="507AC2"/>
              </a:buClr>
              <a:defRPr/>
            </a:lvl3pPr>
            <a:lvl4pPr>
              <a:buClr>
                <a:srgbClr val="507AC2"/>
              </a:buClr>
              <a:defRPr/>
            </a:lvl4pPr>
            <a:lvl5pPr>
              <a:buClr>
                <a:srgbClr val="507AC2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jdelijke aanduiding voor titel 1">
            <a:extLst>
              <a:ext uri="{FF2B5EF4-FFF2-40B4-BE49-F238E27FC236}">
                <a16:creationId xmlns:a16="http://schemas.microsoft.com/office/drawing/2014/main" id="{7AF12343-71DB-7A9B-5290-6F24353938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1998" y="358250"/>
            <a:ext cx="503999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7" name="Tijdelijke aanduiding voor tekst 2">
            <a:extLst>
              <a:ext uri="{FF2B5EF4-FFF2-40B4-BE49-F238E27FC236}">
                <a16:creationId xmlns:a16="http://schemas.microsoft.com/office/drawing/2014/main" id="{1210C5F9-1446-A484-60CA-DAFB8FAD0298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791998" y="1741308"/>
            <a:ext cx="5040001" cy="515559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000" b="0">
                <a:solidFill>
                  <a:srgbClr val="507AC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8453352F-9F90-A96F-6245-6763AFEC9C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85200" y="6596579"/>
            <a:ext cx="4114800" cy="1520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2"/>
                </a:solidFill>
              </a:defRPr>
            </a:lvl1pPr>
          </a:lstStyle>
          <a:p>
            <a:r>
              <a:rPr lang="en-BE"/>
              <a:t>Source</a:t>
            </a:r>
          </a:p>
        </p:txBody>
      </p:sp>
    </p:spTree>
    <p:extLst>
      <p:ext uri="{BB962C8B-B14F-4D97-AF65-F5344CB8AC3E}">
        <p14:creationId xmlns:p14="http://schemas.microsoft.com/office/powerpoint/2010/main" val="331084135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multiple images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Vrije vorm: vorm 9">
            <a:extLst>
              <a:ext uri="{FF2B5EF4-FFF2-40B4-BE49-F238E27FC236}">
                <a16:creationId xmlns:a16="http://schemas.microsoft.com/office/drawing/2014/main" id="{76F6EEEB-9971-9726-81A6-A842C217CA1A}"/>
              </a:ext>
            </a:extLst>
          </p:cNvPr>
          <p:cNvSpPr/>
          <p:nvPr/>
        </p:nvSpPr>
        <p:spPr>
          <a:xfrm>
            <a:off x="8879977" y="3429000"/>
            <a:ext cx="2519999" cy="2519999"/>
          </a:xfrm>
          <a:custGeom>
            <a:avLst/>
            <a:gdLst>
              <a:gd name="connsiteX0" fmla="*/ 2286026 w 2286025"/>
              <a:gd name="connsiteY0" fmla="*/ 1143013 h 2286025"/>
              <a:gd name="connsiteX1" fmla="*/ 1143012 w 2286025"/>
              <a:gd name="connsiteY1" fmla="*/ 2286026 h 2286025"/>
              <a:gd name="connsiteX2" fmla="*/ -1 w 2286025"/>
              <a:gd name="connsiteY2" fmla="*/ 1143013 h 2286025"/>
              <a:gd name="connsiteX3" fmla="*/ 1143012 w 2286025"/>
              <a:gd name="connsiteY3" fmla="*/ 0 h 2286025"/>
              <a:gd name="connsiteX4" fmla="*/ 2286026 w 2286025"/>
              <a:gd name="connsiteY4" fmla="*/ 1143013 h 2286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25" h="2286025">
                <a:moveTo>
                  <a:pt x="2286026" y="1143013"/>
                </a:moveTo>
                <a:cubicBezTo>
                  <a:pt x="2286026" y="1774282"/>
                  <a:pt x="1774282" y="2286026"/>
                  <a:pt x="1143012" y="2286026"/>
                </a:cubicBezTo>
                <a:cubicBezTo>
                  <a:pt x="511744" y="2286026"/>
                  <a:pt x="-1" y="1774282"/>
                  <a:pt x="-1" y="1143013"/>
                </a:cubicBezTo>
                <a:cubicBezTo>
                  <a:pt x="-1" y="511744"/>
                  <a:pt x="511743" y="0"/>
                  <a:pt x="1143012" y="0"/>
                </a:cubicBezTo>
                <a:cubicBezTo>
                  <a:pt x="1774281" y="0"/>
                  <a:pt x="2286026" y="511744"/>
                  <a:pt x="2286026" y="1143013"/>
                </a:cubicBezTo>
                <a:close/>
              </a:path>
            </a:pathLst>
          </a:custGeom>
          <a:solidFill>
            <a:srgbClr val="D1E3F7"/>
          </a:solidFill>
          <a:ln w="0" cap="flat">
            <a:noFill/>
            <a:prstDash val="solid"/>
            <a:miter/>
          </a:ln>
        </p:spPr>
        <p:txBody>
          <a:bodyPr rtlCol="0" anchor="ctr"/>
          <a:lstStyle/>
          <a:p>
            <a:endParaRPr lang="nl-NL"/>
          </a:p>
        </p:txBody>
      </p:sp>
      <p:sp>
        <p:nvSpPr>
          <p:cNvPr id="9" name="Vrije vorm: vorm 8">
            <a:extLst>
              <a:ext uri="{FF2B5EF4-FFF2-40B4-BE49-F238E27FC236}">
                <a16:creationId xmlns:a16="http://schemas.microsoft.com/office/drawing/2014/main" id="{5297B128-04E7-F095-D863-25F3756FB4B4}"/>
              </a:ext>
            </a:extLst>
          </p:cNvPr>
          <p:cNvSpPr>
            <a:spLocks noChangeAspect="1"/>
          </p:cNvSpPr>
          <p:nvPr/>
        </p:nvSpPr>
        <p:spPr>
          <a:xfrm>
            <a:off x="8879963" y="912007"/>
            <a:ext cx="2519999" cy="2520000"/>
          </a:xfrm>
          <a:custGeom>
            <a:avLst/>
            <a:gdLst>
              <a:gd name="connsiteX0" fmla="*/ 2286035 w 2286035"/>
              <a:gd name="connsiteY0" fmla="*/ 0 h 2286036"/>
              <a:gd name="connsiteX1" fmla="*/ 2286036 w 2286035"/>
              <a:gd name="connsiteY1" fmla="*/ 2286036 h 2286036"/>
              <a:gd name="connsiteX2" fmla="*/ 0 w 2286035"/>
              <a:gd name="connsiteY2" fmla="*/ 2286037 h 2286036"/>
              <a:gd name="connsiteX3" fmla="*/ 2286035 w 2286035"/>
              <a:gd name="connsiteY3" fmla="*/ 0 h 2286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86035" h="2286036">
                <a:moveTo>
                  <a:pt x="2286035" y="0"/>
                </a:moveTo>
                <a:lnTo>
                  <a:pt x="2286036" y="2286036"/>
                </a:lnTo>
                <a:lnTo>
                  <a:pt x="0" y="2286037"/>
                </a:lnTo>
                <a:lnTo>
                  <a:pt x="2286035" y="0"/>
                </a:lnTo>
                <a:close/>
              </a:path>
            </a:pathLst>
          </a:custGeom>
          <a:solidFill>
            <a:srgbClr val="D1E3F7"/>
          </a:solidFill>
          <a:ln w="0" cap="flat">
            <a:noFill/>
            <a:prstDash val="solid"/>
            <a:miter/>
          </a:ln>
        </p:spPr>
        <p:txBody>
          <a:bodyPr rtlCol="0" anchor="ctr"/>
          <a:lstStyle/>
          <a:p>
            <a:endParaRPr lang="nl-NL"/>
          </a:p>
        </p:txBody>
      </p:sp>
      <p:sp>
        <p:nvSpPr>
          <p:cNvPr id="19" name="Vrije vorm: vorm 18">
            <a:extLst>
              <a:ext uri="{FF2B5EF4-FFF2-40B4-BE49-F238E27FC236}">
                <a16:creationId xmlns:a16="http://schemas.microsoft.com/office/drawing/2014/main" id="{69DDE691-C5AE-BC2F-E04B-661180E83819}"/>
              </a:ext>
            </a:extLst>
          </p:cNvPr>
          <p:cNvSpPr>
            <a:spLocks noChangeAspect="1"/>
          </p:cNvSpPr>
          <p:nvPr/>
        </p:nvSpPr>
        <p:spPr>
          <a:xfrm>
            <a:off x="6360002" y="917534"/>
            <a:ext cx="2520057" cy="5031466"/>
          </a:xfrm>
          <a:custGeom>
            <a:avLst/>
            <a:gdLst>
              <a:gd name="connsiteX0" fmla="*/ 2520056 w 2520057"/>
              <a:gd name="connsiteY0" fmla="*/ 0 h 5031466"/>
              <a:gd name="connsiteX1" fmla="*/ 2520057 w 2520057"/>
              <a:gd name="connsiteY1" fmla="*/ 2520000 h 5031466"/>
              <a:gd name="connsiteX2" fmla="*/ 2520000 w 2520057"/>
              <a:gd name="connsiteY2" fmla="*/ 2520000 h 5031466"/>
              <a:gd name="connsiteX3" fmla="*/ 2520000 w 2520057"/>
              <a:gd name="connsiteY3" fmla="*/ 5031466 h 5031466"/>
              <a:gd name="connsiteX4" fmla="*/ 0 w 2520057"/>
              <a:gd name="connsiteY4" fmla="*/ 5031466 h 5031466"/>
              <a:gd name="connsiteX5" fmla="*/ 0 w 2520057"/>
              <a:gd name="connsiteY5" fmla="*/ 2511466 h 5031466"/>
              <a:gd name="connsiteX6" fmla="*/ 8592 w 2520057"/>
              <a:gd name="connsiteY6" fmla="*/ 2511466 h 5031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20057" h="5031466">
                <a:moveTo>
                  <a:pt x="2520056" y="0"/>
                </a:moveTo>
                <a:lnTo>
                  <a:pt x="2520057" y="2520000"/>
                </a:lnTo>
                <a:lnTo>
                  <a:pt x="2520000" y="2520000"/>
                </a:lnTo>
                <a:lnTo>
                  <a:pt x="2520000" y="5031466"/>
                </a:lnTo>
                <a:lnTo>
                  <a:pt x="0" y="5031466"/>
                </a:lnTo>
                <a:lnTo>
                  <a:pt x="0" y="2511466"/>
                </a:lnTo>
                <a:lnTo>
                  <a:pt x="8592" y="2511466"/>
                </a:lnTo>
                <a:close/>
              </a:path>
            </a:pathLst>
          </a:custGeom>
          <a:solidFill>
            <a:srgbClr val="D1E3F7"/>
          </a:solidFill>
          <a:ln w="0" cap="flat">
            <a:noFill/>
            <a:prstDash val="solid"/>
            <a:miter/>
          </a:ln>
        </p:spPr>
        <p:txBody>
          <a:bodyPr rtlCol="0" anchor="ctr"/>
          <a:lstStyle/>
          <a:p>
            <a:endParaRPr lang="nl-NL"/>
          </a:p>
        </p:txBody>
      </p:sp>
      <p:sp>
        <p:nvSpPr>
          <p:cNvPr id="4" name="Tijdelijke aanduiding voor afbeelding 3">
            <a:extLst>
              <a:ext uri="{FF2B5EF4-FFF2-40B4-BE49-F238E27FC236}">
                <a16:creationId xmlns:a16="http://schemas.microsoft.com/office/drawing/2014/main" id="{CB217713-8550-6E7D-74DA-B21E396D96B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879943" y="3446554"/>
            <a:ext cx="2520001" cy="2520000"/>
          </a:xfrm>
          <a:custGeom>
            <a:avLst/>
            <a:gdLst>
              <a:gd name="connsiteX0" fmla="*/ 1260000 w 2520001"/>
              <a:gd name="connsiteY0" fmla="*/ 0 h 2520000"/>
              <a:gd name="connsiteX1" fmla="*/ 2520001 w 2520001"/>
              <a:gd name="connsiteY1" fmla="*/ 1260000 h 2520000"/>
              <a:gd name="connsiteX2" fmla="*/ 1260000 w 2520001"/>
              <a:gd name="connsiteY2" fmla="*/ 2520000 h 2520000"/>
              <a:gd name="connsiteX3" fmla="*/ 0 w 2520001"/>
              <a:gd name="connsiteY3" fmla="*/ 1260000 h 2520000"/>
              <a:gd name="connsiteX4" fmla="*/ 1260000 w 2520001"/>
              <a:gd name="connsiteY4" fmla="*/ 0 h 25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20001" h="2520000">
                <a:moveTo>
                  <a:pt x="1260000" y="0"/>
                </a:moveTo>
                <a:cubicBezTo>
                  <a:pt x="1955879" y="0"/>
                  <a:pt x="2520001" y="564121"/>
                  <a:pt x="2520001" y="1260000"/>
                </a:cubicBezTo>
                <a:cubicBezTo>
                  <a:pt x="2520001" y="1955879"/>
                  <a:pt x="1955880" y="2520000"/>
                  <a:pt x="1260000" y="2520000"/>
                </a:cubicBezTo>
                <a:cubicBezTo>
                  <a:pt x="564122" y="2520000"/>
                  <a:pt x="0" y="1955879"/>
                  <a:pt x="0" y="1260000"/>
                </a:cubicBezTo>
                <a:cubicBezTo>
                  <a:pt x="0" y="564121"/>
                  <a:pt x="564121" y="0"/>
                  <a:pt x="126000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Click to add image</a:t>
            </a:r>
          </a:p>
          <a:p>
            <a:endParaRPr lang="nl-NL"/>
          </a:p>
        </p:txBody>
      </p:sp>
      <p:sp>
        <p:nvSpPr>
          <p:cNvPr id="5" name="Tijdelijke aanduiding voor afbeelding 4">
            <a:extLst>
              <a:ext uri="{FF2B5EF4-FFF2-40B4-BE49-F238E27FC236}">
                <a16:creationId xmlns:a16="http://schemas.microsoft.com/office/drawing/2014/main" id="{CE3366A8-6FCF-5D96-79E8-44158F6D91F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879930" y="929562"/>
            <a:ext cx="2520000" cy="2520001"/>
          </a:xfrm>
          <a:custGeom>
            <a:avLst/>
            <a:gdLst>
              <a:gd name="connsiteX0" fmla="*/ 2519999 w 2520000"/>
              <a:gd name="connsiteY0" fmla="*/ 0 h 2520001"/>
              <a:gd name="connsiteX1" fmla="*/ 2520000 w 2520000"/>
              <a:gd name="connsiteY1" fmla="*/ 2520000 h 2520001"/>
              <a:gd name="connsiteX2" fmla="*/ 0 w 2520000"/>
              <a:gd name="connsiteY2" fmla="*/ 2520001 h 2520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20000" h="2520001">
                <a:moveTo>
                  <a:pt x="2519999" y="0"/>
                </a:moveTo>
                <a:lnTo>
                  <a:pt x="2520000" y="2520000"/>
                </a:lnTo>
                <a:lnTo>
                  <a:pt x="0" y="2520001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Click to add image</a:t>
            </a:r>
          </a:p>
          <a:p>
            <a:endParaRPr lang="nl-NL"/>
          </a:p>
        </p:txBody>
      </p:sp>
      <p:sp>
        <p:nvSpPr>
          <p:cNvPr id="6" name="Tijdelijke aanduiding voor afbeelding 5">
            <a:extLst>
              <a:ext uri="{FF2B5EF4-FFF2-40B4-BE49-F238E27FC236}">
                <a16:creationId xmlns:a16="http://schemas.microsoft.com/office/drawing/2014/main" id="{43E36CDE-2109-3197-B5A1-145E138A70C5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359969" y="935088"/>
            <a:ext cx="2520057" cy="5031466"/>
          </a:xfrm>
          <a:custGeom>
            <a:avLst/>
            <a:gdLst>
              <a:gd name="connsiteX0" fmla="*/ 2520056 w 2520057"/>
              <a:gd name="connsiteY0" fmla="*/ 0 h 5031466"/>
              <a:gd name="connsiteX1" fmla="*/ 2520057 w 2520057"/>
              <a:gd name="connsiteY1" fmla="*/ 2520000 h 5031466"/>
              <a:gd name="connsiteX2" fmla="*/ 2520000 w 2520057"/>
              <a:gd name="connsiteY2" fmla="*/ 2520000 h 5031466"/>
              <a:gd name="connsiteX3" fmla="*/ 2520000 w 2520057"/>
              <a:gd name="connsiteY3" fmla="*/ 5031466 h 5031466"/>
              <a:gd name="connsiteX4" fmla="*/ 0 w 2520057"/>
              <a:gd name="connsiteY4" fmla="*/ 5031466 h 5031466"/>
              <a:gd name="connsiteX5" fmla="*/ 0 w 2520057"/>
              <a:gd name="connsiteY5" fmla="*/ 2511466 h 5031466"/>
              <a:gd name="connsiteX6" fmla="*/ 8592 w 2520057"/>
              <a:gd name="connsiteY6" fmla="*/ 2511466 h 5031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20057" h="5031466">
                <a:moveTo>
                  <a:pt x="2520056" y="0"/>
                </a:moveTo>
                <a:lnTo>
                  <a:pt x="2520057" y="2520000"/>
                </a:lnTo>
                <a:lnTo>
                  <a:pt x="2520000" y="2520000"/>
                </a:lnTo>
                <a:lnTo>
                  <a:pt x="2520000" y="5031466"/>
                </a:lnTo>
                <a:lnTo>
                  <a:pt x="0" y="5031466"/>
                </a:lnTo>
                <a:lnTo>
                  <a:pt x="0" y="2511466"/>
                </a:lnTo>
                <a:lnTo>
                  <a:pt x="8592" y="2511466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Click to add image</a:t>
            </a:r>
          </a:p>
          <a:p>
            <a:endParaRPr lang="nl-NL"/>
          </a:p>
        </p:txBody>
      </p:sp>
      <p:sp>
        <p:nvSpPr>
          <p:cNvPr id="2" name="Tijdelijke aanduiding voor inhoud 2">
            <a:extLst>
              <a:ext uri="{FF2B5EF4-FFF2-40B4-BE49-F238E27FC236}">
                <a16:creationId xmlns:a16="http://schemas.microsoft.com/office/drawing/2014/main" id="{E47A9394-A703-98F3-13C0-005A0A6EFD25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792000" y="2314362"/>
            <a:ext cx="5040000" cy="4185388"/>
          </a:xfrm>
          <a:prstGeom prst="rect">
            <a:avLst/>
          </a:prstGeom>
        </p:spPr>
        <p:txBody>
          <a:bodyPr/>
          <a:lstStyle>
            <a:lvl1pPr>
              <a:buClr>
                <a:srgbClr val="507AC2"/>
              </a:buClr>
              <a:defRPr/>
            </a:lvl1pPr>
            <a:lvl2pPr>
              <a:buClr>
                <a:srgbClr val="507AC2"/>
              </a:buClr>
              <a:defRPr/>
            </a:lvl2pPr>
            <a:lvl3pPr>
              <a:buClr>
                <a:srgbClr val="507AC2"/>
              </a:buClr>
              <a:defRPr/>
            </a:lvl3pPr>
            <a:lvl4pPr>
              <a:buClr>
                <a:srgbClr val="507AC2"/>
              </a:buClr>
              <a:defRPr/>
            </a:lvl4pPr>
            <a:lvl5pPr>
              <a:buClr>
                <a:srgbClr val="507AC2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jdelijke aanduiding voor titel 1">
            <a:extLst>
              <a:ext uri="{FF2B5EF4-FFF2-40B4-BE49-F238E27FC236}">
                <a16:creationId xmlns:a16="http://schemas.microsoft.com/office/drawing/2014/main" id="{8A841658-BCB8-3E6C-D529-921166B1FD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1998" y="358250"/>
            <a:ext cx="503999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8" name="Tijdelijke aanduiding voor tekst 2">
            <a:extLst>
              <a:ext uri="{FF2B5EF4-FFF2-40B4-BE49-F238E27FC236}">
                <a16:creationId xmlns:a16="http://schemas.microsoft.com/office/drawing/2014/main" id="{F00D5536-C0AA-0EBD-F0F1-8F3175DB72C2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791998" y="1741308"/>
            <a:ext cx="5040001" cy="515559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000" b="0">
                <a:solidFill>
                  <a:srgbClr val="507AC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BA4B9571-DDC2-A53D-F8C4-46A498BF8F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85200" y="6596579"/>
            <a:ext cx="4114800" cy="1520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2"/>
                </a:solidFill>
              </a:defRPr>
            </a:lvl1pPr>
          </a:lstStyle>
          <a:p>
            <a:r>
              <a:rPr lang="en-BE"/>
              <a:t>Source</a:t>
            </a:r>
          </a:p>
        </p:txBody>
      </p:sp>
    </p:spTree>
    <p:extLst>
      <p:ext uri="{BB962C8B-B14F-4D97-AF65-F5344CB8AC3E}">
        <p14:creationId xmlns:p14="http://schemas.microsoft.com/office/powerpoint/2010/main" val="61728407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one image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jdelijke aanduiding voor afbeelding 12">
            <a:extLst>
              <a:ext uri="{FF2B5EF4-FFF2-40B4-BE49-F238E27FC236}">
                <a16:creationId xmlns:a16="http://schemas.microsoft.com/office/drawing/2014/main" id="{9ED2D670-E603-60EE-4F3B-5B5343957365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370051" y="917534"/>
            <a:ext cx="5029927" cy="5031466"/>
          </a:xfrm>
          <a:custGeom>
            <a:avLst/>
            <a:gdLst>
              <a:gd name="connsiteX0" fmla="*/ 2520000 w 5029927"/>
              <a:gd name="connsiteY0" fmla="*/ 2524522 h 5031466"/>
              <a:gd name="connsiteX1" fmla="*/ 2520000 w 5029927"/>
              <a:gd name="connsiteY1" fmla="*/ 3620442 h 5031466"/>
              <a:gd name="connsiteX2" fmla="*/ 2529606 w 5029927"/>
              <a:gd name="connsiteY2" fmla="*/ 3548425 h 5031466"/>
              <a:gd name="connsiteX3" fmla="*/ 3515992 w 5029927"/>
              <a:gd name="connsiteY3" fmla="*/ 2537065 h 5031466"/>
              <a:gd name="connsiteX4" fmla="*/ 3640418 w 5029927"/>
              <a:gd name="connsiteY4" fmla="*/ 2524522 h 5031466"/>
              <a:gd name="connsiteX5" fmla="*/ 2520056 w 5029927"/>
              <a:gd name="connsiteY5" fmla="*/ 0 h 5031466"/>
              <a:gd name="connsiteX6" fmla="*/ 2520057 w 5029927"/>
              <a:gd name="connsiteY6" fmla="*/ 2514378 h 5031466"/>
              <a:gd name="connsiteX7" fmla="*/ 5029912 w 5029927"/>
              <a:gd name="connsiteY7" fmla="*/ 4521 h 5031466"/>
              <a:gd name="connsiteX8" fmla="*/ 5029913 w 5029927"/>
              <a:gd name="connsiteY8" fmla="*/ 2524521 h 5031466"/>
              <a:gd name="connsiteX9" fmla="*/ 3899433 w 5029927"/>
              <a:gd name="connsiteY9" fmla="*/ 2524522 h 5031466"/>
              <a:gd name="connsiteX10" fmla="*/ 4023860 w 5029927"/>
              <a:gd name="connsiteY10" fmla="*/ 2537065 h 5031466"/>
              <a:gd name="connsiteX11" fmla="*/ 5029927 w 5029927"/>
              <a:gd name="connsiteY11" fmla="*/ 3771466 h 5031466"/>
              <a:gd name="connsiteX12" fmla="*/ 3769926 w 5029927"/>
              <a:gd name="connsiteY12" fmla="*/ 5031466 h 5031466"/>
              <a:gd name="connsiteX13" fmla="*/ 2535525 w 5029927"/>
              <a:gd name="connsiteY13" fmla="*/ 4025400 h 5031466"/>
              <a:gd name="connsiteX14" fmla="*/ 2520000 w 5029927"/>
              <a:gd name="connsiteY14" fmla="*/ 3923677 h 5031466"/>
              <a:gd name="connsiteX15" fmla="*/ 2520000 w 5029927"/>
              <a:gd name="connsiteY15" fmla="*/ 5031466 h 5031466"/>
              <a:gd name="connsiteX16" fmla="*/ 0 w 5029927"/>
              <a:gd name="connsiteY16" fmla="*/ 5031466 h 5031466"/>
              <a:gd name="connsiteX17" fmla="*/ 0 w 5029927"/>
              <a:gd name="connsiteY17" fmla="*/ 2511466 h 5031466"/>
              <a:gd name="connsiteX18" fmla="*/ 8592 w 5029927"/>
              <a:gd name="connsiteY18" fmla="*/ 2511466 h 5031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029927" h="5031466">
                <a:moveTo>
                  <a:pt x="2520000" y="2524522"/>
                </a:moveTo>
                <a:lnTo>
                  <a:pt x="2520000" y="3620442"/>
                </a:lnTo>
                <a:lnTo>
                  <a:pt x="2529606" y="3548425"/>
                </a:lnTo>
                <a:cubicBezTo>
                  <a:pt x="2620125" y="3041670"/>
                  <a:pt x="3013601" y="2639869"/>
                  <a:pt x="3515992" y="2537065"/>
                </a:cubicBezTo>
                <a:lnTo>
                  <a:pt x="3640418" y="2524522"/>
                </a:lnTo>
                <a:close/>
                <a:moveTo>
                  <a:pt x="2520056" y="0"/>
                </a:moveTo>
                <a:lnTo>
                  <a:pt x="2520057" y="2514378"/>
                </a:lnTo>
                <a:lnTo>
                  <a:pt x="5029912" y="4521"/>
                </a:lnTo>
                <a:lnTo>
                  <a:pt x="5029913" y="2524521"/>
                </a:lnTo>
                <a:lnTo>
                  <a:pt x="3899433" y="2524522"/>
                </a:lnTo>
                <a:lnTo>
                  <a:pt x="4023860" y="2537065"/>
                </a:lnTo>
                <a:cubicBezTo>
                  <a:pt x="4598021" y="2654555"/>
                  <a:pt x="5029927" y="3162572"/>
                  <a:pt x="5029927" y="3771466"/>
                </a:cubicBezTo>
                <a:cubicBezTo>
                  <a:pt x="5029927" y="4467345"/>
                  <a:pt x="4465806" y="5031466"/>
                  <a:pt x="3769926" y="5031466"/>
                </a:cubicBezTo>
                <a:cubicBezTo>
                  <a:pt x="3161033" y="5031466"/>
                  <a:pt x="2653015" y="4599561"/>
                  <a:pt x="2535525" y="4025400"/>
                </a:cubicBezTo>
                <a:lnTo>
                  <a:pt x="2520000" y="3923677"/>
                </a:lnTo>
                <a:lnTo>
                  <a:pt x="2520000" y="5031466"/>
                </a:lnTo>
                <a:lnTo>
                  <a:pt x="0" y="5031466"/>
                </a:lnTo>
                <a:lnTo>
                  <a:pt x="0" y="2511466"/>
                </a:lnTo>
                <a:lnTo>
                  <a:pt x="8592" y="2511466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Click to add image</a:t>
            </a:r>
          </a:p>
          <a:p>
            <a:endParaRPr lang="nl-NL"/>
          </a:p>
        </p:txBody>
      </p:sp>
      <p:sp>
        <p:nvSpPr>
          <p:cNvPr id="2" name="Tijdelijke aanduiding voor inhoud 2">
            <a:extLst>
              <a:ext uri="{FF2B5EF4-FFF2-40B4-BE49-F238E27FC236}">
                <a16:creationId xmlns:a16="http://schemas.microsoft.com/office/drawing/2014/main" id="{1D118D73-8D0B-3E9B-2C9C-2767682A7E14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792000" y="2314362"/>
            <a:ext cx="5040000" cy="4185388"/>
          </a:xfrm>
          <a:prstGeom prst="rect">
            <a:avLst/>
          </a:prstGeom>
        </p:spPr>
        <p:txBody>
          <a:bodyPr/>
          <a:lstStyle>
            <a:lvl1pPr>
              <a:buClr>
                <a:srgbClr val="507AC2"/>
              </a:buClr>
              <a:defRPr/>
            </a:lvl1pPr>
            <a:lvl2pPr>
              <a:buClr>
                <a:srgbClr val="507AC2"/>
              </a:buClr>
              <a:defRPr/>
            </a:lvl2pPr>
            <a:lvl3pPr>
              <a:buClr>
                <a:srgbClr val="507AC2"/>
              </a:buClr>
              <a:defRPr/>
            </a:lvl3pPr>
            <a:lvl4pPr>
              <a:buClr>
                <a:srgbClr val="507AC2"/>
              </a:buClr>
              <a:defRPr/>
            </a:lvl4pPr>
            <a:lvl5pPr>
              <a:buClr>
                <a:srgbClr val="507AC2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jdelijke aanduiding voor titel 1">
            <a:extLst>
              <a:ext uri="{FF2B5EF4-FFF2-40B4-BE49-F238E27FC236}">
                <a16:creationId xmlns:a16="http://schemas.microsoft.com/office/drawing/2014/main" id="{7B170DB9-AD47-D534-6192-0692FA194C2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1998" y="358250"/>
            <a:ext cx="503999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7" name="Tijdelijke aanduiding voor tekst 2">
            <a:extLst>
              <a:ext uri="{FF2B5EF4-FFF2-40B4-BE49-F238E27FC236}">
                <a16:creationId xmlns:a16="http://schemas.microsoft.com/office/drawing/2014/main" id="{B7AC94C6-B206-53FF-95D5-9C502477A5A3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791998" y="1741308"/>
            <a:ext cx="5040001" cy="515559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000" b="0">
                <a:solidFill>
                  <a:srgbClr val="507AC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8D090757-0E39-F2F3-C110-9C7057ADE2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85200" y="6596579"/>
            <a:ext cx="4114800" cy="1520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2"/>
                </a:solidFill>
              </a:defRPr>
            </a:lvl1pPr>
          </a:lstStyle>
          <a:p>
            <a:r>
              <a:rPr lang="en-BE"/>
              <a:t>Source</a:t>
            </a:r>
          </a:p>
        </p:txBody>
      </p:sp>
    </p:spTree>
    <p:extLst>
      <p:ext uri="{BB962C8B-B14F-4D97-AF65-F5344CB8AC3E}">
        <p14:creationId xmlns:p14="http://schemas.microsoft.com/office/powerpoint/2010/main" val="134256991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one image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84AC286A-338D-4219-0A98-80D7321BD693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359525" y="358250"/>
            <a:ext cx="5832475" cy="6141500"/>
          </a:xfrm>
        </p:spPr>
        <p:txBody>
          <a:bodyPr/>
          <a:lstStyle>
            <a:lvl1pPr>
              <a:defRPr sz="1200"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/>
              <a:t>Click to add image</a:t>
            </a:r>
          </a:p>
          <a:p>
            <a:endParaRPr lang="en-BE"/>
          </a:p>
        </p:txBody>
      </p:sp>
      <p:sp>
        <p:nvSpPr>
          <p:cNvPr id="2" name="Tijdelijke aanduiding voor inhoud 2">
            <a:extLst>
              <a:ext uri="{FF2B5EF4-FFF2-40B4-BE49-F238E27FC236}">
                <a16:creationId xmlns:a16="http://schemas.microsoft.com/office/drawing/2014/main" id="{569E2AD3-99D7-C336-2731-8E96D117258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792000" y="2314362"/>
            <a:ext cx="5040000" cy="4185388"/>
          </a:xfrm>
          <a:prstGeom prst="rect">
            <a:avLst/>
          </a:prstGeom>
        </p:spPr>
        <p:txBody>
          <a:bodyPr/>
          <a:lstStyle>
            <a:lvl1pPr>
              <a:buClr>
                <a:srgbClr val="507AC2"/>
              </a:buClr>
              <a:defRPr/>
            </a:lvl1pPr>
            <a:lvl2pPr>
              <a:buClr>
                <a:srgbClr val="507AC2"/>
              </a:buClr>
              <a:defRPr/>
            </a:lvl2pPr>
            <a:lvl3pPr>
              <a:buClr>
                <a:srgbClr val="507AC2"/>
              </a:buClr>
              <a:defRPr/>
            </a:lvl3pPr>
            <a:lvl4pPr>
              <a:buClr>
                <a:srgbClr val="507AC2"/>
              </a:buClr>
              <a:defRPr/>
            </a:lvl4pPr>
            <a:lvl5pPr>
              <a:buClr>
                <a:srgbClr val="507AC2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jdelijke aanduiding voor titel 1">
            <a:extLst>
              <a:ext uri="{FF2B5EF4-FFF2-40B4-BE49-F238E27FC236}">
                <a16:creationId xmlns:a16="http://schemas.microsoft.com/office/drawing/2014/main" id="{88C5E7AF-1192-FF09-6E55-3BD221D815B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1998" y="358250"/>
            <a:ext cx="503999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4" name="Tijdelijke aanduiding voor tekst 2">
            <a:extLst>
              <a:ext uri="{FF2B5EF4-FFF2-40B4-BE49-F238E27FC236}">
                <a16:creationId xmlns:a16="http://schemas.microsoft.com/office/drawing/2014/main" id="{FBFA91E4-6CF1-FEDD-0D78-C2946314B1D6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791998" y="1741308"/>
            <a:ext cx="5040001" cy="515559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000" b="0">
                <a:solidFill>
                  <a:srgbClr val="507AC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269286CF-3160-C780-C006-C84560D1C3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85200" y="6596579"/>
            <a:ext cx="4114800" cy="1520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2"/>
                </a:solidFill>
              </a:defRPr>
            </a:lvl1pPr>
          </a:lstStyle>
          <a:p>
            <a:r>
              <a:rPr lang="en-BE"/>
              <a:t>Source</a:t>
            </a:r>
          </a:p>
        </p:txBody>
      </p:sp>
    </p:spTree>
    <p:extLst>
      <p:ext uri="{BB962C8B-B14F-4D97-AF65-F5344CB8AC3E}">
        <p14:creationId xmlns:p14="http://schemas.microsoft.com/office/powerpoint/2010/main" val="346123893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one image 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inhoud 4">
            <a:extLst>
              <a:ext uri="{FF2B5EF4-FFF2-40B4-BE49-F238E27FC236}">
                <a16:creationId xmlns:a16="http://schemas.microsoft.com/office/drawing/2014/main" id="{BAC730FC-3807-86A2-F8F4-1781854F645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359526" y="358250"/>
            <a:ext cx="5040000" cy="61415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l-NL"/>
          </a:p>
        </p:txBody>
      </p:sp>
      <p:sp>
        <p:nvSpPr>
          <p:cNvPr id="2" name="Tijdelijke aanduiding voor inhoud 2">
            <a:extLst>
              <a:ext uri="{FF2B5EF4-FFF2-40B4-BE49-F238E27FC236}">
                <a16:creationId xmlns:a16="http://schemas.microsoft.com/office/drawing/2014/main" id="{3BB94C06-C918-1700-D65E-B7714590AFC1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792000" y="2314362"/>
            <a:ext cx="5040000" cy="4185388"/>
          </a:xfrm>
          <a:prstGeom prst="rect">
            <a:avLst/>
          </a:prstGeom>
        </p:spPr>
        <p:txBody>
          <a:bodyPr/>
          <a:lstStyle>
            <a:lvl1pPr>
              <a:buClr>
                <a:srgbClr val="507AC2"/>
              </a:buClr>
              <a:defRPr/>
            </a:lvl1pPr>
            <a:lvl2pPr>
              <a:buClr>
                <a:srgbClr val="507AC2"/>
              </a:buClr>
              <a:defRPr/>
            </a:lvl2pPr>
            <a:lvl3pPr>
              <a:buClr>
                <a:srgbClr val="507AC2"/>
              </a:buClr>
              <a:defRPr/>
            </a:lvl3pPr>
            <a:lvl4pPr>
              <a:buClr>
                <a:srgbClr val="507AC2"/>
              </a:buClr>
              <a:defRPr/>
            </a:lvl4pPr>
            <a:lvl5pPr>
              <a:buClr>
                <a:srgbClr val="507AC2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jdelijke aanduiding voor titel 1">
            <a:extLst>
              <a:ext uri="{FF2B5EF4-FFF2-40B4-BE49-F238E27FC236}">
                <a16:creationId xmlns:a16="http://schemas.microsoft.com/office/drawing/2014/main" id="{92643C32-07A0-CE6D-E7F4-3BB048E8832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1998" y="358250"/>
            <a:ext cx="503999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4" name="Tijdelijke aanduiding voor tekst 2">
            <a:extLst>
              <a:ext uri="{FF2B5EF4-FFF2-40B4-BE49-F238E27FC236}">
                <a16:creationId xmlns:a16="http://schemas.microsoft.com/office/drawing/2014/main" id="{55676AA1-AF39-7485-D23B-8544B4FEDC5A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791998" y="1741308"/>
            <a:ext cx="5040001" cy="515559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000" b="0">
                <a:solidFill>
                  <a:srgbClr val="507AC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70598355-BA9C-263F-C135-AFD6EC16B3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85200" y="6596579"/>
            <a:ext cx="4114800" cy="1520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2"/>
                </a:solidFill>
              </a:defRPr>
            </a:lvl1pPr>
          </a:lstStyle>
          <a:p>
            <a:r>
              <a:rPr lang="en-BE"/>
              <a:t>Source</a:t>
            </a:r>
          </a:p>
        </p:txBody>
      </p:sp>
    </p:spTree>
    <p:extLst>
      <p:ext uri="{BB962C8B-B14F-4D97-AF65-F5344CB8AC3E}">
        <p14:creationId xmlns:p14="http://schemas.microsoft.com/office/powerpoint/2010/main" val="142567370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and title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Vrije vorm: vorm 4">
            <a:extLst>
              <a:ext uri="{FF2B5EF4-FFF2-40B4-BE49-F238E27FC236}">
                <a16:creationId xmlns:a16="http://schemas.microsoft.com/office/drawing/2014/main" id="{36B21C0E-85D6-BE90-0206-45AD0D4362F2}"/>
              </a:ext>
            </a:extLst>
          </p:cNvPr>
          <p:cNvSpPr/>
          <p:nvPr/>
        </p:nvSpPr>
        <p:spPr>
          <a:xfrm rot="13500000">
            <a:off x="1161043" y="3798044"/>
            <a:ext cx="1781899" cy="1781899"/>
          </a:xfrm>
          <a:custGeom>
            <a:avLst/>
            <a:gdLst>
              <a:gd name="connsiteX0" fmla="*/ 0 w 1616455"/>
              <a:gd name="connsiteY0" fmla="*/ 0 h 1616455"/>
              <a:gd name="connsiteX1" fmla="*/ 1616455 w 1616455"/>
              <a:gd name="connsiteY1" fmla="*/ 0 h 1616455"/>
              <a:gd name="connsiteX2" fmla="*/ 1616455 w 1616455"/>
              <a:gd name="connsiteY2" fmla="*/ 1616455 h 1616455"/>
              <a:gd name="connsiteX3" fmla="*/ 0 w 1616455"/>
              <a:gd name="connsiteY3" fmla="*/ 1616455 h 1616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16455" h="1616455">
                <a:moveTo>
                  <a:pt x="0" y="0"/>
                </a:moveTo>
                <a:lnTo>
                  <a:pt x="1616455" y="0"/>
                </a:lnTo>
                <a:lnTo>
                  <a:pt x="1616455" y="1616455"/>
                </a:lnTo>
                <a:lnTo>
                  <a:pt x="0" y="1616455"/>
                </a:lnTo>
                <a:close/>
              </a:path>
            </a:pathLst>
          </a:custGeom>
          <a:solidFill>
            <a:srgbClr val="D1E3F7"/>
          </a:solidFill>
          <a:ln w="0" cap="flat">
            <a:noFill/>
            <a:prstDash val="solid"/>
            <a:miter/>
          </a:ln>
        </p:spPr>
        <p:txBody>
          <a:bodyPr rtlCol="0" anchor="ctr"/>
          <a:lstStyle/>
          <a:p>
            <a:endParaRPr lang="nl-NL"/>
          </a:p>
        </p:txBody>
      </p:sp>
      <p:sp>
        <p:nvSpPr>
          <p:cNvPr id="6" name="Vrije vorm: vorm 5">
            <a:extLst>
              <a:ext uri="{FF2B5EF4-FFF2-40B4-BE49-F238E27FC236}">
                <a16:creationId xmlns:a16="http://schemas.microsoft.com/office/drawing/2014/main" id="{AEC5FFC3-5F75-5246-054B-E4F0D5B92918}"/>
              </a:ext>
            </a:extLst>
          </p:cNvPr>
          <p:cNvSpPr/>
          <p:nvPr/>
        </p:nvSpPr>
        <p:spPr>
          <a:xfrm>
            <a:off x="3311997" y="909001"/>
            <a:ext cx="2519999" cy="2519999"/>
          </a:xfrm>
          <a:custGeom>
            <a:avLst/>
            <a:gdLst>
              <a:gd name="connsiteX0" fmla="*/ 0 w 2286025"/>
              <a:gd name="connsiteY0" fmla="*/ 0 h 2286025"/>
              <a:gd name="connsiteX1" fmla="*/ 2286026 w 2286025"/>
              <a:gd name="connsiteY1" fmla="*/ 0 h 2286025"/>
              <a:gd name="connsiteX2" fmla="*/ 2286026 w 2286025"/>
              <a:gd name="connsiteY2" fmla="*/ 2286026 h 2286025"/>
              <a:gd name="connsiteX3" fmla="*/ 0 w 2286025"/>
              <a:gd name="connsiteY3" fmla="*/ 2286026 h 2286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86025" h="2286025">
                <a:moveTo>
                  <a:pt x="0" y="0"/>
                </a:moveTo>
                <a:lnTo>
                  <a:pt x="2286026" y="0"/>
                </a:lnTo>
                <a:lnTo>
                  <a:pt x="2286026" y="2286026"/>
                </a:lnTo>
                <a:lnTo>
                  <a:pt x="0" y="2286026"/>
                </a:lnTo>
                <a:close/>
              </a:path>
            </a:pathLst>
          </a:custGeom>
          <a:solidFill>
            <a:srgbClr val="D1E3F7"/>
          </a:solidFill>
          <a:ln w="0" cap="flat">
            <a:noFill/>
            <a:prstDash val="solid"/>
            <a:miter/>
          </a:ln>
        </p:spPr>
        <p:txBody>
          <a:bodyPr rtlCol="0" anchor="ctr"/>
          <a:lstStyle/>
          <a:p>
            <a:endParaRPr lang="nl-NL"/>
          </a:p>
        </p:txBody>
      </p:sp>
      <p:sp>
        <p:nvSpPr>
          <p:cNvPr id="7" name="Vrije vorm: vorm 6">
            <a:extLst>
              <a:ext uri="{FF2B5EF4-FFF2-40B4-BE49-F238E27FC236}">
                <a16:creationId xmlns:a16="http://schemas.microsoft.com/office/drawing/2014/main" id="{CCB94422-7EEB-D43D-A4B0-B4249C8AF168}"/>
              </a:ext>
            </a:extLst>
          </p:cNvPr>
          <p:cNvSpPr/>
          <p:nvPr/>
        </p:nvSpPr>
        <p:spPr>
          <a:xfrm>
            <a:off x="791999" y="909001"/>
            <a:ext cx="2519999" cy="2519999"/>
          </a:xfrm>
          <a:custGeom>
            <a:avLst/>
            <a:gdLst>
              <a:gd name="connsiteX0" fmla="*/ 2286026 w 2286025"/>
              <a:gd name="connsiteY0" fmla="*/ 1143013 h 2286025"/>
              <a:gd name="connsiteX1" fmla="*/ 1143012 w 2286025"/>
              <a:gd name="connsiteY1" fmla="*/ 2286026 h 2286025"/>
              <a:gd name="connsiteX2" fmla="*/ -1 w 2286025"/>
              <a:gd name="connsiteY2" fmla="*/ 1143013 h 2286025"/>
              <a:gd name="connsiteX3" fmla="*/ 1143012 w 2286025"/>
              <a:gd name="connsiteY3" fmla="*/ 0 h 2286025"/>
              <a:gd name="connsiteX4" fmla="*/ 2286026 w 2286025"/>
              <a:gd name="connsiteY4" fmla="*/ 1143013 h 2286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25" h="2286025">
                <a:moveTo>
                  <a:pt x="2286026" y="1143013"/>
                </a:moveTo>
                <a:cubicBezTo>
                  <a:pt x="2286026" y="1774282"/>
                  <a:pt x="1774282" y="2286026"/>
                  <a:pt x="1143012" y="2286026"/>
                </a:cubicBezTo>
                <a:cubicBezTo>
                  <a:pt x="511744" y="2286026"/>
                  <a:pt x="-1" y="1774282"/>
                  <a:pt x="-1" y="1143013"/>
                </a:cubicBezTo>
                <a:cubicBezTo>
                  <a:pt x="-1" y="511744"/>
                  <a:pt x="511743" y="0"/>
                  <a:pt x="1143012" y="0"/>
                </a:cubicBezTo>
                <a:cubicBezTo>
                  <a:pt x="1774281" y="0"/>
                  <a:pt x="2286026" y="511744"/>
                  <a:pt x="2286026" y="1143013"/>
                </a:cubicBezTo>
                <a:close/>
              </a:path>
            </a:pathLst>
          </a:custGeom>
          <a:solidFill>
            <a:srgbClr val="D1E3F7"/>
          </a:solidFill>
          <a:ln w="0" cap="flat">
            <a:noFill/>
            <a:prstDash val="solid"/>
            <a:miter/>
          </a:ln>
        </p:spPr>
        <p:txBody>
          <a:bodyPr rtlCol="0" anchor="ctr"/>
          <a:lstStyle/>
          <a:p>
            <a:endParaRPr lang="nl-NL"/>
          </a:p>
        </p:txBody>
      </p:sp>
      <p:sp>
        <p:nvSpPr>
          <p:cNvPr id="9" name="Vrije vorm: vorm 8">
            <a:extLst>
              <a:ext uri="{FF2B5EF4-FFF2-40B4-BE49-F238E27FC236}">
                <a16:creationId xmlns:a16="http://schemas.microsoft.com/office/drawing/2014/main" id="{CACCFB09-D7D1-5807-1E3D-CCB5DD0A9BD7}"/>
              </a:ext>
            </a:extLst>
          </p:cNvPr>
          <p:cNvSpPr/>
          <p:nvPr/>
        </p:nvSpPr>
        <p:spPr>
          <a:xfrm>
            <a:off x="3311996" y="3428988"/>
            <a:ext cx="2519999" cy="2519999"/>
          </a:xfrm>
          <a:custGeom>
            <a:avLst/>
            <a:gdLst>
              <a:gd name="connsiteX0" fmla="*/ 2286026 w 2286025"/>
              <a:gd name="connsiteY0" fmla="*/ 1143013 h 2286025"/>
              <a:gd name="connsiteX1" fmla="*/ 1143012 w 2286025"/>
              <a:gd name="connsiteY1" fmla="*/ 2286026 h 2286025"/>
              <a:gd name="connsiteX2" fmla="*/ -1 w 2286025"/>
              <a:gd name="connsiteY2" fmla="*/ 1143013 h 2286025"/>
              <a:gd name="connsiteX3" fmla="*/ 1143012 w 2286025"/>
              <a:gd name="connsiteY3" fmla="*/ 0 h 2286025"/>
              <a:gd name="connsiteX4" fmla="*/ 2286026 w 2286025"/>
              <a:gd name="connsiteY4" fmla="*/ 1143013 h 2286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25" h="2286025">
                <a:moveTo>
                  <a:pt x="2286026" y="1143013"/>
                </a:moveTo>
                <a:cubicBezTo>
                  <a:pt x="2286026" y="1774282"/>
                  <a:pt x="1774282" y="2286026"/>
                  <a:pt x="1143012" y="2286026"/>
                </a:cubicBezTo>
                <a:cubicBezTo>
                  <a:pt x="511744" y="2286026"/>
                  <a:pt x="-1" y="1774282"/>
                  <a:pt x="-1" y="1143013"/>
                </a:cubicBezTo>
                <a:cubicBezTo>
                  <a:pt x="-1" y="511744"/>
                  <a:pt x="511743" y="0"/>
                  <a:pt x="1143012" y="0"/>
                </a:cubicBezTo>
                <a:cubicBezTo>
                  <a:pt x="1774281" y="0"/>
                  <a:pt x="2286026" y="511744"/>
                  <a:pt x="2286026" y="1143013"/>
                </a:cubicBezTo>
                <a:close/>
              </a:path>
            </a:pathLst>
          </a:custGeom>
          <a:solidFill>
            <a:srgbClr val="D1E3F7"/>
          </a:solidFill>
          <a:ln w="0" cap="flat">
            <a:noFill/>
            <a:prstDash val="solid"/>
            <a:miter/>
          </a:ln>
        </p:spPr>
        <p:txBody>
          <a:bodyPr rtlCol="0" anchor="ctr"/>
          <a:lstStyle/>
          <a:p>
            <a:endParaRPr lang="nl-NL"/>
          </a:p>
        </p:txBody>
      </p:sp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CD4D86D7-BF9B-2731-D77E-6DF4FEEA029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42036" y="358250"/>
            <a:ext cx="503999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117190B-7490-5744-5B61-C824EFE99447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6359992" y="2314362"/>
            <a:ext cx="5022041" cy="4185388"/>
          </a:xfrm>
          <a:prstGeom prst="rect">
            <a:avLst/>
          </a:prstGeom>
        </p:spPr>
        <p:txBody>
          <a:bodyPr/>
          <a:lstStyle>
            <a:lvl1pPr>
              <a:buClr>
                <a:srgbClr val="507AC2"/>
              </a:buClr>
              <a:defRPr/>
            </a:lvl1pPr>
            <a:lvl2pPr>
              <a:buClr>
                <a:srgbClr val="507AC2"/>
              </a:buClr>
              <a:defRPr/>
            </a:lvl2pPr>
            <a:lvl3pPr>
              <a:buClr>
                <a:srgbClr val="507AC2"/>
              </a:buClr>
              <a:defRPr/>
            </a:lvl3pPr>
            <a:lvl4pPr>
              <a:buClr>
                <a:srgbClr val="507AC2"/>
              </a:buClr>
              <a:defRPr/>
            </a:lvl4pPr>
            <a:lvl5pPr>
              <a:buClr>
                <a:srgbClr val="507AC2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jdelijke aanduiding voor tekst 2">
            <a:extLst>
              <a:ext uri="{FF2B5EF4-FFF2-40B4-BE49-F238E27FC236}">
                <a16:creationId xmlns:a16="http://schemas.microsoft.com/office/drawing/2014/main" id="{C03B2A2C-52CA-C2F3-E41F-D88E238B7029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359991" y="1741308"/>
            <a:ext cx="5022042" cy="515559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000" b="0">
                <a:solidFill>
                  <a:srgbClr val="507AC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AF5473E8-E1C9-93DF-5C22-55204ACD11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85200" y="6596579"/>
            <a:ext cx="4114800" cy="1520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2"/>
                </a:solidFill>
              </a:defRPr>
            </a:lvl1pPr>
          </a:lstStyle>
          <a:p>
            <a:r>
              <a:rPr lang="en-BE"/>
              <a:t>Source</a:t>
            </a:r>
          </a:p>
        </p:txBody>
      </p:sp>
    </p:spTree>
    <p:extLst>
      <p:ext uri="{BB962C8B-B14F-4D97-AF65-F5344CB8AC3E}">
        <p14:creationId xmlns:p14="http://schemas.microsoft.com/office/powerpoint/2010/main" val="152956480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ple images and title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Vrije vorm: vorm 25">
            <a:extLst>
              <a:ext uri="{FF2B5EF4-FFF2-40B4-BE49-F238E27FC236}">
                <a16:creationId xmlns:a16="http://schemas.microsoft.com/office/drawing/2014/main" id="{3B768417-84B8-4DE2-B012-8B10435FA345}"/>
              </a:ext>
            </a:extLst>
          </p:cNvPr>
          <p:cNvSpPr/>
          <p:nvPr/>
        </p:nvSpPr>
        <p:spPr>
          <a:xfrm rot="13500000">
            <a:off x="1161046" y="3798050"/>
            <a:ext cx="1781899" cy="1781899"/>
          </a:xfrm>
          <a:custGeom>
            <a:avLst/>
            <a:gdLst>
              <a:gd name="connsiteX0" fmla="*/ 0 w 1616455"/>
              <a:gd name="connsiteY0" fmla="*/ 0 h 1616455"/>
              <a:gd name="connsiteX1" fmla="*/ 1616455 w 1616455"/>
              <a:gd name="connsiteY1" fmla="*/ 0 h 1616455"/>
              <a:gd name="connsiteX2" fmla="*/ 1616455 w 1616455"/>
              <a:gd name="connsiteY2" fmla="*/ 1616455 h 1616455"/>
              <a:gd name="connsiteX3" fmla="*/ 0 w 1616455"/>
              <a:gd name="connsiteY3" fmla="*/ 1616455 h 1616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16455" h="1616455">
                <a:moveTo>
                  <a:pt x="0" y="0"/>
                </a:moveTo>
                <a:lnTo>
                  <a:pt x="1616455" y="0"/>
                </a:lnTo>
                <a:lnTo>
                  <a:pt x="1616455" y="1616455"/>
                </a:lnTo>
                <a:lnTo>
                  <a:pt x="0" y="1616455"/>
                </a:lnTo>
                <a:close/>
              </a:path>
            </a:pathLst>
          </a:custGeom>
          <a:solidFill>
            <a:srgbClr val="D1E3F7"/>
          </a:solidFill>
          <a:ln w="0" cap="flat">
            <a:noFill/>
            <a:prstDash val="solid"/>
            <a:miter/>
          </a:ln>
        </p:spPr>
        <p:txBody>
          <a:bodyPr rtlCol="0" anchor="ctr"/>
          <a:lstStyle/>
          <a:p>
            <a:endParaRPr lang="nl-NL"/>
          </a:p>
        </p:txBody>
      </p:sp>
      <p:sp>
        <p:nvSpPr>
          <p:cNvPr id="27" name="Vrije vorm: vorm 26">
            <a:extLst>
              <a:ext uri="{FF2B5EF4-FFF2-40B4-BE49-F238E27FC236}">
                <a16:creationId xmlns:a16="http://schemas.microsoft.com/office/drawing/2014/main" id="{C5C134B3-0C65-09AB-E1C8-00A828796E03}"/>
              </a:ext>
            </a:extLst>
          </p:cNvPr>
          <p:cNvSpPr/>
          <p:nvPr/>
        </p:nvSpPr>
        <p:spPr>
          <a:xfrm>
            <a:off x="3312000" y="909007"/>
            <a:ext cx="2519999" cy="2519999"/>
          </a:xfrm>
          <a:custGeom>
            <a:avLst/>
            <a:gdLst>
              <a:gd name="connsiteX0" fmla="*/ 0 w 2286025"/>
              <a:gd name="connsiteY0" fmla="*/ 0 h 2286025"/>
              <a:gd name="connsiteX1" fmla="*/ 2286026 w 2286025"/>
              <a:gd name="connsiteY1" fmla="*/ 0 h 2286025"/>
              <a:gd name="connsiteX2" fmla="*/ 2286026 w 2286025"/>
              <a:gd name="connsiteY2" fmla="*/ 2286026 h 2286025"/>
              <a:gd name="connsiteX3" fmla="*/ 0 w 2286025"/>
              <a:gd name="connsiteY3" fmla="*/ 2286026 h 2286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86025" h="2286025">
                <a:moveTo>
                  <a:pt x="0" y="0"/>
                </a:moveTo>
                <a:lnTo>
                  <a:pt x="2286026" y="0"/>
                </a:lnTo>
                <a:lnTo>
                  <a:pt x="2286026" y="2286026"/>
                </a:lnTo>
                <a:lnTo>
                  <a:pt x="0" y="2286026"/>
                </a:lnTo>
                <a:close/>
              </a:path>
            </a:pathLst>
          </a:custGeom>
          <a:solidFill>
            <a:srgbClr val="D1E3F7"/>
          </a:solidFill>
          <a:ln w="0" cap="flat">
            <a:noFill/>
            <a:prstDash val="solid"/>
            <a:miter/>
          </a:ln>
        </p:spPr>
        <p:txBody>
          <a:bodyPr rtlCol="0" anchor="ctr"/>
          <a:lstStyle/>
          <a:p>
            <a:endParaRPr lang="nl-NL"/>
          </a:p>
        </p:txBody>
      </p:sp>
      <p:sp>
        <p:nvSpPr>
          <p:cNvPr id="28" name="Vrije vorm: vorm 27">
            <a:extLst>
              <a:ext uri="{FF2B5EF4-FFF2-40B4-BE49-F238E27FC236}">
                <a16:creationId xmlns:a16="http://schemas.microsoft.com/office/drawing/2014/main" id="{9960CBC0-B3E6-7815-A46E-4557FB4748A9}"/>
              </a:ext>
            </a:extLst>
          </p:cNvPr>
          <p:cNvSpPr/>
          <p:nvPr/>
        </p:nvSpPr>
        <p:spPr>
          <a:xfrm>
            <a:off x="792002" y="909007"/>
            <a:ext cx="2519999" cy="2519999"/>
          </a:xfrm>
          <a:custGeom>
            <a:avLst/>
            <a:gdLst>
              <a:gd name="connsiteX0" fmla="*/ 2286026 w 2286025"/>
              <a:gd name="connsiteY0" fmla="*/ 1143013 h 2286025"/>
              <a:gd name="connsiteX1" fmla="*/ 1143012 w 2286025"/>
              <a:gd name="connsiteY1" fmla="*/ 2286026 h 2286025"/>
              <a:gd name="connsiteX2" fmla="*/ -1 w 2286025"/>
              <a:gd name="connsiteY2" fmla="*/ 1143013 h 2286025"/>
              <a:gd name="connsiteX3" fmla="*/ 1143012 w 2286025"/>
              <a:gd name="connsiteY3" fmla="*/ 0 h 2286025"/>
              <a:gd name="connsiteX4" fmla="*/ 2286026 w 2286025"/>
              <a:gd name="connsiteY4" fmla="*/ 1143013 h 2286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25" h="2286025">
                <a:moveTo>
                  <a:pt x="2286026" y="1143013"/>
                </a:moveTo>
                <a:cubicBezTo>
                  <a:pt x="2286026" y="1774282"/>
                  <a:pt x="1774282" y="2286026"/>
                  <a:pt x="1143012" y="2286026"/>
                </a:cubicBezTo>
                <a:cubicBezTo>
                  <a:pt x="511744" y="2286026"/>
                  <a:pt x="-1" y="1774282"/>
                  <a:pt x="-1" y="1143013"/>
                </a:cubicBezTo>
                <a:cubicBezTo>
                  <a:pt x="-1" y="511744"/>
                  <a:pt x="511743" y="0"/>
                  <a:pt x="1143012" y="0"/>
                </a:cubicBezTo>
                <a:cubicBezTo>
                  <a:pt x="1774281" y="0"/>
                  <a:pt x="2286026" y="511744"/>
                  <a:pt x="2286026" y="1143013"/>
                </a:cubicBezTo>
                <a:close/>
              </a:path>
            </a:pathLst>
          </a:custGeom>
          <a:solidFill>
            <a:srgbClr val="D1E3F7"/>
          </a:solidFill>
          <a:ln w="0" cap="flat">
            <a:noFill/>
            <a:prstDash val="solid"/>
            <a:miter/>
          </a:ln>
        </p:spPr>
        <p:txBody>
          <a:bodyPr rtlCol="0" anchor="ctr"/>
          <a:lstStyle/>
          <a:p>
            <a:endParaRPr lang="nl-NL"/>
          </a:p>
        </p:txBody>
      </p:sp>
      <p:sp>
        <p:nvSpPr>
          <p:cNvPr id="29" name="Vrije vorm: vorm 28">
            <a:extLst>
              <a:ext uri="{FF2B5EF4-FFF2-40B4-BE49-F238E27FC236}">
                <a16:creationId xmlns:a16="http://schemas.microsoft.com/office/drawing/2014/main" id="{E370AB24-64BC-5CD5-795A-AFF00B6F927B}"/>
              </a:ext>
            </a:extLst>
          </p:cNvPr>
          <p:cNvSpPr/>
          <p:nvPr/>
        </p:nvSpPr>
        <p:spPr>
          <a:xfrm>
            <a:off x="3311999" y="3428994"/>
            <a:ext cx="2519999" cy="2519999"/>
          </a:xfrm>
          <a:custGeom>
            <a:avLst/>
            <a:gdLst>
              <a:gd name="connsiteX0" fmla="*/ 2286026 w 2286025"/>
              <a:gd name="connsiteY0" fmla="*/ 1143013 h 2286025"/>
              <a:gd name="connsiteX1" fmla="*/ 1143012 w 2286025"/>
              <a:gd name="connsiteY1" fmla="*/ 2286026 h 2286025"/>
              <a:gd name="connsiteX2" fmla="*/ -1 w 2286025"/>
              <a:gd name="connsiteY2" fmla="*/ 1143013 h 2286025"/>
              <a:gd name="connsiteX3" fmla="*/ 1143012 w 2286025"/>
              <a:gd name="connsiteY3" fmla="*/ 0 h 2286025"/>
              <a:gd name="connsiteX4" fmla="*/ 2286026 w 2286025"/>
              <a:gd name="connsiteY4" fmla="*/ 1143013 h 2286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25" h="2286025">
                <a:moveTo>
                  <a:pt x="2286026" y="1143013"/>
                </a:moveTo>
                <a:cubicBezTo>
                  <a:pt x="2286026" y="1774282"/>
                  <a:pt x="1774282" y="2286026"/>
                  <a:pt x="1143012" y="2286026"/>
                </a:cubicBezTo>
                <a:cubicBezTo>
                  <a:pt x="511744" y="2286026"/>
                  <a:pt x="-1" y="1774282"/>
                  <a:pt x="-1" y="1143013"/>
                </a:cubicBezTo>
                <a:cubicBezTo>
                  <a:pt x="-1" y="511744"/>
                  <a:pt x="511743" y="0"/>
                  <a:pt x="1143012" y="0"/>
                </a:cubicBezTo>
                <a:cubicBezTo>
                  <a:pt x="1774281" y="0"/>
                  <a:pt x="2286026" y="511744"/>
                  <a:pt x="2286026" y="1143013"/>
                </a:cubicBezTo>
                <a:close/>
              </a:path>
            </a:pathLst>
          </a:custGeom>
          <a:solidFill>
            <a:srgbClr val="D1E3F7"/>
          </a:solidFill>
          <a:ln w="0" cap="flat">
            <a:noFill/>
            <a:prstDash val="solid"/>
            <a:miter/>
          </a:ln>
        </p:spPr>
        <p:txBody>
          <a:bodyPr rtlCol="0" anchor="ctr"/>
          <a:lstStyle/>
          <a:p>
            <a:endParaRPr lang="nl-NL"/>
          </a:p>
        </p:txBody>
      </p:sp>
      <p:sp>
        <p:nvSpPr>
          <p:cNvPr id="25" name="Tijdelijke aanduiding voor afbeelding 24">
            <a:extLst>
              <a:ext uri="{FF2B5EF4-FFF2-40B4-BE49-F238E27FC236}">
                <a16:creationId xmlns:a16="http://schemas.microsoft.com/office/drawing/2014/main" id="{6886C291-C616-C8D3-E7D4-970392A52E6F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791993" y="3429008"/>
            <a:ext cx="2519985" cy="2519986"/>
          </a:xfrm>
          <a:custGeom>
            <a:avLst/>
            <a:gdLst>
              <a:gd name="connsiteX0" fmla="*/ 1259993 w 2519985"/>
              <a:gd name="connsiteY0" fmla="*/ 0 h 2519986"/>
              <a:gd name="connsiteX1" fmla="*/ 2519985 w 2519985"/>
              <a:gd name="connsiteY1" fmla="*/ 1259993 h 2519986"/>
              <a:gd name="connsiteX2" fmla="*/ 1259993 w 2519985"/>
              <a:gd name="connsiteY2" fmla="*/ 2519986 h 2519986"/>
              <a:gd name="connsiteX3" fmla="*/ 0 w 2519985"/>
              <a:gd name="connsiteY3" fmla="*/ 1259993 h 2519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19985" h="2519986">
                <a:moveTo>
                  <a:pt x="1259993" y="0"/>
                </a:moveTo>
                <a:lnTo>
                  <a:pt x="2519985" y="1259993"/>
                </a:lnTo>
                <a:lnTo>
                  <a:pt x="1259993" y="2519986"/>
                </a:lnTo>
                <a:lnTo>
                  <a:pt x="0" y="1259993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 sz="1200"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Click to add image</a:t>
            </a:r>
          </a:p>
        </p:txBody>
      </p:sp>
      <p:sp>
        <p:nvSpPr>
          <p:cNvPr id="22" name="Tijdelijke aanduiding voor afbeelding 21">
            <a:extLst>
              <a:ext uri="{FF2B5EF4-FFF2-40B4-BE49-F238E27FC236}">
                <a16:creationId xmlns:a16="http://schemas.microsoft.com/office/drawing/2014/main" id="{6B034BEE-BCA7-F72A-2C28-2D21AB93B960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311989" y="3428994"/>
            <a:ext cx="2520001" cy="2520000"/>
          </a:xfrm>
          <a:custGeom>
            <a:avLst/>
            <a:gdLst>
              <a:gd name="connsiteX0" fmla="*/ 1260000 w 2520001"/>
              <a:gd name="connsiteY0" fmla="*/ 0 h 2520000"/>
              <a:gd name="connsiteX1" fmla="*/ 2520001 w 2520001"/>
              <a:gd name="connsiteY1" fmla="*/ 1260000 h 2520000"/>
              <a:gd name="connsiteX2" fmla="*/ 1260000 w 2520001"/>
              <a:gd name="connsiteY2" fmla="*/ 2520000 h 2520000"/>
              <a:gd name="connsiteX3" fmla="*/ 0 w 2520001"/>
              <a:gd name="connsiteY3" fmla="*/ 1260000 h 2520000"/>
              <a:gd name="connsiteX4" fmla="*/ 1260000 w 2520001"/>
              <a:gd name="connsiteY4" fmla="*/ 0 h 25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20001" h="2520000">
                <a:moveTo>
                  <a:pt x="1260000" y="0"/>
                </a:moveTo>
                <a:cubicBezTo>
                  <a:pt x="1955879" y="0"/>
                  <a:pt x="2520001" y="564121"/>
                  <a:pt x="2520001" y="1260000"/>
                </a:cubicBezTo>
                <a:cubicBezTo>
                  <a:pt x="2520001" y="1955879"/>
                  <a:pt x="1955880" y="2520000"/>
                  <a:pt x="1260000" y="2520000"/>
                </a:cubicBezTo>
                <a:cubicBezTo>
                  <a:pt x="564122" y="2520000"/>
                  <a:pt x="0" y="1955879"/>
                  <a:pt x="0" y="1260000"/>
                </a:cubicBezTo>
                <a:cubicBezTo>
                  <a:pt x="0" y="564121"/>
                  <a:pt x="564121" y="0"/>
                  <a:pt x="126000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 sz="1200"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Click to add image</a:t>
            </a:r>
          </a:p>
        </p:txBody>
      </p:sp>
      <p:sp>
        <p:nvSpPr>
          <p:cNvPr id="16" name="Tijdelijke aanduiding voor afbeelding 15">
            <a:extLst>
              <a:ext uri="{FF2B5EF4-FFF2-40B4-BE49-F238E27FC236}">
                <a16:creationId xmlns:a16="http://schemas.microsoft.com/office/drawing/2014/main" id="{01794381-8EDE-2E41-B9B3-79B9AE44AC5F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791990" y="909005"/>
            <a:ext cx="2520000" cy="2520000"/>
          </a:xfrm>
          <a:custGeom>
            <a:avLst/>
            <a:gdLst>
              <a:gd name="connsiteX0" fmla="*/ 1259999 w 2520000"/>
              <a:gd name="connsiteY0" fmla="*/ 0 h 2520000"/>
              <a:gd name="connsiteX1" fmla="*/ 2520000 w 2520000"/>
              <a:gd name="connsiteY1" fmla="*/ 1260000 h 2520000"/>
              <a:gd name="connsiteX2" fmla="*/ 1259999 w 2520000"/>
              <a:gd name="connsiteY2" fmla="*/ 2520000 h 2520000"/>
              <a:gd name="connsiteX3" fmla="*/ 6504 w 2520000"/>
              <a:gd name="connsiteY3" fmla="*/ 1388828 h 2520000"/>
              <a:gd name="connsiteX4" fmla="*/ 0 w 2520000"/>
              <a:gd name="connsiteY4" fmla="*/ 1260020 h 2520000"/>
              <a:gd name="connsiteX5" fmla="*/ 0 w 2520000"/>
              <a:gd name="connsiteY5" fmla="*/ 1259980 h 2520000"/>
              <a:gd name="connsiteX6" fmla="*/ 6504 w 2520000"/>
              <a:gd name="connsiteY6" fmla="*/ 1131172 h 2520000"/>
              <a:gd name="connsiteX7" fmla="*/ 1259999 w 2520000"/>
              <a:gd name="connsiteY7" fmla="*/ 0 h 25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20000" h="2520000">
                <a:moveTo>
                  <a:pt x="1259999" y="0"/>
                </a:moveTo>
                <a:cubicBezTo>
                  <a:pt x="1955878" y="0"/>
                  <a:pt x="2520000" y="564121"/>
                  <a:pt x="2520000" y="1260000"/>
                </a:cubicBezTo>
                <a:cubicBezTo>
                  <a:pt x="2520000" y="1955879"/>
                  <a:pt x="1955879" y="2520000"/>
                  <a:pt x="1259999" y="2520000"/>
                </a:cubicBezTo>
                <a:cubicBezTo>
                  <a:pt x="607614" y="2520000"/>
                  <a:pt x="71029" y="2024191"/>
                  <a:pt x="6504" y="1388828"/>
                </a:cubicBezTo>
                <a:lnTo>
                  <a:pt x="0" y="1260020"/>
                </a:lnTo>
                <a:lnTo>
                  <a:pt x="0" y="1259980"/>
                </a:lnTo>
                <a:lnTo>
                  <a:pt x="6504" y="1131172"/>
                </a:lnTo>
                <a:cubicBezTo>
                  <a:pt x="71029" y="495810"/>
                  <a:pt x="607613" y="0"/>
                  <a:pt x="1259999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171450" indent="-171450">
              <a:buFont typeface="Arial" panose="020B0604020202020204" pitchFamily="34" charset="0"/>
              <a:buChar char="•"/>
              <a:defRPr sz="1200"/>
            </a:lvl1pPr>
          </a:lstStyle>
          <a:p>
            <a:r>
              <a:rPr lang="en-US"/>
              <a:t>Click to add image</a:t>
            </a:r>
          </a:p>
        </p:txBody>
      </p:sp>
      <p:sp>
        <p:nvSpPr>
          <p:cNvPr id="19" name="Tijdelijke aanduiding voor afbeelding 18">
            <a:extLst>
              <a:ext uri="{FF2B5EF4-FFF2-40B4-BE49-F238E27FC236}">
                <a16:creationId xmlns:a16="http://schemas.microsoft.com/office/drawing/2014/main" id="{6A98DD9D-D701-5D38-C060-9C5A926C2C93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311990" y="909007"/>
            <a:ext cx="2520000" cy="2520000"/>
          </a:xfrm>
          <a:custGeom>
            <a:avLst/>
            <a:gdLst>
              <a:gd name="connsiteX0" fmla="*/ 0 w 2520000"/>
              <a:gd name="connsiteY0" fmla="*/ 0 h 2520000"/>
              <a:gd name="connsiteX1" fmla="*/ 2520000 w 2520000"/>
              <a:gd name="connsiteY1" fmla="*/ 0 h 2520000"/>
              <a:gd name="connsiteX2" fmla="*/ 2520000 w 2520000"/>
              <a:gd name="connsiteY2" fmla="*/ 2520000 h 2520000"/>
              <a:gd name="connsiteX3" fmla="*/ 0 w 2520000"/>
              <a:gd name="connsiteY3" fmla="*/ 2520000 h 25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0000" h="2520000">
                <a:moveTo>
                  <a:pt x="0" y="0"/>
                </a:moveTo>
                <a:lnTo>
                  <a:pt x="2520000" y="0"/>
                </a:lnTo>
                <a:lnTo>
                  <a:pt x="2520000" y="2520000"/>
                </a:lnTo>
                <a:lnTo>
                  <a:pt x="0" y="2520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FontTx/>
              <a:buNone/>
              <a:defRPr sz="1200"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Click to add image</a:t>
            </a:r>
          </a:p>
        </p:txBody>
      </p:sp>
      <p:sp>
        <p:nvSpPr>
          <p:cNvPr id="3" name="Tijdelijke aanduiding voor titel 1">
            <a:extLst>
              <a:ext uri="{FF2B5EF4-FFF2-40B4-BE49-F238E27FC236}">
                <a16:creationId xmlns:a16="http://schemas.microsoft.com/office/drawing/2014/main" id="{183B389B-AF91-E17C-4731-AA117DC4838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42036" y="358250"/>
            <a:ext cx="503999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5" name="Tijdelijke aanduiding voor inhoud 2">
            <a:extLst>
              <a:ext uri="{FF2B5EF4-FFF2-40B4-BE49-F238E27FC236}">
                <a16:creationId xmlns:a16="http://schemas.microsoft.com/office/drawing/2014/main" id="{BA6B250D-494B-344D-B960-14E85772B817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6359992" y="2314362"/>
            <a:ext cx="5022041" cy="4185388"/>
          </a:xfrm>
          <a:prstGeom prst="rect">
            <a:avLst/>
          </a:prstGeom>
        </p:spPr>
        <p:txBody>
          <a:bodyPr/>
          <a:lstStyle>
            <a:lvl1pPr>
              <a:buClr>
                <a:srgbClr val="507AC2"/>
              </a:buClr>
              <a:defRPr/>
            </a:lvl1pPr>
            <a:lvl2pPr>
              <a:buClr>
                <a:srgbClr val="507AC2"/>
              </a:buClr>
              <a:defRPr/>
            </a:lvl2pPr>
            <a:lvl3pPr>
              <a:buClr>
                <a:srgbClr val="507AC2"/>
              </a:buClr>
              <a:defRPr/>
            </a:lvl3pPr>
            <a:lvl4pPr>
              <a:buClr>
                <a:srgbClr val="507AC2"/>
              </a:buClr>
              <a:defRPr/>
            </a:lvl4pPr>
            <a:lvl5pPr>
              <a:buClr>
                <a:srgbClr val="507AC2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jdelijke aanduiding voor tekst 2">
            <a:extLst>
              <a:ext uri="{FF2B5EF4-FFF2-40B4-BE49-F238E27FC236}">
                <a16:creationId xmlns:a16="http://schemas.microsoft.com/office/drawing/2014/main" id="{D3B5D810-2E17-E102-4DCB-BD1F212A35C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359991" y="1741308"/>
            <a:ext cx="5022042" cy="515559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000" b="0">
                <a:solidFill>
                  <a:srgbClr val="507AC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2" name="Footer Placeholder 2">
            <a:extLst>
              <a:ext uri="{FF2B5EF4-FFF2-40B4-BE49-F238E27FC236}">
                <a16:creationId xmlns:a16="http://schemas.microsoft.com/office/drawing/2014/main" id="{7F5A9F8E-CB76-FE06-581A-32046AC40A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85200" y="6596579"/>
            <a:ext cx="4114800" cy="1520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2"/>
                </a:solidFill>
              </a:defRPr>
            </a:lvl1pPr>
          </a:lstStyle>
          <a:p>
            <a:r>
              <a:rPr lang="en-BE"/>
              <a:t>Source</a:t>
            </a:r>
          </a:p>
        </p:txBody>
      </p:sp>
    </p:spTree>
    <p:extLst>
      <p:ext uri="{BB962C8B-B14F-4D97-AF65-F5344CB8AC3E}">
        <p14:creationId xmlns:p14="http://schemas.microsoft.com/office/powerpoint/2010/main" val="1914431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Dark 0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5528156B-733A-E015-B005-B2352FABCC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0000" y="288000"/>
            <a:ext cx="914400" cy="485775"/>
          </a:xfrm>
          <a:prstGeom prst="rect">
            <a:avLst/>
          </a:prstGeom>
        </p:spPr>
      </p:pic>
      <p:sp>
        <p:nvSpPr>
          <p:cNvPr id="10" name="Vrije vorm: vorm 9">
            <a:extLst>
              <a:ext uri="{FF2B5EF4-FFF2-40B4-BE49-F238E27FC236}">
                <a16:creationId xmlns:a16="http://schemas.microsoft.com/office/drawing/2014/main" id="{052EB2AD-0448-9FA2-2FA3-F449EC1693EF}"/>
              </a:ext>
            </a:extLst>
          </p:cNvPr>
          <p:cNvSpPr/>
          <p:nvPr/>
        </p:nvSpPr>
        <p:spPr>
          <a:xfrm rot="13500000">
            <a:off x="7955931" y="3763779"/>
            <a:ext cx="1616455" cy="1616455"/>
          </a:xfrm>
          <a:custGeom>
            <a:avLst/>
            <a:gdLst>
              <a:gd name="connsiteX0" fmla="*/ 0 w 1616455"/>
              <a:gd name="connsiteY0" fmla="*/ 0 h 1616455"/>
              <a:gd name="connsiteX1" fmla="*/ 1616455 w 1616455"/>
              <a:gd name="connsiteY1" fmla="*/ 0 h 1616455"/>
              <a:gd name="connsiteX2" fmla="*/ 1616455 w 1616455"/>
              <a:gd name="connsiteY2" fmla="*/ 1616455 h 1616455"/>
              <a:gd name="connsiteX3" fmla="*/ 0 w 1616455"/>
              <a:gd name="connsiteY3" fmla="*/ 1616455 h 1616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16455" h="1616455">
                <a:moveTo>
                  <a:pt x="0" y="0"/>
                </a:moveTo>
                <a:lnTo>
                  <a:pt x="1616455" y="0"/>
                </a:lnTo>
                <a:lnTo>
                  <a:pt x="1616455" y="1616455"/>
                </a:lnTo>
                <a:lnTo>
                  <a:pt x="0" y="1616455"/>
                </a:lnTo>
                <a:close/>
              </a:path>
            </a:pathLst>
          </a:custGeom>
          <a:solidFill>
            <a:srgbClr val="EE641C"/>
          </a:solidFill>
          <a:ln w="0" cap="flat">
            <a:noFill/>
            <a:prstDash val="solid"/>
            <a:miter/>
          </a:ln>
        </p:spPr>
        <p:txBody>
          <a:bodyPr rtlCol="0" anchor="ctr"/>
          <a:lstStyle/>
          <a:p>
            <a:endParaRPr lang="nl-NL"/>
          </a:p>
        </p:txBody>
      </p:sp>
      <p:sp>
        <p:nvSpPr>
          <p:cNvPr id="13" name="Vrije vorm: vorm 12">
            <a:extLst>
              <a:ext uri="{FF2B5EF4-FFF2-40B4-BE49-F238E27FC236}">
                <a16:creationId xmlns:a16="http://schemas.microsoft.com/office/drawing/2014/main" id="{FC85976D-EE45-AE2D-287E-345B5F157F96}"/>
              </a:ext>
            </a:extLst>
          </p:cNvPr>
          <p:cNvSpPr/>
          <p:nvPr/>
        </p:nvSpPr>
        <p:spPr>
          <a:xfrm>
            <a:off x="7621148" y="2286742"/>
            <a:ext cx="2286025" cy="2286025"/>
          </a:xfrm>
          <a:custGeom>
            <a:avLst/>
            <a:gdLst>
              <a:gd name="connsiteX0" fmla="*/ 0 w 2286025"/>
              <a:gd name="connsiteY0" fmla="*/ 0 h 2286025"/>
              <a:gd name="connsiteX1" fmla="*/ 2286026 w 2286025"/>
              <a:gd name="connsiteY1" fmla="*/ 0 h 2286025"/>
              <a:gd name="connsiteX2" fmla="*/ 2286026 w 2286025"/>
              <a:gd name="connsiteY2" fmla="*/ 2286026 h 2286025"/>
              <a:gd name="connsiteX3" fmla="*/ 0 w 2286025"/>
              <a:gd name="connsiteY3" fmla="*/ 2286026 h 2286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86025" h="2286025">
                <a:moveTo>
                  <a:pt x="0" y="0"/>
                </a:moveTo>
                <a:lnTo>
                  <a:pt x="2286026" y="0"/>
                </a:lnTo>
                <a:lnTo>
                  <a:pt x="2286026" y="2286026"/>
                </a:lnTo>
                <a:lnTo>
                  <a:pt x="0" y="2286026"/>
                </a:lnTo>
                <a:close/>
              </a:path>
            </a:pathLst>
          </a:custGeom>
          <a:solidFill>
            <a:srgbClr val="68398E"/>
          </a:solidFill>
          <a:ln w="0" cap="flat">
            <a:noFill/>
            <a:prstDash val="solid"/>
            <a:miter/>
          </a:ln>
        </p:spPr>
        <p:txBody>
          <a:bodyPr rtlCol="0" anchor="ctr"/>
          <a:lstStyle/>
          <a:p>
            <a:endParaRPr lang="nl-NL"/>
          </a:p>
        </p:txBody>
      </p:sp>
      <p:sp>
        <p:nvSpPr>
          <p:cNvPr id="15" name="Vrije vorm: vorm 14">
            <a:extLst>
              <a:ext uri="{FF2B5EF4-FFF2-40B4-BE49-F238E27FC236}">
                <a16:creationId xmlns:a16="http://schemas.microsoft.com/office/drawing/2014/main" id="{5CB21A53-6FB1-525B-E4F0-F59E8EDA975E}"/>
              </a:ext>
            </a:extLst>
          </p:cNvPr>
          <p:cNvSpPr/>
          <p:nvPr/>
        </p:nvSpPr>
        <p:spPr>
          <a:xfrm>
            <a:off x="7621148" y="0"/>
            <a:ext cx="2286025" cy="2286025"/>
          </a:xfrm>
          <a:custGeom>
            <a:avLst/>
            <a:gdLst>
              <a:gd name="connsiteX0" fmla="*/ 2286026 w 2286025"/>
              <a:gd name="connsiteY0" fmla="*/ 1143013 h 2286025"/>
              <a:gd name="connsiteX1" fmla="*/ 1143012 w 2286025"/>
              <a:gd name="connsiteY1" fmla="*/ 2286026 h 2286025"/>
              <a:gd name="connsiteX2" fmla="*/ -1 w 2286025"/>
              <a:gd name="connsiteY2" fmla="*/ 1143013 h 2286025"/>
              <a:gd name="connsiteX3" fmla="*/ 1143012 w 2286025"/>
              <a:gd name="connsiteY3" fmla="*/ 0 h 2286025"/>
              <a:gd name="connsiteX4" fmla="*/ 2286026 w 2286025"/>
              <a:gd name="connsiteY4" fmla="*/ 1143013 h 2286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25" h="2286025">
                <a:moveTo>
                  <a:pt x="2286026" y="1143013"/>
                </a:moveTo>
                <a:cubicBezTo>
                  <a:pt x="2286026" y="1774282"/>
                  <a:pt x="1774282" y="2286026"/>
                  <a:pt x="1143012" y="2286026"/>
                </a:cubicBezTo>
                <a:cubicBezTo>
                  <a:pt x="511744" y="2286026"/>
                  <a:pt x="-1" y="1774282"/>
                  <a:pt x="-1" y="1143013"/>
                </a:cubicBezTo>
                <a:cubicBezTo>
                  <a:pt x="-1" y="511744"/>
                  <a:pt x="511743" y="0"/>
                  <a:pt x="1143012" y="0"/>
                </a:cubicBezTo>
                <a:cubicBezTo>
                  <a:pt x="1774281" y="0"/>
                  <a:pt x="2286026" y="511744"/>
                  <a:pt x="2286026" y="1143013"/>
                </a:cubicBezTo>
                <a:close/>
              </a:path>
            </a:pathLst>
          </a:custGeom>
          <a:solidFill>
            <a:srgbClr val="00A3A6"/>
          </a:solidFill>
          <a:ln w="0" cap="flat">
            <a:noFill/>
            <a:prstDash val="solid"/>
            <a:miter/>
          </a:ln>
        </p:spPr>
        <p:txBody>
          <a:bodyPr rtlCol="0" anchor="ctr"/>
          <a:lstStyle/>
          <a:p>
            <a:endParaRPr lang="nl-NL"/>
          </a:p>
        </p:txBody>
      </p:sp>
      <p:sp>
        <p:nvSpPr>
          <p:cNvPr id="23" name="Vrije vorm: vorm 22">
            <a:extLst>
              <a:ext uri="{FF2B5EF4-FFF2-40B4-BE49-F238E27FC236}">
                <a16:creationId xmlns:a16="http://schemas.microsoft.com/office/drawing/2014/main" id="{7835CE72-ED67-FFB3-4AF2-B219E802D267}"/>
              </a:ext>
            </a:extLst>
          </p:cNvPr>
          <p:cNvSpPr/>
          <p:nvPr/>
        </p:nvSpPr>
        <p:spPr>
          <a:xfrm>
            <a:off x="9907174" y="4571739"/>
            <a:ext cx="2286025" cy="1143013"/>
          </a:xfrm>
          <a:custGeom>
            <a:avLst/>
            <a:gdLst>
              <a:gd name="connsiteX0" fmla="*/ 2286026 w 2286025"/>
              <a:gd name="connsiteY0" fmla="*/ 1143012 h 1143013"/>
              <a:gd name="connsiteX1" fmla="*/ 0 w 2286025"/>
              <a:gd name="connsiteY1" fmla="*/ 1143014 h 1143013"/>
              <a:gd name="connsiteX2" fmla="*/ 1143012 w 2286025"/>
              <a:gd name="connsiteY2" fmla="*/ 0 h 1143013"/>
              <a:gd name="connsiteX3" fmla="*/ 2286026 w 2286025"/>
              <a:gd name="connsiteY3" fmla="*/ 1143012 h 1143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86025" h="1143013">
                <a:moveTo>
                  <a:pt x="2286026" y="1143012"/>
                </a:moveTo>
                <a:lnTo>
                  <a:pt x="0" y="1143014"/>
                </a:lnTo>
                <a:cubicBezTo>
                  <a:pt x="-1" y="511785"/>
                  <a:pt x="511783" y="0"/>
                  <a:pt x="1143012" y="0"/>
                </a:cubicBezTo>
                <a:cubicBezTo>
                  <a:pt x="1774241" y="0"/>
                  <a:pt x="2286026" y="511783"/>
                  <a:pt x="2286026" y="1143012"/>
                </a:cubicBezTo>
                <a:close/>
              </a:path>
            </a:pathLst>
          </a:custGeom>
          <a:solidFill>
            <a:srgbClr val="123F93"/>
          </a:solidFill>
          <a:ln w="0" cap="flat">
            <a:noFill/>
            <a:prstDash val="solid"/>
            <a:miter/>
          </a:ln>
        </p:spPr>
        <p:txBody>
          <a:bodyPr rtlCol="0" anchor="ctr"/>
          <a:lstStyle/>
          <a:p>
            <a:endParaRPr lang="nl-NL"/>
          </a:p>
        </p:txBody>
      </p:sp>
      <p:sp>
        <p:nvSpPr>
          <p:cNvPr id="24" name="Vrije vorm: vorm 23">
            <a:extLst>
              <a:ext uri="{FF2B5EF4-FFF2-40B4-BE49-F238E27FC236}">
                <a16:creationId xmlns:a16="http://schemas.microsoft.com/office/drawing/2014/main" id="{B0FB8D35-F14F-4A1B-A129-BCD790B43475}"/>
              </a:ext>
            </a:extLst>
          </p:cNvPr>
          <p:cNvSpPr/>
          <p:nvPr/>
        </p:nvSpPr>
        <p:spPr>
          <a:xfrm>
            <a:off x="9907174" y="1142451"/>
            <a:ext cx="2286025" cy="1143013"/>
          </a:xfrm>
          <a:custGeom>
            <a:avLst/>
            <a:gdLst>
              <a:gd name="connsiteX0" fmla="*/ 2286026 w 2286025"/>
              <a:gd name="connsiteY0" fmla="*/ 1143013 h 1143013"/>
              <a:gd name="connsiteX1" fmla="*/ 0 w 2286025"/>
              <a:gd name="connsiteY1" fmla="*/ 1143013 h 1143013"/>
              <a:gd name="connsiteX2" fmla="*/ 1143012 w 2286025"/>
              <a:gd name="connsiteY2" fmla="*/ 0 h 1143013"/>
              <a:gd name="connsiteX3" fmla="*/ 2286026 w 2286025"/>
              <a:gd name="connsiteY3" fmla="*/ 1143013 h 1143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86025" h="1143013">
                <a:moveTo>
                  <a:pt x="2286026" y="1143013"/>
                </a:moveTo>
                <a:lnTo>
                  <a:pt x="0" y="1143013"/>
                </a:lnTo>
                <a:cubicBezTo>
                  <a:pt x="-1" y="511784"/>
                  <a:pt x="511784" y="0"/>
                  <a:pt x="1143012" y="0"/>
                </a:cubicBezTo>
                <a:cubicBezTo>
                  <a:pt x="1774241" y="0"/>
                  <a:pt x="2286026" y="511784"/>
                  <a:pt x="2286026" y="1143013"/>
                </a:cubicBezTo>
                <a:close/>
              </a:path>
            </a:pathLst>
          </a:custGeom>
          <a:solidFill>
            <a:srgbClr val="FBB70C"/>
          </a:solidFill>
          <a:ln w="0" cap="flat">
            <a:noFill/>
            <a:prstDash val="solid"/>
            <a:miter/>
          </a:ln>
        </p:spPr>
        <p:txBody>
          <a:bodyPr rtlCol="0" anchor="ctr"/>
          <a:lstStyle/>
          <a:p>
            <a:endParaRPr lang="nl-NL"/>
          </a:p>
        </p:txBody>
      </p:sp>
      <p:sp>
        <p:nvSpPr>
          <p:cNvPr id="25" name="Vrije vorm: vorm 24">
            <a:extLst>
              <a:ext uri="{FF2B5EF4-FFF2-40B4-BE49-F238E27FC236}">
                <a16:creationId xmlns:a16="http://schemas.microsoft.com/office/drawing/2014/main" id="{7E72A2F5-A3A4-2ABF-26F3-A5CDEF0BE5E5}"/>
              </a:ext>
            </a:extLst>
          </p:cNvPr>
          <p:cNvSpPr/>
          <p:nvPr/>
        </p:nvSpPr>
        <p:spPr>
          <a:xfrm>
            <a:off x="6478134" y="-545"/>
            <a:ext cx="1143013" cy="2286025"/>
          </a:xfrm>
          <a:custGeom>
            <a:avLst/>
            <a:gdLst>
              <a:gd name="connsiteX0" fmla="*/ 1143013 w 1143013"/>
              <a:gd name="connsiteY0" fmla="*/ 2286026 h 2286025"/>
              <a:gd name="connsiteX1" fmla="*/ 1143012 w 1143013"/>
              <a:gd name="connsiteY1" fmla="*/ 0 h 2286025"/>
              <a:gd name="connsiteX2" fmla="*/ 0 w 1143013"/>
              <a:gd name="connsiteY2" fmla="*/ 1143014 h 2286025"/>
              <a:gd name="connsiteX3" fmla="*/ 1143013 w 1143013"/>
              <a:gd name="connsiteY3" fmla="*/ 2286026 h 2286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3013" h="2286025">
                <a:moveTo>
                  <a:pt x="1143013" y="2286026"/>
                </a:moveTo>
                <a:lnTo>
                  <a:pt x="1143012" y="0"/>
                </a:lnTo>
                <a:lnTo>
                  <a:pt x="0" y="1143014"/>
                </a:lnTo>
                <a:lnTo>
                  <a:pt x="1143013" y="2286026"/>
                </a:lnTo>
                <a:close/>
              </a:path>
            </a:pathLst>
          </a:custGeom>
          <a:solidFill>
            <a:srgbClr val="E82E4F"/>
          </a:solidFill>
          <a:ln w="0" cap="flat">
            <a:noFill/>
            <a:prstDash val="solid"/>
            <a:miter/>
          </a:ln>
        </p:spPr>
        <p:txBody>
          <a:bodyPr rtlCol="0" anchor="ctr"/>
          <a:lstStyle/>
          <a:p>
            <a:endParaRPr lang="nl-NL"/>
          </a:p>
        </p:txBody>
      </p:sp>
      <p:sp>
        <p:nvSpPr>
          <p:cNvPr id="26" name="Vrije vorm: vorm 25">
            <a:extLst>
              <a:ext uri="{FF2B5EF4-FFF2-40B4-BE49-F238E27FC236}">
                <a16:creationId xmlns:a16="http://schemas.microsoft.com/office/drawing/2014/main" id="{DC9D5A06-4B5F-5150-061F-8455585C64F0}"/>
              </a:ext>
            </a:extLst>
          </p:cNvPr>
          <p:cNvSpPr/>
          <p:nvPr/>
        </p:nvSpPr>
        <p:spPr>
          <a:xfrm>
            <a:off x="9907168" y="2285706"/>
            <a:ext cx="2286036" cy="2286039"/>
          </a:xfrm>
          <a:custGeom>
            <a:avLst/>
            <a:gdLst>
              <a:gd name="connsiteX0" fmla="*/ 2286033 w 2286036"/>
              <a:gd name="connsiteY0" fmla="*/ 0 h 2286039"/>
              <a:gd name="connsiteX1" fmla="*/ 2286037 w 2286036"/>
              <a:gd name="connsiteY1" fmla="*/ 2286036 h 2286039"/>
              <a:gd name="connsiteX2" fmla="*/ 0 w 2286036"/>
              <a:gd name="connsiteY2" fmla="*/ 2286039 h 2286039"/>
              <a:gd name="connsiteX3" fmla="*/ 2286033 w 2286036"/>
              <a:gd name="connsiteY3" fmla="*/ 0 h 2286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86036" h="2286039">
                <a:moveTo>
                  <a:pt x="2286033" y="0"/>
                </a:moveTo>
                <a:lnTo>
                  <a:pt x="2286037" y="2286036"/>
                </a:lnTo>
                <a:lnTo>
                  <a:pt x="0" y="2286039"/>
                </a:lnTo>
                <a:lnTo>
                  <a:pt x="2286033" y="0"/>
                </a:lnTo>
                <a:close/>
              </a:path>
            </a:pathLst>
          </a:custGeom>
          <a:solidFill>
            <a:srgbClr val="00A143"/>
          </a:solidFill>
          <a:ln w="0" cap="flat">
            <a:noFill/>
            <a:prstDash val="solid"/>
            <a:miter/>
          </a:ln>
        </p:spPr>
        <p:txBody>
          <a:bodyPr rtlCol="0" anchor="ctr"/>
          <a:lstStyle/>
          <a:p>
            <a:endParaRPr lang="nl-NL"/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61F9A396-0EEA-2B0B-8AA0-DE358108E80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91995" y="5030067"/>
            <a:ext cx="5616000" cy="9639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3CADEFD4-6B11-AE69-9A08-71FC23F9850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1996" y="2206486"/>
            <a:ext cx="5616000" cy="2628000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4600" b="1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9" name="Tijdelijke aanduiding voor tekst 26">
            <a:extLst>
              <a:ext uri="{FF2B5EF4-FFF2-40B4-BE49-F238E27FC236}">
                <a16:creationId xmlns:a16="http://schemas.microsoft.com/office/drawing/2014/main" id="{40A5C408-5E3E-D255-18F2-1071AD120DE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91996" y="6329094"/>
            <a:ext cx="5616000" cy="247021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nl-NL"/>
              <a:t>Click </a:t>
            </a:r>
            <a:r>
              <a:rPr lang="nl-NL" err="1"/>
              <a:t>to</a:t>
            </a:r>
            <a:r>
              <a:rPr lang="nl-NL"/>
              <a:t> </a:t>
            </a:r>
            <a:r>
              <a:rPr lang="nl-NL" err="1"/>
              <a:t>edit</a:t>
            </a:r>
            <a:r>
              <a:rPr lang="nl-NL"/>
              <a:t> descriptor </a:t>
            </a:r>
            <a:r>
              <a:rPr lang="nl-NL" err="1"/>
              <a:t>text</a:t>
            </a:r>
            <a:endParaRPr lang="nl-NL"/>
          </a:p>
        </p:txBody>
      </p:sp>
      <p:sp>
        <p:nvSpPr>
          <p:cNvPr id="2" name="Tijdelijke aanduiding voor tekst 26">
            <a:extLst>
              <a:ext uri="{FF2B5EF4-FFF2-40B4-BE49-F238E27FC236}">
                <a16:creationId xmlns:a16="http://schemas.microsoft.com/office/drawing/2014/main" id="{5F4B7A6B-4044-14D4-784F-331FC19D9EC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91996" y="6329094"/>
            <a:ext cx="5616000" cy="247021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nl-NL" err="1"/>
              <a:t>Add</a:t>
            </a:r>
            <a:r>
              <a:rPr lang="nl-NL"/>
              <a:t> name or descriptor</a:t>
            </a:r>
          </a:p>
        </p:txBody>
      </p:sp>
      <p:sp>
        <p:nvSpPr>
          <p:cNvPr id="5" name="Tijdelijke aanduiding voor tekst 26">
            <a:extLst>
              <a:ext uri="{FF2B5EF4-FFF2-40B4-BE49-F238E27FC236}">
                <a16:creationId xmlns:a16="http://schemas.microsoft.com/office/drawing/2014/main" id="{394BF8DB-09D2-A8CE-C516-265FFE4F36C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38301" y="6329094"/>
            <a:ext cx="2882169" cy="247021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r">
              <a:buNone/>
              <a:defRPr sz="12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fld id="{62FE3E9D-6F72-AC48-AB6B-A501D68707F6}" type="datetime3">
              <a:rPr lang="en-US" smtClean="0"/>
              <a:t>4 December 2024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026837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image and title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jdelijke aanduiding voor afbeelding 18">
            <a:extLst>
              <a:ext uri="{FF2B5EF4-FFF2-40B4-BE49-F238E27FC236}">
                <a16:creationId xmlns:a16="http://schemas.microsoft.com/office/drawing/2014/main" id="{9FD9FC05-1E9C-E4F0-2FDB-F453836D4104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792000" y="895491"/>
            <a:ext cx="5069196" cy="5069184"/>
          </a:xfrm>
          <a:custGeom>
            <a:avLst/>
            <a:gdLst>
              <a:gd name="connsiteX0" fmla="*/ 2531702 w 5069196"/>
              <a:gd name="connsiteY0" fmla="*/ 1383467 h 5069184"/>
              <a:gd name="connsiteX1" fmla="*/ 2530945 w 5069196"/>
              <a:gd name="connsiteY1" fmla="*/ 1398469 h 5069184"/>
              <a:gd name="connsiteX2" fmla="*/ 1398469 w 5069196"/>
              <a:gd name="connsiteY2" fmla="*/ 2530943 h 5069184"/>
              <a:gd name="connsiteX3" fmla="*/ 1274255 w 5069196"/>
              <a:gd name="connsiteY3" fmla="*/ 2537216 h 5069184"/>
              <a:gd name="connsiteX4" fmla="*/ 2532229 w 5069196"/>
              <a:gd name="connsiteY4" fmla="*/ 3795191 h 5069184"/>
              <a:gd name="connsiteX5" fmla="*/ 2557477 w 5069196"/>
              <a:gd name="connsiteY5" fmla="*/ 3544740 h 5069184"/>
              <a:gd name="connsiteX6" fmla="*/ 3575858 w 5069196"/>
              <a:gd name="connsiteY6" fmla="*/ 2551506 h 5069184"/>
              <a:gd name="connsiteX7" fmla="*/ 3680911 w 5069196"/>
              <a:gd name="connsiteY7" fmla="*/ 2537494 h 5069184"/>
              <a:gd name="connsiteX8" fmla="*/ 2531702 w 5069196"/>
              <a:gd name="connsiteY8" fmla="*/ 2537494 h 5069184"/>
              <a:gd name="connsiteX9" fmla="*/ 1268747 w 5069196"/>
              <a:gd name="connsiteY9" fmla="*/ 0 h 5069184"/>
              <a:gd name="connsiteX10" fmla="*/ 2530945 w 5069196"/>
              <a:gd name="connsiteY10" fmla="*/ 1139025 h 5069184"/>
              <a:gd name="connsiteX11" fmla="*/ 2531703 w 5069196"/>
              <a:gd name="connsiteY11" fmla="*/ 1154027 h 5069184"/>
              <a:gd name="connsiteX12" fmla="*/ 2531702 w 5069196"/>
              <a:gd name="connsiteY12" fmla="*/ 0 h 5069184"/>
              <a:gd name="connsiteX13" fmla="*/ 5069196 w 5069196"/>
              <a:gd name="connsiteY13" fmla="*/ 0 h 5069184"/>
              <a:gd name="connsiteX14" fmla="*/ 5069196 w 5069196"/>
              <a:gd name="connsiteY14" fmla="*/ 2537494 h 5069184"/>
              <a:gd name="connsiteX15" fmla="*/ 3915387 w 5069196"/>
              <a:gd name="connsiteY15" fmla="*/ 2537494 h 5069184"/>
              <a:gd name="connsiteX16" fmla="*/ 3930169 w 5069196"/>
              <a:gd name="connsiteY16" fmla="*/ 2538240 h 5069184"/>
              <a:gd name="connsiteX17" fmla="*/ 5069195 w 5069196"/>
              <a:gd name="connsiteY17" fmla="*/ 3800437 h 5069184"/>
              <a:gd name="connsiteX18" fmla="*/ 3800447 w 5069196"/>
              <a:gd name="connsiteY18" fmla="*/ 5069184 h 5069184"/>
              <a:gd name="connsiteX19" fmla="*/ 2557477 w 5069196"/>
              <a:gd name="connsiteY19" fmla="*/ 4056134 h 5069184"/>
              <a:gd name="connsiteX20" fmla="*/ 2532229 w 5069196"/>
              <a:gd name="connsiteY20" fmla="*/ 3805693 h 5069184"/>
              <a:gd name="connsiteX21" fmla="*/ 1268742 w 5069196"/>
              <a:gd name="connsiteY21" fmla="*/ 5069182 h 5069184"/>
              <a:gd name="connsiteX22" fmla="*/ 2 w 5069196"/>
              <a:gd name="connsiteY22" fmla="*/ 3800443 h 5069184"/>
              <a:gd name="connsiteX23" fmla="*/ 1263229 w 5069196"/>
              <a:gd name="connsiteY23" fmla="*/ 2537215 h 5069184"/>
              <a:gd name="connsiteX24" fmla="*/ 1139025 w 5069196"/>
              <a:gd name="connsiteY24" fmla="*/ 2530944 h 5069184"/>
              <a:gd name="connsiteX25" fmla="*/ 0 w 5069196"/>
              <a:gd name="connsiteY25" fmla="*/ 1268747 h 5069184"/>
              <a:gd name="connsiteX26" fmla="*/ 1268747 w 5069196"/>
              <a:gd name="connsiteY26" fmla="*/ 0 h 5069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5069196" h="5069184">
                <a:moveTo>
                  <a:pt x="2531702" y="1383467"/>
                </a:moveTo>
                <a:lnTo>
                  <a:pt x="2530945" y="1398469"/>
                </a:lnTo>
                <a:cubicBezTo>
                  <a:pt x="2470304" y="1995591"/>
                  <a:pt x="1995592" y="2470302"/>
                  <a:pt x="1398469" y="2530943"/>
                </a:cubicBezTo>
                <a:lnTo>
                  <a:pt x="1274255" y="2537216"/>
                </a:lnTo>
                <a:lnTo>
                  <a:pt x="2532229" y="3795191"/>
                </a:lnTo>
                <a:lnTo>
                  <a:pt x="2557477" y="3544740"/>
                </a:lnTo>
                <a:cubicBezTo>
                  <a:pt x="2660995" y="3038862"/>
                  <a:pt x="3065585" y="2642654"/>
                  <a:pt x="3575858" y="2551506"/>
                </a:cubicBezTo>
                <a:lnTo>
                  <a:pt x="3680911" y="2537494"/>
                </a:lnTo>
                <a:lnTo>
                  <a:pt x="2531702" y="2537494"/>
                </a:lnTo>
                <a:close/>
                <a:moveTo>
                  <a:pt x="1268747" y="0"/>
                </a:moveTo>
                <a:cubicBezTo>
                  <a:pt x="1925663" y="0"/>
                  <a:pt x="2465971" y="499251"/>
                  <a:pt x="2530945" y="1139025"/>
                </a:cubicBezTo>
                <a:lnTo>
                  <a:pt x="2531703" y="1154027"/>
                </a:lnTo>
                <a:lnTo>
                  <a:pt x="2531702" y="0"/>
                </a:lnTo>
                <a:lnTo>
                  <a:pt x="5069196" y="0"/>
                </a:lnTo>
                <a:lnTo>
                  <a:pt x="5069196" y="2537494"/>
                </a:lnTo>
                <a:lnTo>
                  <a:pt x="3915387" y="2537494"/>
                </a:lnTo>
                <a:lnTo>
                  <a:pt x="3930169" y="2538240"/>
                </a:lnTo>
                <a:cubicBezTo>
                  <a:pt x="4569943" y="2603213"/>
                  <a:pt x="5069195" y="3143521"/>
                  <a:pt x="5069195" y="3800437"/>
                </a:cubicBezTo>
                <a:cubicBezTo>
                  <a:pt x="5069195" y="4501147"/>
                  <a:pt x="4501158" y="5069184"/>
                  <a:pt x="3800447" y="5069184"/>
                </a:cubicBezTo>
                <a:cubicBezTo>
                  <a:pt x="3187327" y="5069184"/>
                  <a:pt x="2675783" y="4634281"/>
                  <a:pt x="2557477" y="4056134"/>
                </a:cubicBezTo>
                <a:lnTo>
                  <a:pt x="2532229" y="3805693"/>
                </a:lnTo>
                <a:lnTo>
                  <a:pt x="1268742" y="5069182"/>
                </a:lnTo>
                <a:lnTo>
                  <a:pt x="2" y="3800443"/>
                </a:lnTo>
                <a:lnTo>
                  <a:pt x="1263229" y="2537215"/>
                </a:lnTo>
                <a:lnTo>
                  <a:pt x="1139025" y="2530944"/>
                </a:lnTo>
                <a:cubicBezTo>
                  <a:pt x="499253" y="2465971"/>
                  <a:pt x="1" y="1925663"/>
                  <a:pt x="0" y="1268747"/>
                </a:cubicBezTo>
                <a:cubicBezTo>
                  <a:pt x="0" y="568037"/>
                  <a:pt x="568037" y="0"/>
                  <a:pt x="1268747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Click to add image</a:t>
            </a:r>
          </a:p>
          <a:p>
            <a:endParaRPr lang="nl-NL"/>
          </a:p>
        </p:txBody>
      </p:sp>
      <p:sp>
        <p:nvSpPr>
          <p:cNvPr id="3" name="Tijdelijke aanduiding voor titel 1">
            <a:extLst>
              <a:ext uri="{FF2B5EF4-FFF2-40B4-BE49-F238E27FC236}">
                <a16:creationId xmlns:a16="http://schemas.microsoft.com/office/drawing/2014/main" id="{EA2EDC6E-D765-0408-F191-B4ED0D644E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42036" y="358250"/>
            <a:ext cx="503999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5" name="Tijdelijke aanduiding voor inhoud 2">
            <a:extLst>
              <a:ext uri="{FF2B5EF4-FFF2-40B4-BE49-F238E27FC236}">
                <a16:creationId xmlns:a16="http://schemas.microsoft.com/office/drawing/2014/main" id="{A8F8B350-A97B-BD30-A1D3-40C5DAD4F91C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6359992" y="2314362"/>
            <a:ext cx="5022041" cy="4185388"/>
          </a:xfrm>
          <a:prstGeom prst="rect">
            <a:avLst/>
          </a:prstGeom>
        </p:spPr>
        <p:txBody>
          <a:bodyPr/>
          <a:lstStyle>
            <a:lvl1pPr>
              <a:buClr>
                <a:srgbClr val="507AC2"/>
              </a:buClr>
              <a:defRPr/>
            </a:lvl1pPr>
            <a:lvl2pPr>
              <a:buClr>
                <a:srgbClr val="507AC2"/>
              </a:buClr>
              <a:defRPr/>
            </a:lvl2pPr>
            <a:lvl3pPr>
              <a:buClr>
                <a:srgbClr val="507AC2"/>
              </a:buClr>
              <a:defRPr/>
            </a:lvl3pPr>
            <a:lvl4pPr>
              <a:buClr>
                <a:srgbClr val="507AC2"/>
              </a:buClr>
              <a:defRPr/>
            </a:lvl4pPr>
            <a:lvl5pPr>
              <a:buClr>
                <a:srgbClr val="507AC2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jdelijke aanduiding voor tekst 2">
            <a:extLst>
              <a:ext uri="{FF2B5EF4-FFF2-40B4-BE49-F238E27FC236}">
                <a16:creationId xmlns:a16="http://schemas.microsoft.com/office/drawing/2014/main" id="{AAD655FF-8363-0622-52D5-89101207D7E8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6359991" y="1741308"/>
            <a:ext cx="5022042" cy="515559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000" b="0">
                <a:solidFill>
                  <a:srgbClr val="507AC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2" name="Footer Placeholder 2">
            <a:extLst>
              <a:ext uri="{FF2B5EF4-FFF2-40B4-BE49-F238E27FC236}">
                <a16:creationId xmlns:a16="http://schemas.microsoft.com/office/drawing/2014/main" id="{C5E14ACC-E961-C39E-8626-15E7DAC7E2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85200" y="6596579"/>
            <a:ext cx="4114800" cy="1520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2"/>
                </a:solidFill>
              </a:defRPr>
            </a:lvl1pPr>
          </a:lstStyle>
          <a:p>
            <a:r>
              <a:rPr lang="en-BE"/>
              <a:t>Source</a:t>
            </a:r>
          </a:p>
        </p:txBody>
      </p:sp>
    </p:spTree>
    <p:extLst>
      <p:ext uri="{BB962C8B-B14F-4D97-AF65-F5344CB8AC3E}">
        <p14:creationId xmlns:p14="http://schemas.microsoft.com/office/powerpoint/2010/main" val="154649652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and titl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Vrije vorm: vorm 10">
            <a:extLst>
              <a:ext uri="{FF2B5EF4-FFF2-40B4-BE49-F238E27FC236}">
                <a16:creationId xmlns:a16="http://schemas.microsoft.com/office/drawing/2014/main" id="{42CFF806-F8B3-D15B-28AA-4E802B03AA4A}"/>
              </a:ext>
            </a:extLst>
          </p:cNvPr>
          <p:cNvSpPr>
            <a:spLocks noChangeAspect="1"/>
          </p:cNvSpPr>
          <p:nvPr/>
        </p:nvSpPr>
        <p:spPr>
          <a:xfrm rot="10800000">
            <a:off x="791999" y="3428989"/>
            <a:ext cx="2519999" cy="2520000"/>
          </a:xfrm>
          <a:custGeom>
            <a:avLst/>
            <a:gdLst>
              <a:gd name="connsiteX0" fmla="*/ 2286035 w 2286035"/>
              <a:gd name="connsiteY0" fmla="*/ 0 h 2286036"/>
              <a:gd name="connsiteX1" fmla="*/ 2286036 w 2286035"/>
              <a:gd name="connsiteY1" fmla="*/ 2286036 h 2286036"/>
              <a:gd name="connsiteX2" fmla="*/ 0 w 2286035"/>
              <a:gd name="connsiteY2" fmla="*/ 2286037 h 2286036"/>
              <a:gd name="connsiteX3" fmla="*/ 2286035 w 2286035"/>
              <a:gd name="connsiteY3" fmla="*/ 0 h 2286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86035" h="2286036">
                <a:moveTo>
                  <a:pt x="2286035" y="0"/>
                </a:moveTo>
                <a:lnTo>
                  <a:pt x="2286036" y="2286036"/>
                </a:lnTo>
                <a:lnTo>
                  <a:pt x="0" y="2286037"/>
                </a:lnTo>
                <a:lnTo>
                  <a:pt x="2286035" y="0"/>
                </a:lnTo>
                <a:close/>
              </a:path>
            </a:pathLst>
          </a:custGeom>
          <a:solidFill>
            <a:srgbClr val="D1E3F7"/>
          </a:solidFill>
          <a:ln w="0" cap="flat">
            <a:noFill/>
            <a:prstDash val="solid"/>
            <a:miter/>
          </a:ln>
        </p:spPr>
        <p:txBody>
          <a:bodyPr rtlCol="0" anchor="ctr"/>
          <a:lstStyle/>
          <a:p>
            <a:endParaRPr lang="nl-NL"/>
          </a:p>
        </p:txBody>
      </p:sp>
      <p:sp>
        <p:nvSpPr>
          <p:cNvPr id="12" name="Vrije vorm: vorm 11">
            <a:extLst>
              <a:ext uri="{FF2B5EF4-FFF2-40B4-BE49-F238E27FC236}">
                <a16:creationId xmlns:a16="http://schemas.microsoft.com/office/drawing/2014/main" id="{61F6E6B7-245A-9CA5-4BBE-F4D7E30E1BAA}"/>
              </a:ext>
            </a:extLst>
          </p:cNvPr>
          <p:cNvSpPr/>
          <p:nvPr/>
        </p:nvSpPr>
        <p:spPr>
          <a:xfrm>
            <a:off x="3311986" y="3429000"/>
            <a:ext cx="2519999" cy="2519999"/>
          </a:xfrm>
          <a:custGeom>
            <a:avLst/>
            <a:gdLst>
              <a:gd name="connsiteX0" fmla="*/ 0 w 2286025"/>
              <a:gd name="connsiteY0" fmla="*/ 0 h 2286025"/>
              <a:gd name="connsiteX1" fmla="*/ 2286026 w 2286025"/>
              <a:gd name="connsiteY1" fmla="*/ 0 h 2286025"/>
              <a:gd name="connsiteX2" fmla="*/ 2286026 w 2286025"/>
              <a:gd name="connsiteY2" fmla="*/ 2286026 h 2286025"/>
              <a:gd name="connsiteX3" fmla="*/ 0 w 2286025"/>
              <a:gd name="connsiteY3" fmla="*/ 2286026 h 2286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86025" h="2286025">
                <a:moveTo>
                  <a:pt x="0" y="0"/>
                </a:moveTo>
                <a:lnTo>
                  <a:pt x="2286026" y="0"/>
                </a:lnTo>
                <a:lnTo>
                  <a:pt x="2286026" y="2286026"/>
                </a:lnTo>
                <a:lnTo>
                  <a:pt x="0" y="2286026"/>
                </a:lnTo>
                <a:close/>
              </a:path>
            </a:pathLst>
          </a:custGeom>
          <a:solidFill>
            <a:srgbClr val="D1E3F7"/>
          </a:solidFill>
          <a:ln w="0" cap="flat">
            <a:noFill/>
            <a:prstDash val="solid"/>
            <a:miter/>
          </a:ln>
        </p:spPr>
        <p:txBody>
          <a:bodyPr rtlCol="0" anchor="ctr"/>
          <a:lstStyle/>
          <a:p>
            <a:endParaRPr lang="nl-NL"/>
          </a:p>
        </p:txBody>
      </p:sp>
      <p:sp>
        <p:nvSpPr>
          <p:cNvPr id="13" name="Vrije vorm: vorm 12">
            <a:extLst>
              <a:ext uri="{FF2B5EF4-FFF2-40B4-BE49-F238E27FC236}">
                <a16:creationId xmlns:a16="http://schemas.microsoft.com/office/drawing/2014/main" id="{F1822B71-9E93-66D0-8971-291CB800F398}"/>
              </a:ext>
            </a:extLst>
          </p:cNvPr>
          <p:cNvSpPr/>
          <p:nvPr/>
        </p:nvSpPr>
        <p:spPr>
          <a:xfrm>
            <a:off x="3311974" y="909004"/>
            <a:ext cx="2519999" cy="2519999"/>
          </a:xfrm>
          <a:custGeom>
            <a:avLst/>
            <a:gdLst>
              <a:gd name="connsiteX0" fmla="*/ 2286026 w 2286025"/>
              <a:gd name="connsiteY0" fmla="*/ 1143013 h 2286025"/>
              <a:gd name="connsiteX1" fmla="*/ 1143012 w 2286025"/>
              <a:gd name="connsiteY1" fmla="*/ 2286026 h 2286025"/>
              <a:gd name="connsiteX2" fmla="*/ -1 w 2286025"/>
              <a:gd name="connsiteY2" fmla="*/ 1143013 h 2286025"/>
              <a:gd name="connsiteX3" fmla="*/ 1143012 w 2286025"/>
              <a:gd name="connsiteY3" fmla="*/ 0 h 2286025"/>
              <a:gd name="connsiteX4" fmla="*/ 2286026 w 2286025"/>
              <a:gd name="connsiteY4" fmla="*/ 1143013 h 2286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25" h="2286025">
                <a:moveTo>
                  <a:pt x="2286026" y="1143013"/>
                </a:moveTo>
                <a:cubicBezTo>
                  <a:pt x="2286026" y="1774282"/>
                  <a:pt x="1774282" y="2286026"/>
                  <a:pt x="1143012" y="2286026"/>
                </a:cubicBezTo>
                <a:cubicBezTo>
                  <a:pt x="511744" y="2286026"/>
                  <a:pt x="-1" y="1774282"/>
                  <a:pt x="-1" y="1143013"/>
                </a:cubicBezTo>
                <a:cubicBezTo>
                  <a:pt x="-1" y="511744"/>
                  <a:pt x="511743" y="0"/>
                  <a:pt x="1143012" y="0"/>
                </a:cubicBezTo>
                <a:cubicBezTo>
                  <a:pt x="1774281" y="0"/>
                  <a:pt x="2286026" y="511744"/>
                  <a:pt x="2286026" y="1143013"/>
                </a:cubicBezTo>
                <a:close/>
              </a:path>
            </a:pathLst>
          </a:custGeom>
          <a:solidFill>
            <a:srgbClr val="D1E3F7"/>
          </a:solidFill>
          <a:ln w="0" cap="flat">
            <a:noFill/>
            <a:prstDash val="solid"/>
            <a:miter/>
          </a:ln>
        </p:spPr>
        <p:txBody>
          <a:bodyPr rtlCol="0" anchor="ctr"/>
          <a:lstStyle/>
          <a:p>
            <a:endParaRPr lang="nl-NL"/>
          </a:p>
        </p:txBody>
      </p:sp>
      <p:sp>
        <p:nvSpPr>
          <p:cNvPr id="14" name="Vrije vorm: vorm 13">
            <a:extLst>
              <a:ext uri="{FF2B5EF4-FFF2-40B4-BE49-F238E27FC236}">
                <a16:creationId xmlns:a16="http://schemas.microsoft.com/office/drawing/2014/main" id="{6304FB0C-1A71-9573-A10B-25CE18784514}"/>
              </a:ext>
            </a:extLst>
          </p:cNvPr>
          <p:cNvSpPr>
            <a:spLocks noChangeAspect="1"/>
          </p:cNvSpPr>
          <p:nvPr/>
        </p:nvSpPr>
        <p:spPr>
          <a:xfrm rot="16200000">
            <a:off x="1421960" y="1538992"/>
            <a:ext cx="2520000" cy="1260001"/>
          </a:xfrm>
          <a:custGeom>
            <a:avLst/>
            <a:gdLst>
              <a:gd name="connsiteX0" fmla="*/ 2286026 w 2286025"/>
              <a:gd name="connsiteY0" fmla="*/ 1143013 h 1143013"/>
              <a:gd name="connsiteX1" fmla="*/ 0 w 2286025"/>
              <a:gd name="connsiteY1" fmla="*/ 1143013 h 1143013"/>
              <a:gd name="connsiteX2" fmla="*/ 1143012 w 2286025"/>
              <a:gd name="connsiteY2" fmla="*/ 0 h 1143013"/>
              <a:gd name="connsiteX3" fmla="*/ 2286026 w 2286025"/>
              <a:gd name="connsiteY3" fmla="*/ 1143013 h 1143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86025" h="1143013">
                <a:moveTo>
                  <a:pt x="2286026" y="1143013"/>
                </a:moveTo>
                <a:lnTo>
                  <a:pt x="0" y="1143013"/>
                </a:lnTo>
                <a:cubicBezTo>
                  <a:pt x="-1" y="511784"/>
                  <a:pt x="511784" y="0"/>
                  <a:pt x="1143012" y="0"/>
                </a:cubicBezTo>
                <a:cubicBezTo>
                  <a:pt x="1774241" y="0"/>
                  <a:pt x="2286026" y="511784"/>
                  <a:pt x="2286026" y="1143013"/>
                </a:cubicBezTo>
                <a:close/>
              </a:path>
            </a:pathLst>
          </a:custGeom>
          <a:solidFill>
            <a:srgbClr val="D1E3F7"/>
          </a:solidFill>
          <a:ln w="0" cap="flat">
            <a:noFill/>
            <a:prstDash val="solid"/>
            <a:miter/>
          </a:ln>
        </p:spPr>
        <p:txBody>
          <a:bodyPr rtlCol="0" anchor="ctr"/>
          <a:lstStyle/>
          <a:p>
            <a:endParaRPr lang="nl-NL"/>
          </a:p>
        </p:txBody>
      </p:sp>
      <p:sp>
        <p:nvSpPr>
          <p:cNvPr id="3" name="Tijdelijke aanduiding voor titel 1">
            <a:extLst>
              <a:ext uri="{FF2B5EF4-FFF2-40B4-BE49-F238E27FC236}">
                <a16:creationId xmlns:a16="http://schemas.microsoft.com/office/drawing/2014/main" id="{7107DAD1-5130-C642-0581-1E62801AB0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42036" y="358250"/>
            <a:ext cx="503999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5" name="Tijdelijke aanduiding voor inhoud 2">
            <a:extLst>
              <a:ext uri="{FF2B5EF4-FFF2-40B4-BE49-F238E27FC236}">
                <a16:creationId xmlns:a16="http://schemas.microsoft.com/office/drawing/2014/main" id="{758021AF-B19D-8AA7-B73D-F2BACDB9722F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6359992" y="2314362"/>
            <a:ext cx="5022041" cy="4185388"/>
          </a:xfrm>
          <a:prstGeom prst="rect">
            <a:avLst/>
          </a:prstGeom>
        </p:spPr>
        <p:txBody>
          <a:bodyPr/>
          <a:lstStyle>
            <a:lvl1pPr>
              <a:buClr>
                <a:srgbClr val="507AC2"/>
              </a:buClr>
              <a:defRPr/>
            </a:lvl1pPr>
            <a:lvl2pPr>
              <a:buClr>
                <a:srgbClr val="507AC2"/>
              </a:buClr>
              <a:defRPr/>
            </a:lvl2pPr>
            <a:lvl3pPr>
              <a:buClr>
                <a:srgbClr val="507AC2"/>
              </a:buClr>
              <a:defRPr/>
            </a:lvl3pPr>
            <a:lvl4pPr>
              <a:buClr>
                <a:srgbClr val="507AC2"/>
              </a:buClr>
              <a:defRPr/>
            </a:lvl4pPr>
            <a:lvl5pPr>
              <a:buClr>
                <a:srgbClr val="507AC2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jdelijke aanduiding voor tekst 2">
            <a:extLst>
              <a:ext uri="{FF2B5EF4-FFF2-40B4-BE49-F238E27FC236}">
                <a16:creationId xmlns:a16="http://schemas.microsoft.com/office/drawing/2014/main" id="{F4611BED-09E7-DDDE-B8AC-F52504041596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359991" y="1741308"/>
            <a:ext cx="5022042" cy="515559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000" b="0">
                <a:solidFill>
                  <a:srgbClr val="507AC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2" name="Footer Placeholder 2">
            <a:extLst>
              <a:ext uri="{FF2B5EF4-FFF2-40B4-BE49-F238E27FC236}">
                <a16:creationId xmlns:a16="http://schemas.microsoft.com/office/drawing/2014/main" id="{BA58B76A-CEC7-D85B-0901-05DD3F1D08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85200" y="6596579"/>
            <a:ext cx="4114800" cy="1520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2"/>
                </a:solidFill>
              </a:defRPr>
            </a:lvl1pPr>
          </a:lstStyle>
          <a:p>
            <a:r>
              <a:rPr lang="en-BE"/>
              <a:t>Source</a:t>
            </a:r>
          </a:p>
        </p:txBody>
      </p:sp>
    </p:spTree>
    <p:extLst>
      <p:ext uri="{BB962C8B-B14F-4D97-AF65-F5344CB8AC3E}">
        <p14:creationId xmlns:p14="http://schemas.microsoft.com/office/powerpoint/2010/main" val="297359782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ple images and titl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Vrije vorm: vorm 20">
            <a:extLst>
              <a:ext uri="{FF2B5EF4-FFF2-40B4-BE49-F238E27FC236}">
                <a16:creationId xmlns:a16="http://schemas.microsoft.com/office/drawing/2014/main" id="{FDABA6E2-685F-E6F3-F709-98EA777E5AD2}"/>
              </a:ext>
            </a:extLst>
          </p:cNvPr>
          <p:cNvSpPr>
            <a:spLocks noChangeAspect="1"/>
          </p:cNvSpPr>
          <p:nvPr/>
        </p:nvSpPr>
        <p:spPr>
          <a:xfrm rot="10800000">
            <a:off x="792025" y="3428989"/>
            <a:ext cx="2519999" cy="2520000"/>
          </a:xfrm>
          <a:custGeom>
            <a:avLst/>
            <a:gdLst>
              <a:gd name="connsiteX0" fmla="*/ 2286035 w 2286035"/>
              <a:gd name="connsiteY0" fmla="*/ 0 h 2286036"/>
              <a:gd name="connsiteX1" fmla="*/ 2286036 w 2286035"/>
              <a:gd name="connsiteY1" fmla="*/ 2286036 h 2286036"/>
              <a:gd name="connsiteX2" fmla="*/ 0 w 2286035"/>
              <a:gd name="connsiteY2" fmla="*/ 2286037 h 2286036"/>
              <a:gd name="connsiteX3" fmla="*/ 2286035 w 2286035"/>
              <a:gd name="connsiteY3" fmla="*/ 0 h 2286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86035" h="2286036">
                <a:moveTo>
                  <a:pt x="2286035" y="0"/>
                </a:moveTo>
                <a:lnTo>
                  <a:pt x="2286036" y="2286036"/>
                </a:lnTo>
                <a:lnTo>
                  <a:pt x="0" y="2286037"/>
                </a:lnTo>
                <a:lnTo>
                  <a:pt x="2286035" y="0"/>
                </a:lnTo>
                <a:close/>
              </a:path>
            </a:pathLst>
          </a:custGeom>
          <a:solidFill>
            <a:srgbClr val="D1E3F7"/>
          </a:solidFill>
          <a:ln w="0" cap="flat">
            <a:noFill/>
            <a:prstDash val="solid"/>
            <a:miter/>
          </a:ln>
        </p:spPr>
        <p:txBody>
          <a:bodyPr rtlCol="0" anchor="ctr"/>
          <a:lstStyle/>
          <a:p>
            <a:endParaRPr lang="nl-NL"/>
          </a:p>
        </p:txBody>
      </p:sp>
      <p:sp>
        <p:nvSpPr>
          <p:cNvPr id="22" name="Vrije vorm: vorm 21">
            <a:extLst>
              <a:ext uri="{FF2B5EF4-FFF2-40B4-BE49-F238E27FC236}">
                <a16:creationId xmlns:a16="http://schemas.microsoft.com/office/drawing/2014/main" id="{B4E0EE34-F0EB-A78A-7732-A6498A98A521}"/>
              </a:ext>
            </a:extLst>
          </p:cNvPr>
          <p:cNvSpPr/>
          <p:nvPr/>
        </p:nvSpPr>
        <p:spPr>
          <a:xfrm>
            <a:off x="3312012" y="3429000"/>
            <a:ext cx="2519999" cy="2519999"/>
          </a:xfrm>
          <a:custGeom>
            <a:avLst/>
            <a:gdLst>
              <a:gd name="connsiteX0" fmla="*/ 0 w 2286025"/>
              <a:gd name="connsiteY0" fmla="*/ 0 h 2286025"/>
              <a:gd name="connsiteX1" fmla="*/ 2286026 w 2286025"/>
              <a:gd name="connsiteY1" fmla="*/ 0 h 2286025"/>
              <a:gd name="connsiteX2" fmla="*/ 2286026 w 2286025"/>
              <a:gd name="connsiteY2" fmla="*/ 2286026 h 2286025"/>
              <a:gd name="connsiteX3" fmla="*/ 0 w 2286025"/>
              <a:gd name="connsiteY3" fmla="*/ 2286026 h 2286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86025" h="2286025">
                <a:moveTo>
                  <a:pt x="0" y="0"/>
                </a:moveTo>
                <a:lnTo>
                  <a:pt x="2286026" y="0"/>
                </a:lnTo>
                <a:lnTo>
                  <a:pt x="2286026" y="2286026"/>
                </a:lnTo>
                <a:lnTo>
                  <a:pt x="0" y="2286026"/>
                </a:lnTo>
                <a:close/>
              </a:path>
            </a:pathLst>
          </a:custGeom>
          <a:solidFill>
            <a:srgbClr val="D1E3F7"/>
          </a:solidFill>
          <a:ln w="0" cap="flat">
            <a:noFill/>
            <a:prstDash val="solid"/>
            <a:miter/>
          </a:ln>
        </p:spPr>
        <p:txBody>
          <a:bodyPr rtlCol="0" anchor="ctr"/>
          <a:lstStyle/>
          <a:p>
            <a:endParaRPr lang="nl-NL"/>
          </a:p>
        </p:txBody>
      </p:sp>
      <p:sp>
        <p:nvSpPr>
          <p:cNvPr id="23" name="Vrije vorm: vorm 22">
            <a:extLst>
              <a:ext uri="{FF2B5EF4-FFF2-40B4-BE49-F238E27FC236}">
                <a16:creationId xmlns:a16="http://schemas.microsoft.com/office/drawing/2014/main" id="{B5215D8D-8999-4F4C-B87B-B969396575A3}"/>
              </a:ext>
            </a:extLst>
          </p:cNvPr>
          <p:cNvSpPr/>
          <p:nvPr/>
        </p:nvSpPr>
        <p:spPr>
          <a:xfrm>
            <a:off x="3312000" y="909004"/>
            <a:ext cx="2519999" cy="2519999"/>
          </a:xfrm>
          <a:custGeom>
            <a:avLst/>
            <a:gdLst>
              <a:gd name="connsiteX0" fmla="*/ 2286026 w 2286025"/>
              <a:gd name="connsiteY0" fmla="*/ 1143013 h 2286025"/>
              <a:gd name="connsiteX1" fmla="*/ 1143012 w 2286025"/>
              <a:gd name="connsiteY1" fmla="*/ 2286026 h 2286025"/>
              <a:gd name="connsiteX2" fmla="*/ -1 w 2286025"/>
              <a:gd name="connsiteY2" fmla="*/ 1143013 h 2286025"/>
              <a:gd name="connsiteX3" fmla="*/ 1143012 w 2286025"/>
              <a:gd name="connsiteY3" fmla="*/ 0 h 2286025"/>
              <a:gd name="connsiteX4" fmla="*/ 2286026 w 2286025"/>
              <a:gd name="connsiteY4" fmla="*/ 1143013 h 2286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25" h="2286025">
                <a:moveTo>
                  <a:pt x="2286026" y="1143013"/>
                </a:moveTo>
                <a:cubicBezTo>
                  <a:pt x="2286026" y="1774282"/>
                  <a:pt x="1774282" y="2286026"/>
                  <a:pt x="1143012" y="2286026"/>
                </a:cubicBezTo>
                <a:cubicBezTo>
                  <a:pt x="511744" y="2286026"/>
                  <a:pt x="-1" y="1774282"/>
                  <a:pt x="-1" y="1143013"/>
                </a:cubicBezTo>
                <a:cubicBezTo>
                  <a:pt x="-1" y="511744"/>
                  <a:pt x="511743" y="0"/>
                  <a:pt x="1143012" y="0"/>
                </a:cubicBezTo>
                <a:cubicBezTo>
                  <a:pt x="1774281" y="0"/>
                  <a:pt x="2286026" y="511744"/>
                  <a:pt x="2286026" y="1143013"/>
                </a:cubicBezTo>
                <a:close/>
              </a:path>
            </a:pathLst>
          </a:custGeom>
          <a:solidFill>
            <a:srgbClr val="D1E3F7"/>
          </a:solidFill>
          <a:ln w="0" cap="flat">
            <a:noFill/>
            <a:prstDash val="solid"/>
            <a:miter/>
          </a:ln>
        </p:spPr>
        <p:txBody>
          <a:bodyPr rtlCol="0" anchor="ctr"/>
          <a:lstStyle/>
          <a:p>
            <a:endParaRPr lang="nl-NL"/>
          </a:p>
        </p:txBody>
      </p:sp>
      <p:sp>
        <p:nvSpPr>
          <p:cNvPr id="24" name="Vrije vorm: vorm 23">
            <a:extLst>
              <a:ext uri="{FF2B5EF4-FFF2-40B4-BE49-F238E27FC236}">
                <a16:creationId xmlns:a16="http://schemas.microsoft.com/office/drawing/2014/main" id="{E5A0618B-04D3-6E5A-B9A9-0F3B2B739994}"/>
              </a:ext>
            </a:extLst>
          </p:cNvPr>
          <p:cNvSpPr>
            <a:spLocks noChangeAspect="1"/>
          </p:cNvSpPr>
          <p:nvPr/>
        </p:nvSpPr>
        <p:spPr>
          <a:xfrm rot="16200000">
            <a:off x="1421986" y="1538992"/>
            <a:ext cx="2520000" cy="1260001"/>
          </a:xfrm>
          <a:custGeom>
            <a:avLst/>
            <a:gdLst>
              <a:gd name="connsiteX0" fmla="*/ 2286026 w 2286025"/>
              <a:gd name="connsiteY0" fmla="*/ 1143013 h 1143013"/>
              <a:gd name="connsiteX1" fmla="*/ 0 w 2286025"/>
              <a:gd name="connsiteY1" fmla="*/ 1143013 h 1143013"/>
              <a:gd name="connsiteX2" fmla="*/ 1143012 w 2286025"/>
              <a:gd name="connsiteY2" fmla="*/ 0 h 1143013"/>
              <a:gd name="connsiteX3" fmla="*/ 2286026 w 2286025"/>
              <a:gd name="connsiteY3" fmla="*/ 1143013 h 1143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86025" h="1143013">
                <a:moveTo>
                  <a:pt x="2286026" y="1143013"/>
                </a:moveTo>
                <a:lnTo>
                  <a:pt x="0" y="1143013"/>
                </a:lnTo>
                <a:cubicBezTo>
                  <a:pt x="-1" y="511784"/>
                  <a:pt x="511784" y="0"/>
                  <a:pt x="1143012" y="0"/>
                </a:cubicBezTo>
                <a:cubicBezTo>
                  <a:pt x="1774241" y="0"/>
                  <a:pt x="2286026" y="511784"/>
                  <a:pt x="2286026" y="1143013"/>
                </a:cubicBezTo>
                <a:close/>
              </a:path>
            </a:pathLst>
          </a:custGeom>
          <a:solidFill>
            <a:srgbClr val="D1E3F7"/>
          </a:solidFill>
          <a:ln w="0" cap="flat">
            <a:noFill/>
            <a:prstDash val="solid"/>
            <a:miter/>
          </a:ln>
        </p:spPr>
        <p:txBody>
          <a:bodyPr rtlCol="0" anchor="ctr"/>
          <a:lstStyle/>
          <a:p>
            <a:endParaRPr lang="nl-NL"/>
          </a:p>
        </p:txBody>
      </p:sp>
      <p:sp>
        <p:nvSpPr>
          <p:cNvPr id="20" name="Tijdelijke aanduiding voor afbeelding 19">
            <a:extLst>
              <a:ext uri="{FF2B5EF4-FFF2-40B4-BE49-F238E27FC236}">
                <a16:creationId xmlns:a16="http://schemas.microsoft.com/office/drawing/2014/main" id="{5BBC29BB-6510-527C-2816-2652A98FAACC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311982" y="3428989"/>
            <a:ext cx="2520000" cy="2520000"/>
          </a:xfrm>
          <a:custGeom>
            <a:avLst/>
            <a:gdLst>
              <a:gd name="connsiteX0" fmla="*/ 0 w 2520000"/>
              <a:gd name="connsiteY0" fmla="*/ 0 h 2520000"/>
              <a:gd name="connsiteX1" fmla="*/ 2520000 w 2520000"/>
              <a:gd name="connsiteY1" fmla="*/ 0 h 2520000"/>
              <a:gd name="connsiteX2" fmla="*/ 2520000 w 2520000"/>
              <a:gd name="connsiteY2" fmla="*/ 2520000 h 2520000"/>
              <a:gd name="connsiteX3" fmla="*/ 0 w 2520000"/>
              <a:gd name="connsiteY3" fmla="*/ 2520000 h 25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0000" h="2520000">
                <a:moveTo>
                  <a:pt x="0" y="0"/>
                </a:moveTo>
                <a:lnTo>
                  <a:pt x="2520000" y="0"/>
                </a:lnTo>
                <a:lnTo>
                  <a:pt x="2520000" y="2520000"/>
                </a:lnTo>
                <a:lnTo>
                  <a:pt x="0" y="2520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Click to add image</a:t>
            </a:r>
          </a:p>
          <a:p>
            <a:endParaRPr lang="nl-NL"/>
          </a:p>
        </p:txBody>
      </p:sp>
      <p:sp>
        <p:nvSpPr>
          <p:cNvPr id="17" name="Tijdelijke aanduiding voor afbeelding 16">
            <a:extLst>
              <a:ext uri="{FF2B5EF4-FFF2-40B4-BE49-F238E27FC236}">
                <a16:creationId xmlns:a16="http://schemas.microsoft.com/office/drawing/2014/main" id="{2FD023ED-19A9-752E-B06F-C0051E916EF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311969" y="908993"/>
            <a:ext cx="2520001" cy="2520000"/>
          </a:xfrm>
          <a:custGeom>
            <a:avLst/>
            <a:gdLst>
              <a:gd name="connsiteX0" fmla="*/ 1260000 w 2520001"/>
              <a:gd name="connsiteY0" fmla="*/ 0 h 2520000"/>
              <a:gd name="connsiteX1" fmla="*/ 2520001 w 2520001"/>
              <a:gd name="connsiteY1" fmla="*/ 1260000 h 2520000"/>
              <a:gd name="connsiteX2" fmla="*/ 1260000 w 2520001"/>
              <a:gd name="connsiteY2" fmla="*/ 2520000 h 2520000"/>
              <a:gd name="connsiteX3" fmla="*/ 0 w 2520001"/>
              <a:gd name="connsiteY3" fmla="*/ 1260000 h 2520000"/>
              <a:gd name="connsiteX4" fmla="*/ 1260000 w 2520001"/>
              <a:gd name="connsiteY4" fmla="*/ 0 h 25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20001" h="2520000">
                <a:moveTo>
                  <a:pt x="1260000" y="0"/>
                </a:moveTo>
                <a:cubicBezTo>
                  <a:pt x="1955879" y="0"/>
                  <a:pt x="2520001" y="564121"/>
                  <a:pt x="2520001" y="1260000"/>
                </a:cubicBezTo>
                <a:cubicBezTo>
                  <a:pt x="2520001" y="1955879"/>
                  <a:pt x="1955880" y="2520000"/>
                  <a:pt x="1260000" y="2520000"/>
                </a:cubicBezTo>
                <a:cubicBezTo>
                  <a:pt x="564122" y="2520000"/>
                  <a:pt x="0" y="1955879"/>
                  <a:pt x="0" y="1260000"/>
                </a:cubicBezTo>
                <a:cubicBezTo>
                  <a:pt x="0" y="564121"/>
                  <a:pt x="564121" y="0"/>
                  <a:pt x="126000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 sz="1200"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Click to add image</a:t>
            </a:r>
          </a:p>
          <a:p>
            <a:endParaRPr lang="nl-NL"/>
          </a:p>
        </p:txBody>
      </p:sp>
      <p:sp>
        <p:nvSpPr>
          <p:cNvPr id="10" name="Tijdelijke aanduiding voor afbeelding 9">
            <a:extLst>
              <a:ext uri="{FF2B5EF4-FFF2-40B4-BE49-F238E27FC236}">
                <a16:creationId xmlns:a16="http://schemas.microsoft.com/office/drawing/2014/main" id="{BD06A1A4-7662-2810-DAF5-DD1A9A281AE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91994" y="3428978"/>
            <a:ext cx="2520000" cy="2520001"/>
          </a:xfrm>
          <a:custGeom>
            <a:avLst/>
            <a:gdLst>
              <a:gd name="connsiteX0" fmla="*/ 2520000 w 2520000"/>
              <a:gd name="connsiteY0" fmla="*/ 0 h 2520001"/>
              <a:gd name="connsiteX1" fmla="*/ 1 w 2520000"/>
              <a:gd name="connsiteY1" fmla="*/ 2520001 h 2520001"/>
              <a:gd name="connsiteX2" fmla="*/ 0 w 2520000"/>
              <a:gd name="connsiteY2" fmla="*/ 1 h 2520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20000" h="2520001">
                <a:moveTo>
                  <a:pt x="2520000" y="0"/>
                </a:moveTo>
                <a:lnTo>
                  <a:pt x="1" y="2520001"/>
                </a:lnTo>
                <a:lnTo>
                  <a:pt x="0" y="1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Click to add image</a:t>
            </a:r>
          </a:p>
          <a:p>
            <a:endParaRPr lang="nl-NL"/>
          </a:p>
        </p:txBody>
      </p:sp>
      <p:sp>
        <p:nvSpPr>
          <p:cNvPr id="6" name="Tijdelijke aanduiding voor afbeelding 5">
            <a:extLst>
              <a:ext uri="{FF2B5EF4-FFF2-40B4-BE49-F238E27FC236}">
                <a16:creationId xmlns:a16="http://schemas.microsoft.com/office/drawing/2014/main" id="{A08C4A73-29AF-49AA-7154-4FC8ED409A0C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2051957" y="908982"/>
            <a:ext cx="1260001" cy="2520001"/>
          </a:xfrm>
          <a:custGeom>
            <a:avLst/>
            <a:gdLst>
              <a:gd name="connsiteX0" fmla="*/ 1260001 w 1260001"/>
              <a:gd name="connsiteY0" fmla="*/ 0 h 2520001"/>
              <a:gd name="connsiteX1" fmla="*/ 1260001 w 1260001"/>
              <a:gd name="connsiteY1" fmla="*/ 2520001 h 2520001"/>
              <a:gd name="connsiteX2" fmla="*/ 0 w 1260001"/>
              <a:gd name="connsiteY2" fmla="*/ 1260001 h 2520001"/>
              <a:gd name="connsiteX3" fmla="*/ 1260001 w 1260001"/>
              <a:gd name="connsiteY3" fmla="*/ 0 h 2520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60001" h="2520001">
                <a:moveTo>
                  <a:pt x="1260001" y="0"/>
                </a:moveTo>
                <a:lnTo>
                  <a:pt x="1260001" y="2520001"/>
                </a:lnTo>
                <a:cubicBezTo>
                  <a:pt x="564165" y="2520002"/>
                  <a:pt x="0" y="1955835"/>
                  <a:pt x="0" y="1260001"/>
                </a:cubicBezTo>
                <a:cubicBezTo>
                  <a:pt x="0" y="564166"/>
                  <a:pt x="564165" y="0"/>
                  <a:pt x="1260001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 sz="1200"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Click to add image</a:t>
            </a:r>
          </a:p>
        </p:txBody>
      </p:sp>
      <p:sp>
        <p:nvSpPr>
          <p:cNvPr id="3" name="Tijdelijke aanduiding voor titel 1">
            <a:extLst>
              <a:ext uri="{FF2B5EF4-FFF2-40B4-BE49-F238E27FC236}">
                <a16:creationId xmlns:a16="http://schemas.microsoft.com/office/drawing/2014/main" id="{14DA10EE-46F1-1198-D109-FE1D76B0C1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42036" y="358250"/>
            <a:ext cx="503999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5" name="Tijdelijke aanduiding voor inhoud 2">
            <a:extLst>
              <a:ext uri="{FF2B5EF4-FFF2-40B4-BE49-F238E27FC236}">
                <a16:creationId xmlns:a16="http://schemas.microsoft.com/office/drawing/2014/main" id="{2B5B9BAA-2FE9-8F01-D0A9-51AEA5F9AD77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6359992" y="2314362"/>
            <a:ext cx="5022041" cy="4185388"/>
          </a:xfrm>
          <a:prstGeom prst="rect">
            <a:avLst/>
          </a:prstGeom>
        </p:spPr>
        <p:txBody>
          <a:bodyPr/>
          <a:lstStyle>
            <a:lvl1pPr>
              <a:buClr>
                <a:srgbClr val="507AC2"/>
              </a:buClr>
              <a:defRPr/>
            </a:lvl1pPr>
            <a:lvl2pPr>
              <a:buClr>
                <a:srgbClr val="507AC2"/>
              </a:buClr>
              <a:defRPr/>
            </a:lvl2pPr>
            <a:lvl3pPr>
              <a:buClr>
                <a:srgbClr val="507AC2"/>
              </a:buClr>
              <a:defRPr/>
            </a:lvl3pPr>
            <a:lvl4pPr>
              <a:buClr>
                <a:srgbClr val="507AC2"/>
              </a:buClr>
              <a:defRPr/>
            </a:lvl4pPr>
            <a:lvl5pPr>
              <a:buClr>
                <a:srgbClr val="507AC2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jdelijke aanduiding voor tekst 2">
            <a:extLst>
              <a:ext uri="{FF2B5EF4-FFF2-40B4-BE49-F238E27FC236}">
                <a16:creationId xmlns:a16="http://schemas.microsoft.com/office/drawing/2014/main" id="{F45ACA39-CE51-A7F9-5363-F2F024CCDA8C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6359991" y="1741308"/>
            <a:ext cx="5022042" cy="515559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000" b="0">
                <a:solidFill>
                  <a:srgbClr val="507AC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2" name="Footer Placeholder 2">
            <a:extLst>
              <a:ext uri="{FF2B5EF4-FFF2-40B4-BE49-F238E27FC236}">
                <a16:creationId xmlns:a16="http://schemas.microsoft.com/office/drawing/2014/main" id="{E095324B-4C25-8413-FE7E-B4B6378C59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85200" y="6596579"/>
            <a:ext cx="4114800" cy="1520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2"/>
                </a:solidFill>
              </a:defRPr>
            </a:lvl1pPr>
          </a:lstStyle>
          <a:p>
            <a:r>
              <a:rPr lang="en-BE"/>
              <a:t>Source</a:t>
            </a:r>
          </a:p>
        </p:txBody>
      </p:sp>
    </p:spTree>
    <p:extLst>
      <p:ext uri="{BB962C8B-B14F-4D97-AF65-F5344CB8AC3E}">
        <p14:creationId xmlns:p14="http://schemas.microsoft.com/office/powerpoint/2010/main" val="386730517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image and titl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afbeelding 6">
            <a:extLst>
              <a:ext uri="{FF2B5EF4-FFF2-40B4-BE49-F238E27FC236}">
                <a16:creationId xmlns:a16="http://schemas.microsoft.com/office/drawing/2014/main" id="{5EBE94DE-4B26-060E-5A1E-F2B6C047F9FC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792000" y="908993"/>
            <a:ext cx="5033769" cy="5033789"/>
          </a:xfrm>
          <a:custGeom>
            <a:avLst/>
            <a:gdLst>
              <a:gd name="connsiteX0" fmla="*/ 2519964 w 5033769"/>
              <a:gd name="connsiteY0" fmla="*/ 1382954 h 5033789"/>
              <a:gd name="connsiteX1" fmla="*/ 2519964 w 5033769"/>
              <a:gd name="connsiteY1" fmla="*/ 2513777 h 5033789"/>
              <a:gd name="connsiteX2" fmla="*/ 2520001 w 5033769"/>
              <a:gd name="connsiteY2" fmla="*/ 2513777 h 5033789"/>
              <a:gd name="connsiteX3" fmla="*/ 2519989 w 5033769"/>
              <a:gd name="connsiteY3" fmla="*/ 2513789 h 5033789"/>
              <a:gd name="connsiteX4" fmla="*/ 3649376 w 5033769"/>
              <a:gd name="connsiteY4" fmla="*/ 2513789 h 5033789"/>
              <a:gd name="connsiteX5" fmla="*/ 3535235 w 5033769"/>
              <a:gd name="connsiteY5" fmla="*/ 2497467 h 5033789"/>
              <a:gd name="connsiteX6" fmla="*/ 2520261 w 5033769"/>
              <a:gd name="connsiteY6" fmla="*/ 1388840 h 5033789"/>
              <a:gd name="connsiteX7" fmla="*/ 2519964 w 5033769"/>
              <a:gd name="connsiteY7" fmla="*/ 0 h 5033789"/>
              <a:gd name="connsiteX8" fmla="*/ 2519964 w 5033769"/>
              <a:gd name="connsiteY8" fmla="*/ 1137072 h 5033789"/>
              <a:gd name="connsiteX9" fmla="*/ 2520261 w 5033769"/>
              <a:gd name="connsiteY9" fmla="*/ 1131185 h 5033789"/>
              <a:gd name="connsiteX10" fmla="*/ 3773756 w 5033769"/>
              <a:gd name="connsiteY10" fmla="*/ 13 h 5033789"/>
              <a:gd name="connsiteX11" fmla="*/ 5033757 w 5033769"/>
              <a:gd name="connsiteY11" fmla="*/ 1260013 h 5033789"/>
              <a:gd name="connsiteX12" fmla="*/ 3902584 w 5033769"/>
              <a:gd name="connsiteY12" fmla="*/ 2513507 h 5033789"/>
              <a:gd name="connsiteX13" fmla="*/ 3897013 w 5033769"/>
              <a:gd name="connsiteY13" fmla="*/ 2513789 h 5033789"/>
              <a:gd name="connsiteX14" fmla="*/ 5033769 w 5033769"/>
              <a:gd name="connsiteY14" fmla="*/ 2513789 h 5033789"/>
              <a:gd name="connsiteX15" fmla="*/ 5033768 w 5033769"/>
              <a:gd name="connsiteY15" fmla="*/ 5033789 h 5033789"/>
              <a:gd name="connsiteX16" fmla="*/ 2513768 w 5033769"/>
              <a:gd name="connsiteY16" fmla="*/ 5033789 h 5033789"/>
              <a:gd name="connsiteX17" fmla="*/ 2513769 w 5033769"/>
              <a:gd name="connsiteY17" fmla="*/ 2520008 h 5033789"/>
              <a:gd name="connsiteX18" fmla="*/ 1 w 5033769"/>
              <a:gd name="connsiteY18" fmla="*/ 5033777 h 5033789"/>
              <a:gd name="connsiteX19" fmla="*/ 0 w 5033769"/>
              <a:gd name="connsiteY19" fmla="*/ 2513777 h 5033789"/>
              <a:gd name="connsiteX20" fmla="*/ 2458226 w 5033769"/>
              <a:gd name="connsiteY20" fmla="*/ 2513776 h 5033789"/>
              <a:gd name="connsiteX21" fmla="*/ 2266042 w 5033769"/>
              <a:gd name="connsiteY21" fmla="*/ 2494401 h 5033789"/>
              <a:gd name="connsiteX22" fmla="*/ 1259962 w 5033769"/>
              <a:gd name="connsiteY22" fmla="*/ 1260001 h 5033789"/>
              <a:gd name="connsiteX23" fmla="*/ 2519964 w 5033769"/>
              <a:gd name="connsiteY23" fmla="*/ 0 h 5033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033769" h="5033789">
                <a:moveTo>
                  <a:pt x="2519964" y="1382954"/>
                </a:moveTo>
                <a:lnTo>
                  <a:pt x="2519964" y="2513777"/>
                </a:lnTo>
                <a:lnTo>
                  <a:pt x="2520001" y="2513777"/>
                </a:lnTo>
                <a:lnTo>
                  <a:pt x="2519989" y="2513789"/>
                </a:lnTo>
                <a:lnTo>
                  <a:pt x="3649376" y="2513789"/>
                </a:lnTo>
                <a:lnTo>
                  <a:pt x="3535235" y="2497467"/>
                </a:lnTo>
                <a:cubicBezTo>
                  <a:pt x="2994600" y="2393880"/>
                  <a:pt x="2576720" y="1944783"/>
                  <a:pt x="2520261" y="1388840"/>
                </a:cubicBezTo>
                <a:close/>
                <a:moveTo>
                  <a:pt x="2519964" y="0"/>
                </a:moveTo>
                <a:lnTo>
                  <a:pt x="2519964" y="1137072"/>
                </a:lnTo>
                <a:lnTo>
                  <a:pt x="2520261" y="1131185"/>
                </a:lnTo>
                <a:cubicBezTo>
                  <a:pt x="2584786" y="495822"/>
                  <a:pt x="3121369" y="13"/>
                  <a:pt x="3773756" y="13"/>
                </a:cubicBezTo>
                <a:cubicBezTo>
                  <a:pt x="4469635" y="13"/>
                  <a:pt x="5033757" y="564134"/>
                  <a:pt x="5033757" y="1260013"/>
                </a:cubicBezTo>
                <a:cubicBezTo>
                  <a:pt x="5033757" y="1912399"/>
                  <a:pt x="4537948" y="2448983"/>
                  <a:pt x="3902584" y="2513507"/>
                </a:cubicBezTo>
                <a:lnTo>
                  <a:pt x="3897013" y="2513789"/>
                </a:lnTo>
                <a:lnTo>
                  <a:pt x="5033769" y="2513789"/>
                </a:lnTo>
                <a:lnTo>
                  <a:pt x="5033768" y="5033789"/>
                </a:lnTo>
                <a:lnTo>
                  <a:pt x="2513768" y="5033789"/>
                </a:lnTo>
                <a:lnTo>
                  <a:pt x="2513769" y="2520008"/>
                </a:lnTo>
                <a:lnTo>
                  <a:pt x="1" y="5033777"/>
                </a:lnTo>
                <a:lnTo>
                  <a:pt x="0" y="2513777"/>
                </a:lnTo>
                <a:lnTo>
                  <a:pt x="2458226" y="2513776"/>
                </a:lnTo>
                <a:lnTo>
                  <a:pt x="2266042" y="2494401"/>
                </a:lnTo>
                <a:cubicBezTo>
                  <a:pt x="1691901" y="2376903"/>
                  <a:pt x="1259962" y="1868856"/>
                  <a:pt x="1259962" y="1260001"/>
                </a:cubicBezTo>
                <a:cubicBezTo>
                  <a:pt x="1259962" y="564166"/>
                  <a:pt x="1824128" y="0"/>
                  <a:pt x="2519964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Click to add image</a:t>
            </a:r>
          </a:p>
          <a:p>
            <a:endParaRPr lang="nl-NL"/>
          </a:p>
        </p:txBody>
      </p:sp>
      <p:sp>
        <p:nvSpPr>
          <p:cNvPr id="3" name="Tijdelijke aanduiding voor titel 1">
            <a:extLst>
              <a:ext uri="{FF2B5EF4-FFF2-40B4-BE49-F238E27FC236}">
                <a16:creationId xmlns:a16="http://schemas.microsoft.com/office/drawing/2014/main" id="{E2806413-558A-B4FF-3747-659D64E092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42036" y="358250"/>
            <a:ext cx="503999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5" name="Tijdelijke aanduiding voor inhoud 2">
            <a:extLst>
              <a:ext uri="{FF2B5EF4-FFF2-40B4-BE49-F238E27FC236}">
                <a16:creationId xmlns:a16="http://schemas.microsoft.com/office/drawing/2014/main" id="{C318214A-6C31-50BB-ADD5-C91FD67810C7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6359992" y="2314362"/>
            <a:ext cx="5022041" cy="4185388"/>
          </a:xfrm>
          <a:prstGeom prst="rect">
            <a:avLst/>
          </a:prstGeom>
        </p:spPr>
        <p:txBody>
          <a:bodyPr/>
          <a:lstStyle>
            <a:lvl1pPr>
              <a:buClr>
                <a:srgbClr val="507AC2"/>
              </a:buClr>
              <a:defRPr/>
            </a:lvl1pPr>
            <a:lvl2pPr>
              <a:buClr>
                <a:srgbClr val="507AC2"/>
              </a:buClr>
              <a:defRPr/>
            </a:lvl2pPr>
            <a:lvl3pPr>
              <a:buClr>
                <a:srgbClr val="507AC2"/>
              </a:buClr>
              <a:defRPr/>
            </a:lvl3pPr>
            <a:lvl4pPr>
              <a:buClr>
                <a:srgbClr val="507AC2"/>
              </a:buClr>
              <a:defRPr/>
            </a:lvl4pPr>
            <a:lvl5pPr>
              <a:buClr>
                <a:srgbClr val="507AC2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jdelijke aanduiding voor tekst 2">
            <a:extLst>
              <a:ext uri="{FF2B5EF4-FFF2-40B4-BE49-F238E27FC236}">
                <a16:creationId xmlns:a16="http://schemas.microsoft.com/office/drawing/2014/main" id="{EF5E535E-440A-40FE-3142-1F27FDD1EBF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6359991" y="1741308"/>
            <a:ext cx="5022042" cy="515559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000" b="0">
                <a:solidFill>
                  <a:srgbClr val="507AC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2" name="Footer Placeholder 2">
            <a:extLst>
              <a:ext uri="{FF2B5EF4-FFF2-40B4-BE49-F238E27FC236}">
                <a16:creationId xmlns:a16="http://schemas.microsoft.com/office/drawing/2014/main" id="{DEEC7AAE-2A42-6069-F1A6-C7D2176473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85200" y="6596579"/>
            <a:ext cx="4114800" cy="1520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2"/>
                </a:solidFill>
              </a:defRPr>
            </a:lvl1pPr>
          </a:lstStyle>
          <a:p>
            <a:r>
              <a:rPr lang="en-BE"/>
              <a:t>Source</a:t>
            </a:r>
          </a:p>
        </p:txBody>
      </p:sp>
    </p:spTree>
    <p:extLst>
      <p:ext uri="{BB962C8B-B14F-4D97-AF65-F5344CB8AC3E}">
        <p14:creationId xmlns:p14="http://schemas.microsoft.com/office/powerpoint/2010/main" val="251042056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and title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Vrije vorm: vorm 9">
            <a:extLst>
              <a:ext uri="{FF2B5EF4-FFF2-40B4-BE49-F238E27FC236}">
                <a16:creationId xmlns:a16="http://schemas.microsoft.com/office/drawing/2014/main" id="{76F6EEEB-9971-9726-81A6-A842C217CA1A}"/>
              </a:ext>
            </a:extLst>
          </p:cNvPr>
          <p:cNvSpPr/>
          <p:nvPr/>
        </p:nvSpPr>
        <p:spPr>
          <a:xfrm>
            <a:off x="3311975" y="3429000"/>
            <a:ext cx="2519999" cy="2519999"/>
          </a:xfrm>
          <a:custGeom>
            <a:avLst/>
            <a:gdLst>
              <a:gd name="connsiteX0" fmla="*/ 2286026 w 2286025"/>
              <a:gd name="connsiteY0" fmla="*/ 1143013 h 2286025"/>
              <a:gd name="connsiteX1" fmla="*/ 1143012 w 2286025"/>
              <a:gd name="connsiteY1" fmla="*/ 2286026 h 2286025"/>
              <a:gd name="connsiteX2" fmla="*/ -1 w 2286025"/>
              <a:gd name="connsiteY2" fmla="*/ 1143013 h 2286025"/>
              <a:gd name="connsiteX3" fmla="*/ 1143012 w 2286025"/>
              <a:gd name="connsiteY3" fmla="*/ 0 h 2286025"/>
              <a:gd name="connsiteX4" fmla="*/ 2286026 w 2286025"/>
              <a:gd name="connsiteY4" fmla="*/ 1143013 h 2286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25" h="2286025">
                <a:moveTo>
                  <a:pt x="2286026" y="1143013"/>
                </a:moveTo>
                <a:cubicBezTo>
                  <a:pt x="2286026" y="1774282"/>
                  <a:pt x="1774282" y="2286026"/>
                  <a:pt x="1143012" y="2286026"/>
                </a:cubicBezTo>
                <a:cubicBezTo>
                  <a:pt x="511744" y="2286026"/>
                  <a:pt x="-1" y="1774282"/>
                  <a:pt x="-1" y="1143013"/>
                </a:cubicBezTo>
                <a:cubicBezTo>
                  <a:pt x="-1" y="511744"/>
                  <a:pt x="511743" y="0"/>
                  <a:pt x="1143012" y="0"/>
                </a:cubicBezTo>
                <a:cubicBezTo>
                  <a:pt x="1774281" y="0"/>
                  <a:pt x="2286026" y="511744"/>
                  <a:pt x="2286026" y="1143013"/>
                </a:cubicBezTo>
                <a:close/>
              </a:path>
            </a:pathLst>
          </a:custGeom>
          <a:solidFill>
            <a:srgbClr val="D1E3F7"/>
          </a:solidFill>
          <a:ln w="0" cap="flat">
            <a:noFill/>
            <a:prstDash val="solid"/>
            <a:miter/>
          </a:ln>
        </p:spPr>
        <p:txBody>
          <a:bodyPr rtlCol="0" anchor="ctr"/>
          <a:lstStyle/>
          <a:p>
            <a:endParaRPr lang="nl-NL"/>
          </a:p>
        </p:txBody>
      </p:sp>
      <p:sp>
        <p:nvSpPr>
          <p:cNvPr id="9" name="Vrije vorm: vorm 8">
            <a:extLst>
              <a:ext uri="{FF2B5EF4-FFF2-40B4-BE49-F238E27FC236}">
                <a16:creationId xmlns:a16="http://schemas.microsoft.com/office/drawing/2014/main" id="{5297B128-04E7-F095-D863-25F3756FB4B4}"/>
              </a:ext>
            </a:extLst>
          </p:cNvPr>
          <p:cNvSpPr>
            <a:spLocks noChangeAspect="1"/>
          </p:cNvSpPr>
          <p:nvPr/>
        </p:nvSpPr>
        <p:spPr>
          <a:xfrm>
            <a:off x="3311961" y="912007"/>
            <a:ext cx="2519999" cy="2520000"/>
          </a:xfrm>
          <a:custGeom>
            <a:avLst/>
            <a:gdLst>
              <a:gd name="connsiteX0" fmla="*/ 2286035 w 2286035"/>
              <a:gd name="connsiteY0" fmla="*/ 0 h 2286036"/>
              <a:gd name="connsiteX1" fmla="*/ 2286036 w 2286035"/>
              <a:gd name="connsiteY1" fmla="*/ 2286036 h 2286036"/>
              <a:gd name="connsiteX2" fmla="*/ 0 w 2286035"/>
              <a:gd name="connsiteY2" fmla="*/ 2286037 h 2286036"/>
              <a:gd name="connsiteX3" fmla="*/ 2286035 w 2286035"/>
              <a:gd name="connsiteY3" fmla="*/ 0 h 2286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86035" h="2286036">
                <a:moveTo>
                  <a:pt x="2286035" y="0"/>
                </a:moveTo>
                <a:lnTo>
                  <a:pt x="2286036" y="2286036"/>
                </a:lnTo>
                <a:lnTo>
                  <a:pt x="0" y="2286037"/>
                </a:lnTo>
                <a:lnTo>
                  <a:pt x="2286035" y="0"/>
                </a:lnTo>
                <a:close/>
              </a:path>
            </a:pathLst>
          </a:custGeom>
          <a:solidFill>
            <a:srgbClr val="D1E3F7"/>
          </a:solidFill>
          <a:ln w="0" cap="flat">
            <a:noFill/>
            <a:prstDash val="solid"/>
            <a:miter/>
          </a:ln>
        </p:spPr>
        <p:txBody>
          <a:bodyPr rtlCol="0" anchor="ctr"/>
          <a:lstStyle/>
          <a:p>
            <a:endParaRPr lang="nl-NL"/>
          </a:p>
        </p:txBody>
      </p:sp>
      <p:sp>
        <p:nvSpPr>
          <p:cNvPr id="19" name="Vrije vorm: vorm 18">
            <a:extLst>
              <a:ext uri="{FF2B5EF4-FFF2-40B4-BE49-F238E27FC236}">
                <a16:creationId xmlns:a16="http://schemas.microsoft.com/office/drawing/2014/main" id="{69DDE691-C5AE-BC2F-E04B-661180E83819}"/>
              </a:ext>
            </a:extLst>
          </p:cNvPr>
          <p:cNvSpPr>
            <a:spLocks noChangeAspect="1"/>
          </p:cNvSpPr>
          <p:nvPr/>
        </p:nvSpPr>
        <p:spPr>
          <a:xfrm>
            <a:off x="792000" y="917534"/>
            <a:ext cx="2520057" cy="5031466"/>
          </a:xfrm>
          <a:custGeom>
            <a:avLst/>
            <a:gdLst>
              <a:gd name="connsiteX0" fmla="*/ 2520056 w 2520057"/>
              <a:gd name="connsiteY0" fmla="*/ 0 h 5031466"/>
              <a:gd name="connsiteX1" fmla="*/ 2520057 w 2520057"/>
              <a:gd name="connsiteY1" fmla="*/ 2520000 h 5031466"/>
              <a:gd name="connsiteX2" fmla="*/ 2520000 w 2520057"/>
              <a:gd name="connsiteY2" fmla="*/ 2520000 h 5031466"/>
              <a:gd name="connsiteX3" fmla="*/ 2520000 w 2520057"/>
              <a:gd name="connsiteY3" fmla="*/ 5031466 h 5031466"/>
              <a:gd name="connsiteX4" fmla="*/ 0 w 2520057"/>
              <a:gd name="connsiteY4" fmla="*/ 5031466 h 5031466"/>
              <a:gd name="connsiteX5" fmla="*/ 0 w 2520057"/>
              <a:gd name="connsiteY5" fmla="*/ 2511466 h 5031466"/>
              <a:gd name="connsiteX6" fmla="*/ 8592 w 2520057"/>
              <a:gd name="connsiteY6" fmla="*/ 2511466 h 5031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20057" h="5031466">
                <a:moveTo>
                  <a:pt x="2520056" y="0"/>
                </a:moveTo>
                <a:lnTo>
                  <a:pt x="2520057" y="2520000"/>
                </a:lnTo>
                <a:lnTo>
                  <a:pt x="2520000" y="2520000"/>
                </a:lnTo>
                <a:lnTo>
                  <a:pt x="2520000" y="5031466"/>
                </a:lnTo>
                <a:lnTo>
                  <a:pt x="0" y="5031466"/>
                </a:lnTo>
                <a:lnTo>
                  <a:pt x="0" y="2511466"/>
                </a:lnTo>
                <a:lnTo>
                  <a:pt x="8592" y="2511466"/>
                </a:lnTo>
                <a:close/>
              </a:path>
            </a:pathLst>
          </a:custGeom>
          <a:solidFill>
            <a:srgbClr val="D1E3F7"/>
          </a:solidFill>
          <a:ln w="0" cap="flat">
            <a:noFill/>
            <a:prstDash val="solid"/>
            <a:miter/>
          </a:ln>
        </p:spPr>
        <p:txBody>
          <a:bodyPr rtlCol="0" anchor="ctr"/>
          <a:lstStyle/>
          <a:p>
            <a:endParaRPr lang="nl-NL"/>
          </a:p>
        </p:txBody>
      </p:sp>
      <p:sp>
        <p:nvSpPr>
          <p:cNvPr id="3" name="Tijdelijke aanduiding voor titel 1">
            <a:extLst>
              <a:ext uri="{FF2B5EF4-FFF2-40B4-BE49-F238E27FC236}">
                <a16:creationId xmlns:a16="http://schemas.microsoft.com/office/drawing/2014/main" id="{D1EEE359-6E9B-B0E9-BD36-535F355D81A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42036" y="358250"/>
            <a:ext cx="503999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5" name="Tijdelijke aanduiding voor inhoud 2">
            <a:extLst>
              <a:ext uri="{FF2B5EF4-FFF2-40B4-BE49-F238E27FC236}">
                <a16:creationId xmlns:a16="http://schemas.microsoft.com/office/drawing/2014/main" id="{467856D3-546D-DB12-268E-5B6E7052ABA6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6359992" y="2314362"/>
            <a:ext cx="5022041" cy="4185388"/>
          </a:xfrm>
          <a:prstGeom prst="rect">
            <a:avLst/>
          </a:prstGeom>
        </p:spPr>
        <p:txBody>
          <a:bodyPr/>
          <a:lstStyle>
            <a:lvl1pPr>
              <a:buClr>
                <a:srgbClr val="507AC2"/>
              </a:buClr>
              <a:defRPr/>
            </a:lvl1pPr>
            <a:lvl2pPr>
              <a:buClr>
                <a:srgbClr val="507AC2"/>
              </a:buClr>
              <a:defRPr/>
            </a:lvl2pPr>
            <a:lvl3pPr>
              <a:buClr>
                <a:srgbClr val="507AC2"/>
              </a:buClr>
              <a:defRPr/>
            </a:lvl3pPr>
            <a:lvl4pPr>
              <a:buClr>
                <a:srgbClr val="507AC2"/>
              </a:buClr>
              <a:defRPr/>
            </a:lvl4pPr>
            <a:lvl5pPr>
              <a:buClr>
                <a:srgbClr val="507AC2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jdelijke aanduiding voor tekst 2">
            <a:extLst>
              <a:ext uri="{FF2B5EF4-FFF2-40B4-BE49-F238E27FC236}">
                <a16:creationId xmlns:a16="http://schemas.microsoft.com/office/drawing/2014/main" id="{6913ECC4-CBEA-EE7D-C5A8-C4ACFA3141E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359991" y="1741308"/>
            <a:ext cx="5022042" cy="515559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000" b="0">
                <a:solidFill>
                  <a:srgbClr val="507AC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2" name="Footer Placeholder 2">
            <a:extLst>
              <a:ext uri="{FF2B5EF4-FFF2-40B4-BE49-F238E27FC236}">
                <a16:creationId xmlns:a16="http://schemas.microsoft.com/office/drawing/2014/main" id="{2A3DDEB5-BA75-E7A8-29D1-94C605B394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85200" y="6596579"/>
            <a:ext cx="4114800" cy="1520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2"/>
                </a:solidFill>
              </a:defRPr>
            </a:lvl1pPr>
          </a:lstStyle>
          <a:p>
            <a:r>
              <a:rPr lang="en-BE"/>
              <a:t>Source</a:t>
            </a:r>
          </a:p>
        </p:txBody>
      </p:sp>
    </p:spTree>
    <p:extLst>
      <p:ext uri="{BB962C8B-B14F-4D97-AF65-F5344CB8AC3E}">
        <p14:creationId xmlns:p14="http://schemas.microsoft.com/office/powerpoint/2010/main" val="405369048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ple images and title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Vrije vorm: vorm 9">
            <a:extLst>
              <a:ext uri="{FF2B5EF4-FFF2-40B4-BE49-F238E27FC236}">
                <a16:creationId xmlns:a16="http://schemas.microsoft.com/office/drawing/2014/main" id="{76F6EEEB-9971-9726-81A6-A842C217CA1A}"/>
              </a:ext>
            </a:extLst>
          </p:cNvPr>
          <p:cNvSpPr/>
          <p:nvPr/>
        </p:nvSpPr>
        <p:spPr>
          <a:xfrm>
            <a:off x="3312000" y="3429000"/>
            <a:ext cx="2519999" cy="2519999"/>
          </a:xfrm>
          <a:custGeom>
            <a:avLst/>
            <a:gdLst>
              <a:gd name="connsiteX0" fmla="*/ 2286026 w 2286025"/>
              <a:gd name="connsiteY0" fmla="*/ 1143013 h 2286025"/>
              <a:gd name="connsiteX1" fmla="*/ 1143012 w 2286025"/>
              <a:gd name="connsiteY1" fmla="*/ 2286026 h 2286025"/>
              <a:gd name="connsiteX2" fmla="*/ -1 w 2286025"/>
              <a:gd name="connsiteY2" fmla="*/ 1143013 h 2286025"/>
              <a:gd name="connsiteX3" fmla="*/ 1143012 w 2286025"/>
              <a:gd name="connsiteY3" fmla="*/ 0 h 2286025"/>
              <a:gd name="connsiteX4" fmla="*/ 2286026 w 2286025"/>
              <a:gd name="connsiteY4" fmla="*/ 1143013 h 2286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25" h="2286025">
                <a:moveTo>
                  <a:pt x="2286026" y="1143013"/>
                </a:moveTo>
                <a:cubicBezTo>
                  <a:pt x="2286026" y="1774282"/>
                  <a:pt x="1774282" y="2286026"/>
                  <a:pt x="1143012" y="2286026"/>
                </a:cubicBezTo>
                <a:cubicBezTo>
                  <a:pt x="511744" y="2286026"/>
                  <a:pt x="-1" y="1774282"/>
                  <a:pt x="-1" y="1143013"/>
                </a:cubicBezTo>
                <a:cubicBezTo>
                  <a:pt x="-1" y="511744"/>
                  <a:pt x="511743" y="0"/>
                  <a:pt x="1143012" y="0"/>
                </a:cubicBezTo>
                <a:cubicBezTo>
                  <a:pt x="1774281" y="0"/>
                  <a:pt x="2286026" y="511744"/>
                  <a:pt x="2286026" y="1143013"/>
                </a:cubicBezTo>
                <a:close/>
              </a:path>
            </a:pathLst>
          </a:custGeom>
          <a:solidFill>
            <a:srgbClr val="D1E3F7"/>
          </a:solidFill>
          <a:ln w="0" cap="flat">
            <a:noFill/>
            <a:prstDash val="solid"/>
            <a:miter/>
          </a:ln>
        </p:spPr>
        <p:txBody>
          <a:bodyPr rtlCol="0" anchor="ctr"/>
          <a:lstStyle/>
          <a:p>
            <a:endParaRPr lang="nl-NL"/>
          </a:p>
        </p:txBody>
      </p:sp>
      <p:sp>
        <p:nvSpPr>
          <p:cNvPr id="9" name="Vrije vorm: vorm 8">
            <a:extLst>
              <a:ext uri="{FF2B5EF4-FFF2-40B4-BE49-F238E27FC236}">
                <a16:creationId xmlns:a16="http://schemas.microsoft.com/office/drawing/2014/main" id="{5297B128-04E7-F095-D863-25F3756FB4B4}"/>
              </a:ext>
            </a:extLst>
          </p:cNvPr>
          <p:cNvSpPr>
            <a:spLocks noChangeAspect="1"/>
          </p:cNvSpPr>
          <p:nvPr/>
        </p:nvSpPr>
        <p:spPr>
          <a:xfrm>
            <a:off x="3311986" y="912007"/>
            <a:ext cx="2519999" cy="2520000"/>
          </a:xfrm>
          <a:custGeom>
            <a:avLst/>
            <a:gdLst>
              <a:gd name="connsiteX0" fmla="*/ 2286035 w 2286035"/>
              <a:gd name="connsiteY0" fmla="*/ 0 h 2286036"/>
              <a:gd name="connsiteX1" fmla="*/ 2286036 w 2286035"/>
              <a:gd name="connsiteY1" fmla="*/ 2286036 h 2286036"/>
              <a:gd name="connsiteX2" fmla="*/ 0 w 2286035"/>
              <a:gd name="connsiteY2" fmla="*/ 2286037 h 2286036"/>
              <a:gd name="connsiteX3" fmla="*/ 2286035 w 2286035"/>
              <a:gd name="connsiteY3" fmla="*/ 0 h 2286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86035" h="2286036">
                <a:moveTo>
                  <a:pt x="2286035" y="0"/>
                </a:moveTo>
                <a:lnTo>
                  <a:pt x="2286036" y="2286036"/>
                </a:lnTo>
                <a:lnTo>
                  <a:pt x="0" y="2286037"/>
                </a:lnTo>
                <a:lnTo>
                  <a:pt x="2286035" y="0"/>
                </a:lnTo>
                <a:close/>
              </a:path>
            </a:pathLst>
          </a:custGeom>
          <a:solidFill>
            <a:srgbClr val="D1E3F7"/>
          </a:solidFill>
          <a:ln w="0" cap="flat">
            <a:noFill/>
            <a:prstDash val="solid"/>
            <a:miter/>
          </a:ln>
        </p:spPr>
        <p:txBody>
          <a:bodyPr rtlCol="0" anchor="ctr"/>
          <a:lstStyle/>
          <a:p>
            <a:endParaRPr lang="nl-NL"/>
          </a:p>
        </p:txBody>
      </p:sp>
      <p:sp>
        <p:nvSpPr>
          <p:cNvPr id="19" name="Vrije vorm: vorm 18">
            <a:extLst>
              <a:ext uri="{FF2B5EF4-FFF2-40B4-BE49-F238E27FC236}">
                <a16:creationId xmlns:a16="http://schemas.microsoft.com/office/drawing/2014/main" id="{69DDE691-C5AE-BC2F-E04B-661180E83819}"/>
              </a:ext>
            </a:extLst>
          </p:cNvPr>
          <p:cNvSpPr>
            <a:spLocks noChangeAspect="1"/>
          </p:cNvSpPr>
          <p:nvPr/>
        </p:nvSpPr>
        <p:spPr>
          <a:xfrm>
            <a:off x="792025" y="917534"/>
            <a:ext cx="2520057" cy="5031466"/>
          </a:xfrm>
          <a:custGeom>
            <a:avLst/>
            <a:gdLst>
              <a:gd name="connsiteX0" fmla="*/ 2520056 w 2520057"/>
              <a:gd name="connsiteY0" fmla="*/ 0 h 5031466"/>
              <a:gd name="connsiteX1" fmla="*/ 2520057 w 2520057"/>
              <a:gd name="connsiteY1" fmla="*/ 2520000 h 5031466"/>
              <a:gd name="connsiteX2" fmla="*/ 2520000 w 2520057"/>
              <a:gd name="connsiteY2" fmla="*/ 2520000 h 5031466"/>
              <a:gd name="connsiteX3" fmla="*/ 2520000 w 2520057"/>
              <a:gd name="connsiteY3" fmla="*/ 5031466 h 5031466"/>
              <a:gd name="connsiteX4" fmla="*/ 0 w 2520057"/>
              <a:gd name="connsiteY4" fmla="*/ 5031466 h 5031466"/>
              <a:gd name="connsiteX5" fmla="*/ 0 w 2520057"/>
              <a:gd name="connsiteY5" fmla="*/ 2511466 h 5031466"/>
              <a:gd name="connsiteX6" fmla="*/ 8592 w 2520057"/>
              <a:gd name="connsiteY6" fmla="*/ 2511466 h 5031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20057" h="5031466">
                <a:moveTo>
                  <a:pt x="2520056" y="0"/>
                </a:moveTo>
                <a:lnTo>
                  <a:pt x="2520057" y="2520000"/>
                </a:lnTo>
                <a:lnTo>
                  <a:pt x="2520000" y="2520000"/>
                </a:lnTo>
                <a:lnTo>
                  <a:pt x="2520000" y="5031466"/>
                </a:lnTo>
                <a:lnTo>
                  <a:pt x="0" y="5031466"/>
                </a:lnTo>
                <a:lnTo>
                  <a:pt x="0" y="2511466"/>
                </a:lnTo>
                <a:lnTo>
                  <a:pt x="8592" y="2511466"/>
                </a:lnTo>
                <a:close/>
              </a:path>
            </a:pathLst>
          </a:custGeom>
          <a:solidFill>
            <a:srgbClr val="D1E3F7"/>
          </a:solidFill>
          <a:ln w="0" cap="flat">
            <a:noFill/>
            <a:prstDash val="solid"/>
            <a:miter/>
          </a:ln>
        </p:spPr>
        <p:txBody>
          <a:bodyPr rtlCol="0" anchor="ctr"/>
          <a:lstStyle/>
          <a:p>
            <a:endParaRPr lang="nl-NL"/>
          </a:p>
        </p:txBody>
      </p:sp>
      <p:sp>
        <p:nvSpPr>
          <p:cNvPr id="4" name="Tijdelijke aanduiding voor afbeelding 3">
            <a:extLst>
              <a:ext uri="{FF2B5EF4-FFF2-40B4-BE49-F238E27FC236}">
                <a16:creationId xmlns:a16="http://schemas.microsoft.com/office/drawing/2014/main" id="{CB217713-8550-6E7D-74DA-B21E396D96B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311984" y="3426238"/>
            <a:ext cx="2520001" cy="2520000"/>
          </a:xfrm>
          <a:custGeom>
            <a:avLst/>
            <a:gdLst>
              <a:gd name="connsiteX0" fmla="*/ 1260000 w 2520001"/>
              <a:gd name="connsiteY0" fmla="*/ 0 h 2520000"/>
              <a:gd name="connsiteX1" fmla="*/ 2520001 w 2520001"/>
              <a:gd name="connsiteY1" fmla="*/ 1260000 h 2520000"/>
              <a:gd name="connsiteX2" fmla="*/ 1260000 w 2520001"/>
              <a:gd name="connsiteY2" fmla="*/ 2520000 h 2520000"/>
              <a:gd name="connsiteX3" fmla="*/ 0 w 2520001"/>
              <a:gd name="connsiteY3" fmla="*/ 1260000 h 2520000"/>
              <a:gd name="connsiteX4" fmla="*/ 1260000 w 2520001"/>
              <a:gd name="connsiteY4" fmla="*/ 0 h 25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20001" h="2520000">
                <a:moveTo>
                  <a:pt x="1260000" y="0"/>
                </a:moveTo>
                <a:cubicBezTo>
                  <a:pt x="1955879" y="0"/>
                  <a:pt x="2520001" y="564121"/>
                  <a:pt x="2520001" y="1260000"/>
                </a:cubicBezTo>
                <a:cubicBezTo>
                  <a:pt x="2520001" y="1955879"/>
                  <a:pt x="1955880" y="2520000"/>
                  <a:pt x="1260000" y="2520000"/>
                </a:cubicBezTo>
                <a:cubicBezTo>
                  <a:pt x="564122" y="2520000"/>
                  <a:pt x="0" y="1955879"/>
                  <a:pt x="0" y="1260000"/>
                </a:cubicBezTo>
                <a:cubicBezTo>
                  <a:pt x="0" y="564121"/>
                  <a:pt x="564121" y="0"/>
                  <a:pt x="126000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Click to add image</a:t>
            </a:r>
          </a:p>
          <a:p>
            <a:endParaRPr lang="nl-NL"/>
          </a:p>
        </p:txBody>
      </p:sp>
      <p:sp>
        <p:nvSpPr>
          <p:cNvPr id="5" name="Tijdelijke aanduiding voor afbeelding 4">
            <a:extLst>
              <a:ext uri="{FF2B5EF4-FFF2-40B4-BE49-F238E27FC236}">
                <a16:creationId xmlns:a16="http://schemas.microsoft.com/office/drawing/2014/main" id="{CE3366A8-6FCF-5D96-79E8-44158F6D91F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311923" y="931507"/>
            <a:ext cx="2520000" cy="2520001"/>
          </a:xfrm>
          <a:custGeom>
            <a:avLst/>
            <a:gdLst>
              <a:gd name="connsiteX0" fmla="*/ 2519999 w 2520000"/>
              <a:gd name="connsiteY0" fmla="*/ 0 h 2520001"/>
              <a:gd name="connsiteX1" fmla="*/ 2520000 w 2520000"/>
              <a:gd name="connsiteY1" fmla="*/ 2520000 h 2520001"/>
              <a:gd name="connsiteX2" fmla="*/ 0 w 2520000"/>
              <a:gd name="connsiteY2" fmla="*/ 2520001 h 2520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20000" h="2520001">
                <a:moveTo>
                  <a:pt x="2519999" y="0"/>
                </a:moveTo>
                <a:lnTo>
                  <a:pt x="2520000" y="2520000"/>
                </a:lnTo>
                <a:lnTo>
                  <a:pt x="0" y="2520001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Click to add image</a:t>
            </a:r>
          </a:p>
          <a:p>
            <a:endParaRPr lang="nl-NL"/>
          </a:p>
        </p:txBody>
      </p:sp>
      <p:sp>
        <p:nvSpPr>
          <p:cNvPr id="6" name="Tijdelijke aanduiding voor afbeelding 5">
            <a:extLst>
              <a:ext uri="{FF2B5EF4-FFF2-40B4-BE49-F238E27FC236}">
                <a16:creationId xmlns:a16="http://schemas.microsoft.com/office/drawing/2014/main" id="{43E36CDE-2109-3197-B5A1-145E138A70C5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791914" y="927327"/>
            <a:ext cx="2520057" cy="5031466"/>
          </a:xfrm>
          <a:custGeom>
            <a:avLst/>
            <a:gdLst>
              <a:gd name="connsiteX0" fmla="*/ 2520056 w 2520057"/>
              <a:gd name="connsiteY0" fmla="*/ 0 h 5031466"/>
              <a:gd name="connsiteX1" fmla="*/ 2520057 w 2520057"/>
              <a:gd name="connsiteY1" fmla="*/ 2520000 h 5031466"/>
              <a:gd name="connsiteX2" fmla="*/ 2520000 w 2520057"/>
              <a:gd name="connsiteY2" fmla="*/ 2520000 h 5031466"/>
              <a:gd name="connsiteX3" fmla="*/ 2520000 w 2520057"/>
              <a:gd name="connsiteY3" fmla="*/ 5031466 h 5031466"/>
              <a:gd name="connsiteX4" fmla="*/ 0 w 2520057"/>
              <a:gd name="connsiteY4" fmla="*/ 5031466 h 5031466"/>
              <a:gd name="connsiteX5" fmla="*/ 0 w 2520057"/>
              <a:gd name="connsiteY5" fmla="*/ 2511466 h 5031466"/>
              <a:gd name="connsiteX6" fmla="*/ 8592 w 2520057"/>
              <a:gd name="connsiteY6" fmla="*/ 2511466 h 5031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20057" h="5031466">
                <a:moveTo>
                  <a:pt x="2520056" y="0"/>
                </a:moveTo>
                <a:lnTo>
                  <a:pt x="2520057" y="2520000"/>
                </a:lnTo>
                <a:lnTo>
                  <a:pt x="2520000" y="2520000"/>
                </a:lnTo>
                <a:lnTo>
                  <a:pt x="2520000" y="5031466"/>
                </a:lnTo>
                <a:lnTo>
                  <a:pt x="0" y="5031466"/>
                </a:lnTo>
                <a:lnTo>
                  <a:pt x="0" y="2511466"/>
                </a:lnTo>
                <a:lnTo>
                  <a:pt x="8592" y="2511466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Click to add image</a:t>
            </a:r>
          </a:p>
          <a:p>
            <a:endParaRPr lang="nl-NL"/>
          </a:p>
        </p:txBody>
      </p:sp>
      <p:sp>
        <p:nvSpPr>
          <p:cNvPr id="3" name="Tijdelijke aanduiding voor titel 1">
            <a:extLst>
              <a:ext uri="{FF2B5EF4-FFF2-40B4-BE49-F238E27FC236}">
                <a16:creationId xmlns:a16="http://schemas.microsoft.com/office/drawing/2014/main" id="{A9D86E8B-DCA0-E39D-4462-5A5B781A82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42036" y="358250"/>
            <a:ext cx="503999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11" name="Tijdelijke aanduiding voor inhoud 2">
            <a:extLst>
              <a:ext uri="{FF2B5EF4-FFF2-40B4-BE49-F238E27FC236}">
                <a16:creationId xmlns:a16="http://schemas.microsoft.com/office/drawing/2014/main" id="{AC0CDEFF-3810-3896-AB24-4DA68C3ABF54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6359992" y="2314362"/>
            <a:ext cx="5022041" cy="4185388"/>
          </a:xfrm>
          <a:prstGeom prst="rect">
            <a:avLst/>
          </a:prstGeom>
        </p:spPr>
        <p:txBody>
          <a:bodyPr/>
          <a:lstStyle>
            <a:lvl1pPr>
              <a:buClr>
                <a:srgbClr val="507AC2"/>
              </a:buClr>
              <a:defRPr/>
            </a:lvl1pPr>
            <a:lvl2pPr>
              <a:buClr>
                <a:srgbClr val="507AC2"/>
              </a:buClr>
              <a:defRPr/>
            </a:lvl2pPr>
            <a:lvl3pPr>
              <a:buClr>
                <a:srgbClr val="507AC2"/>
              </a:buClr>
              <a:defRPr/>
            </a:lvl3pPr>
            <a:lvl4pPr>
              <a:buClr>
                <a:srgbClr val="507AC2"/>
              </a:buClr>
              <a:defRPr/>
            </a:lvl4pPr>
            <a:lvl5pPr>
              <a:buClr>
                <a:srgbClr val="507AC2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Tijdelijke aanduiding voor tekst 2">
            <a:extLst>
              <a:ext uri="{FF2B5EF4-FFF2-40B4-BE49-F238E27FC236}">
                <a16:creationId xmlns:a16="http://schemas.microsoft.com/office/drawing/2014/main" id="{73453102-6EE9-1874-AFD3-96C7C5D47EEA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6359991" y="1741308"/>
            <a:ext cx="5022042" cy="515559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000" b="0">
                <a:solidFill>
                  <a:srgbClr val="507AC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2" name="Footer Placeholder 2">
            <a:extLst>
              <a:ext uri="{FF2B5EF4-FFF2-40B4-BE49-F238E27FC236}">
                <a16:creationId xmlns:a16="http://schemas.microsoft.com/office/drawing/2014/main" id="{1F292111-8DD2-5F05-C2FD-D5BAF8A52B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85200" y="6596579"/>
            <a:ext cx="4114800" cy="1520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2"/>
                </a:solidFill>
              </a:defRPr>
            </a:lvl1pPr>
          </a:lstStyle>
          <a:p>
            <a:r>
              <a:rPr lang="en-BE"/>
              <a:t>Source</a:t>
            </a:r>
          </a:p>
        </p:txBody>
      </p:sp>
    </p:spTree>
    <p:extLst>
      <p:ext uri="{BB962C8B-B14F-4D97-AF65-F5344CB8AC3E}">
        <p14:creationId xmlns:p14="http://schemas.microsoft.com/office/powerpoint/2010/main" val="333024605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image and title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jdelijke aanduiding voor afbeelding 12">
            <a:extLst>
              <a:ext uri="{FF2B5EF4-FFF2-40B4-BE49-F238E27FC236}">
                <a16:creationId xmlns:a16="http://schemas.microsoft.com/office/drawing/2014/main" id="{9ED2D670-E603-60EE-4F3B-5B5343957365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02072" y="917534"/>
            <a:ext cx="5029927" cy="5031466"/>
          </a:xfrm>
          <a:custGeom>
            <a:avLst/>
            <a:gdLst>
              <a:gd name="connsiteX0" fmla="*/ 2520000 w 5029927"/>
              <a:gd name="connsiteY0" fmla="*/ 2524522 h 5031466"/>
              <a:gd name="connsiteX1" fmla="*/ 2520000 w 5029927"/>
              <a:gd name="connsiteY1" fmla="*/ 3620442 h 5031466"/>
              <a:gd name="connsiteX2" fmla="*/ 2529606 w 5029927"/>
              <a:gd name="connsiteY2" fmla="*/ 3548425 h 5031466"/>
              <a:gd name="connsiteX3" fmla="*/ 3515992 w 5029927"/>
              <a:gd name="connsiteY3" fmla="*/ 2537065 h 5031466"/>
              <a:gd name="connsiteX4" fmla="*/ 3640418 w 5029927"/>
              <a:gd name="connsiteY4" fmla="*/ 2524522 h 5031466"/>
              <a:gd name="connsiteX5" fmla="*/ 2520056 w 5029927"/>
              <a:gd name="connsiteY5" fmla="*/ 0 h 5031466"/>
              <a:gd name="connsiteX6" fmla="*/ 2520057 w 5029927"/>
              <a:gd name="connsiteY6" fmla="*/ 2514378 h 5031466"/>
              <a:gd name="connsiteX7" fmla="*/ 5029912 w 5029927"/>
              <a:gd name="connsiteY7" fmla="*/ 4521 h 5031466"/>
              <a:gd name="connsiteX8" fmla="*/ 5029913 w 5029927"/>
              <a:gd name="connsiteY8" fmla="*/ 2524521 h 5031466"/>
              <a:gd name="connsiteX9" fmla="*/ 3899433 w 5029927"/>
              <a:gd name="connsiteY9" fmla="*/ 2524522 h 5031466"/>
              <a:gd name="connsiteX10" fmla="*/ 4023860 w 5029927"/>
              <a:gd name="connsiteY10" fmla="*/ 2537065 h 5031466"/>
              <a:gd name="connsiteX11" fmla="*/ 5029927 w 5029927"/>
              <a:gd name="connsiteY11" fmla="*/ 3771466 h 5031466"/>
              <a:gd name="connsiteX12" fmla="*/ 3769926 w 5029927"/>
              <a:gd name="connsiteY12" fmla="*/ 5031466 h 5031466"/>
              <a:gd name="connsiteX13" fmla="*/ 2535525 w 5029927"/>
              <a:gd name="connsiteY13" fmla="*/ 4025400 h 5031466"/>
              <a:gd name="connsiteX14" fmla="*/ 2520000 w 5029927"/>
              <a:gd name="connsiteY14" fmla="*/ 3923677 h 5031466"/>
              <a:gd name="connsiteX15" fmla="*/ 2520000 w 5029927"/>
              <a:gd name="connsiteY15" fmla="*/ 5031466 h 5031466"/>
              <a:gd name="connsiteX16" fmla="*/ 0 w 5029927"/>
              <a:gd name="connsiteY16" fmla="*/ 5031466 h 5031466"/>
              <a:gd name="connsiteX17" fmla="*/ 0 w 5029927"/>
              <a:gd name="connsiteY17" fmla="*/ 2511466 h 5031466"/>
              <a:gd name="connsiteX18" fmla="*/ 8592 w 5029927"/>
              <a:gd name="connsiteY18" fmla="*/ 2511466 h 5031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029927" h="5031466">
                <a:moveTo>
                  <a:pt x="2520000" y="2524522"/>
                </a:moveTo>
                <a:lnTo>
                  <a:pt x="2520000" y="3620442"/>
                </a:lnTo>
                <a:lnTo>
                  <a:pt x="2529606" y="3548425"/>
                </a:lnTo>
                <a:cubicBezTo>
                  <a:pt x="2620125" y="3041670"/>
                  <a:pt x="3013601" y="2639869"/>
                  <a:pt x="3515992" y="2537065"/>
                </a:cubicBezTo>
                <a:lnTo>
                  <a:pt x="3640418" y="2524522"/>
                </a:lnTo>
                <a:close/>
                <a:moveTo>
                  <a:pt x="2520056" y="0"/>
                </a:moveTo>
                <a:lnTo>
                  <a:pt x="2520057" y="2514378"/>
                </a:lnTo>
                <a:lnTo>
                  <a:pt x="5029912" y="4521"/>
                </a:lnTo>
                <a:lnTo>
                  <a:pt x="5029913" y="2524521"/>
                </a:lnTo>
                <a:lnTo>
                  <a:pt x="3899433" y="2524522"/>
                </a:lnTo>
                <a:lnTo>
                  <a:pt x="4023860" y="2537065"/>
                </a:lnTo>
                <a:cubicBezTo>
                  <a:pt x="4598021" y="2654555"/>
                  <a:pt x="5029927" y="3162572"/>
                  <a:pt x="5029927" y="3771466"/>
                </a:cubicBezTo>
                <a:cubicBezTo>
                  <a:pt x="5029927" y="4467345"/>
                  <a:pt x="4465806" y="5031466"/>
                  <a:pt x="3769926" y="5031466"/>
                </a:cubicBezTo>
                <a:cubicBezTo>
                  <a:pt x="3161033" y="5031466"/>
                  <a:pt x="2653015" y="4599561"/>
                  <a:pt x="2535525" y="4025400"/>
                </a:cubicBezTo>
                <a:lnTo>
                  <a:pt x="2520000" y="3923677"/>
                </a:lnTo>
                <a:lnTo>
                  <a:pt x="2520000" y="5031466"/>
                </a:lnTo>
                <a:lnTo>
                  <a:pt x="0" y="5031466"/>
                </a:lnTo>
                <a:lnTo>
                  <a:pt x="0" y="2511466"/>
                </a:lnTo>
                <a:lnTo>
                  <a:pt x="8592" y="2511466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Click to add image</a:t>
            </a:r>
          </a:p>
          <a:p>
            <a:endParaRPr lang="nl-NL"/>
          </a:p>
        </p:txBody>
      </p:sp>
      <p:sp>
        <p:nvSpPr>
          <p:cNvPr id="3" name="Tijdelijke aanduiding voor titel 1">
            <a:extLst>
              <a:ext uri="{FF2B5EF4-FFF2-40B4-BE49-F238E27FC236}">
                <a16:creationId xmlns:a16="http://schemas.microsoft.com/office/drawing/2014/main" id="{D9709253-04A1-DB2D-51C2-9CE601443D9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42036" y="358250"/>
            <a:ext cx="503999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5" name="Tijdelijke aanduiding voor inhoud 2">
            <a:extLst>
              <a:ext uri="{FF2B5EF4-FFF2-40B4-BE49-F238E27FC236}">
                <a16:creationId xmlns:a16="http://schemas.microsoft.com/office/drawing/2014/main" id="{16C816CF-EB5B-0501-2D5F-D0A941C88B7D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6359992" y="2314362"/>
            <a:ext cx="5022041" cy="4185388"/>
          </a:xfrm>
          <a:prstGeom prst="rect">
            <a:avLst/>
          </a:prstGeom>
        </p:spPr>
        <p:txBody>
          <a:bodyPr/>
          <a:lstStyle>
            <a:lvl1pPr>
              <a:buClr>
                <a:srgbClr val="507AC2"/>
              </a:buClr>
              <a:defRPr/>
            </a:lvl1pPr>
            <a:lvl2pPr>
              <a:buClr>
                <a:srgbClr val="507AC2"/>
              </a:buClr>
              <a:defRPr/>
            </a:lvl2pPr>
            <a:lvl3pPr>
              <a:buClr>
                <a:srgbClr val="507AC2"/>
              </a:buClr>
              <a:defRPr/>
            </a:lvl3pPr>
            <a:lvl4pPr>
              <a:buClr>
                <a:srgbClr val="507AC2"/>
              </a:buClr>
              <a:defRPr/>
            </a:lvl4pPr>
            <a:lvl5pPr>
              <a:buClr>
                <a:srgbClr val="507AC2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jdelijke aanduiding voor tekst 2">
            <a:extLst>
              <a:ext uri="{FF2B5EF4-FFF2-40B4-BE49-F238E27FC236}">
                <a16:creationId xmlns:a16="http://schemas.microsoft.com/office/drawing/2014/main" id="{4E357B2E-F7EC-30B7-E730-C9911F87CF8D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6359991" y="1741308"/>
            <a:ext cx="5022042" cy="515559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000" b="0">
                <a:solidFill>
                  <a:srgbClr val="507AC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2" name="Footer Placeholder 2">
            <a:extLst>
              <a:ext uri="{FF2B5EF4-FFF2-40B4-BE49-F238E27FC236}">
                <a16:creationId xmlns:a16="http://schemas.microsoft.com/office/drawing/2014/main" id="{E1DF08E0-4D4E-CB4E-4C39-84817FF01D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85200" y="6596579"/>
            <a:ext cx="4114800" cy="1520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2"/>
                </a:solidFill>
              </a:defRPr>
            </a:lvl1pPr>
          </a:lstStyle>
          <a:p>
            <a:r>
              <a:rPr lang="en-BE"/>
              <a:t>Source</a:t>
            </a:r>
          </a:p>
        </p:txBody>
      </p:sp>
    </p:spTree>
    <p:extLst>
      <p:ext uri="{BB962C8B-B14F-4D97-AF65-F5344CB8AC3E}">
        <p14:creationId xmlns:p14="http://schemas.microsoft.com/office/powerpoint/2010/main" val="343946200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image and title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5">
            <a:extLst>
              <a:ext uri="{FF2B5EF4-FFF2-40B4-BE49-F238E27FC236}">
                <a16:creationId xmlns:a16="http://schemas.microsoft.com/office/drawing/2014/main" id="{3DE2C36C-1842-5D38-A346-C055971CC81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-476" y="358250"/>
            <a:ext cx="5832475" cy="6141500"/>
          </a:xfrm>
        </p:spPr>
        <p:txBody>
          <a:bodyPr/>
          <a:lstStyle>
            <a:lvl1pPr>
              <a:defRPr sz="1200"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/>
              <a:t>Click to add image</a:t>
            </a:r>
          </a:p>
          <a:p>
            <a:endParaRPr lang="en-BE"/>
          </a:p>
        </p:txBody>
      </p:sp>
      <p:sp>
        <p:nvSpPr>
          <p:cNvPr id="5" name="Tijdelijke aanduiding voor titel 1">
            <a:extLst>
              <a:ext uri="{FF2B5EF4-FFF2-40B4-BE49-F238E27FC236}">
                <a16:creationId xmlns:a16="http://schemas.microsoft.com/office/drawing/2014/main" id="{E71F7F7A-9EAB-9C8A-0066-6F2B76E739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42036" y="358250"/>
            <a:ext cx="503999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6" name="Tijdelijke aanduiding voor inhoud 2">
            <a:extLst>
              <a:ext uri="{FF2B5EF4-FFF2-40B4-BE49-F238E27FC236}">
                <a16:creationId xmlns:a16="http://schemas.microsoft.com/office/drawing/2014/main" id="{9F001101-F391-1983-3D45-C6519B1B7598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6359992" y="2314362"/>
            <a:ext cx="5022041" cy="4185388"/>
          </a:xfrm>
          <a:prstGeom prst="rect">
            <a:avLst/>
          </a:prstGeom>
        </p:spPr>
        <p:txBody>
          <a:bodyPr/>
          <a:lstStyle>
            <a:lvl1pPr>
              <a:buClr>
                <a:srgbClr val="507AC2"/>
              </a:buClr>
              <a:defRPr/>
            </a:lvl1pPr>
            <a:lvl2pPr>
              <a:buClr>
                <a:srgbClr val="507AC2"/>
              </a:buClr>
              <a:defRPr/>
            </a:lvl2pPr>
            <a:lvl3pPr>
              <a:buClr>
                <a:srgbClr val="507AC2"/>
              </a:buClr>
              <a:defRPr/>
            </a:lvl3pPr>
            <a:lvl4pPr>
              <a:buClr>
                <a:srgbClr val="507AC2"/>
              </a:buClr>
              <a:defRPr/>
            </a:lvl4pPr>
            <a:lvl5pPr>
              <a:buClr>
                <a:srgbClr val="507AC2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jdelijke aanduiding voor tekst 2">
            <a:extLst>
              <a:ext uri="{FF2B5EF4-FFF2-40B4-BE49-F238E27FC236}">
                <a16:creationId xmlns:a16="http://schemas.microsoft.com/office/drawing/2014/main" id="{559ACE80-6A33-C8C5-32E5-FB52E45CA3A2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359991" y="1741308"/>
            <a:ext cx="5022042" cy="515559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000" b="0">
                <a:solidFill>
                  <a:srgbClr val="507AC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2" name="Footer Placeholder 2">
            <a:extLst>
              <a:ext uri="{FF2B5EF4-FFF2-40B4-BE49-F238E27FC236}">
                <a16:creationId xmlns:a16="http://schemas.microsoft.com/office/drawing/2014/main" id="{5B4A7E5E-B405-6360-C014-8977E49C64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85200" y="6596579"/>
            <a:ext cx="4114800" cy="1520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2"/>
                </a:solidFill>
              </a:defRPr>
            </a:lvl1pPr>
          </a:lstStyle>
          <a:p>
            <a:r>
              <a:rPr lang="en-BE"/>
              <a:t>Source</a:t>
            </a:r>
          </a:p>
        </p:txBody>
      </p:sp>
    </p:spTree>
    <p:extLst>
      <p:ext uri="{BB962C8B-B14F-4D97-AF65-F5344CB8AC3E}">
        <p14:creationId xmlns:p14="http://schemas.microsoft.com/office/powerpoint/2010/main" val="368964946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image and title 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4">
            <a:extLst>
              <a:ext uri="{FF2B5EF4-FFF2-40B4-BE49-F238E27FC236}">
                <a16:creationId xmlns:a16="http://schemas.microsoft.com/office/drawing/2014/main" id="{B08E8BA3-22A1-B274-BF7C-0A8379F109F1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791998" y="358250"/>
            <a:ext cx="5040001" cy="604255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l-NL"/>
          </a:p>
        </p:txBody>
      </p:sp>
      <p:sp>
        <p:nvSpPr>
          <p:cNvPr id="5" name="Tijdelijke aanduiding voor titel 1">
            <a:extLst>
              <a:ext uri="{FF2B5EF4-FFF2-40B4-BE49-F238E27FC236}">
                <a16:creationId xmlns:a16="http://schemas.microsoft.com/office/drawing/2014/main" id="{5E2B6866-6E50-FD23-C261-F30FC54FF2C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42036" y="358250"/>
            <a:ext cx="503999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6" name="Tijdelijke aanduiding voor inhoud 2">
            <a:extLst>
              <a:ext uri="{FF2B5EF4-FFF2-40B4-BE49-F238E27FC236}">
                <a16:creationId xmlns:a16="http://schemas.microsoft.com/office/drawing/2014/main" id="{3BB187D7-CB5D-65AA-B2FD-A7B8D9643469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6359992" y="2314362"/>
            <a:ext cx="5022041" cy="4185388"/>
          </a:xfrm>
          <a:prstGeom prst="rect">
            <a:avLst/>
          </a:prstGeom>
        </p:spPr>
        <p:txBody>
          <a:bodyPr/>
          <a:lstStyle>
            <a:lvl1pPr>
              <a:buClr>
                <a:srgbClr val="507AC2"/>
              </a:buClr>
              <a:defRPr/>
            </a:lvl1pPr>
            <a:lvl2pPr>
              <a:buClr>
                <a:srgbClr val="507AC2"/>
              </a:buClr>
              <a:defRPr/>
            </a:lvl2pPr>
            <a:lvl3pPr>
              <a:buClr>
                <a:srgbClr val="507AC2"/>
              </a:buClr>
              <a:defRPr/>
            </a:lvl3pPr>
            <a:lvl4pPr>
              <a:buClr>
                <a:srgbClr val="507AC2"/>
              </a:buClr>
              <a:defRPr/>
            </a:lvl4pPr>
            <a:lvl5pPr>
              <a:buClr>
                <a:srgbClr val="507AC2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jdelijke aanduiding voor tekst 2">
            <a:extLst>
              <a:ext uri="{FF2B5EF4-FFF2-40B4-BE49-F238E27FC236}">
                <a16:creationId xmlns:a16="http://schemas.microsoft.com/office/drawing/2014/main" id="{BA49AF27-8102-DC3F-B08B-4F6D9855AAA2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359991" y="1741308"/>
            <a:ext cx="5022042" cy="515559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000" b="0">
                <a:solidFill>
                  <a:srgbClr val="507AC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06D440-DA56-FFE4-76E0-D0194A360B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85200" y="6596579"/>
            <a:ext cx="4114800" cy="1520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2"/>
                </a:solidFill>
              </a:defRPr>
            </a:lvl1pPr>
          </a:lstStyle>
          <a:p>
            <a:r>
              <a:rPr lang="en-BE"/>
              <a:t>Source</a:t>
            </a:r>
          </a:p>
        </p:txBody>
      </p:sp>
    </p:spTree>
    <p:extLst>
      <p:ext uri="{BB962C8B-B14F-4D97-AF65-F5344CB8AC3E}">
        <p14:creationId xmlns:p14="http://schemas.microsoft.com/office/powerpoint/2010/main" val="256223917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2C0AEA8-36A5-0A78-8020-162823F2DF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792000" y="1442436"/>
            <a:ext cx="3060000" cy="511830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jdelijke aanduiding voor titel 1">
            <a:extLst>
              <a:ext uri="{FF2B5EF4-FFF2-40B4-BE49-F238E27FC236}">
                <a16:creationId xmlns:a16="http://schemas.microsoft.com/office/drawing/2014/main" id="{5ADB89B9-30A3-4F0A-3FF7-83AD7F9F8F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2000" y="297263"/>
            <a:ext cx="10608000" cy="10145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2" name="Tijdelijke aanduiding voor inhoud 2">
            <a:extLst>
              <a:ext uri="{FF2B5EF4-FFF2-40B4-BE49-F238E27FC236}">
                <a16:creationId xmlns:a16="http://schemas.microsoft.com/office/drawing/2014/main" id="{6D6E3BA9-5D4F-477A-7630-0A89A6E8DDE1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8340000" y="1442436"/>
            <a:ext cx="3060000" cy="511830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ijdelijke aanduiding voor inhoud 2">
            <a:extLst>
              <a:ext uri="{FF2B5EF4-FFF2-40B4-BE49-F238E27FC236}">
                <a16:creationId xmlns:a16="http://schemas.microsoft.com/office/drawing/2014/main" id="{20830080-413E-0A95-15AD-BB4C1A590A2A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4566000" y="1442435"/>
            <a:ext cx="3060000" cy="511830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E2633E96-CEEC-DB34-B341-FE1E633098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85200" y="6596579"/>
            <a:ext cx="4114800" cy="1520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2"/>
                </a:solidFill>
              </a:defRPr>
            </a:lvl1pPr>
          </a:lstStyle>
          <a:p>
            <a:r>
              <a:rPr lang="en-BE"/>
              <a:t>Source</a:t>
            </a:r>
          </a:p>
        </p:txBody>
      </p:sp>
    </p:spTree>
    <p:extLst>
      <p:ext uri="{BB962C8B-B14F-4D97-AF65-F5344CB8AC3E}">
        <p14:creationId xmlns:p14="http://schemas.microsoft.com/office/powerpoint/2010/main" val="2264402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Dark 0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5528156B-733A-E015-B005-B2352FABCC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0000" y="288000"/>
            <a:ext cx="914400" cy="485775"/>
          </a:xfrm>
          <a:prstGeom prst="rect">
            <a:avLst/>
          </a:prstGeom>
        </p:spPr>
      </p:pic>
      <p:grpSp>
        <p:nvGrpSpPr>
          <p:cNvPr id="2" name="Groep 1">
            <a:extLst>
              <a:ext uri="{FF2B5EF4-FFF2-40B4-BE49-F238E27FC236}">
                <a16:creationId xmlns:a16="http://schemas.microsoft.com/office/drawing/2014/main" id="{3CAE82DC-C843-24AF-7C4F-F73308DBB9C8}"/>
              </a:ext>
            </a:extLst>
          </p:cNvPr>
          <p:cNvGrpSpPr/>
          <p:nvPr/>
        </p:nvGrpSpPr>
        <p:grpSpPr>
          <a:xfrm>
            <a:off x="7619944" y="0"/>
            <a:ext cx="4572056" cy="6858000"/>
            <a:chOff x="7621146" y="-5"/>
            <a:chExt cx="4572058" cy="6858004"/>
          </a:xfrm>
        </p:grpSpPr>
        <p:sp>
          <p:nvSpPr>
            <p:cNvPr id="6" name="Vrije vorm: vorm 5">
              <a:extLst>
                <a:ext uri="{FF2B5EF4-FFF2-40B4-BE49-F238E27FC236}">
                  <a16:creationId xmlns:a16="http://schemas.microsoft.com/office/drawing/2014/main" id="{C563F611-38B1-2032-B456-83619E58A643}"/>
                </a:ext>
              </a:extLst>
            </p:cNvPr>
            <p:cNvSpPr/>
            <p:nvPr/>
          </p:nvSpPr>
          <p:spPr>
            <a:xfrm>
              <a:off x="9907174" y="4571974"/>
              <a:ext cx="2286025" cy="2286025"/>
            </a:xfrm>
            <a:custGeom>
              <a:avLst/>
              <a:gdLst>
                <a:gd name="connsiteX0" fmla="*/ 2286026 w 2286025"/>
                <a:gd name="connsiteY0" fmla="*/ 1143013 h 2286025"/>
                <a:gd name="connsiteX1" fmla="*/ 1143013 w 2286025"/>
                <a:gd name="connsiteY1" fmla="*/ 2286026 h 2286025"/>
                <a:gd name="connsiteX2" fmla="*/ -1 w 2286025"/>
                <a:gd name="connsiteY2" fmla="*/ 1143013 h 2286025"/>
                <a:gd name="connsiteX3" fmla="*/ 1143013 w 2286025"/>
                <a:gd name="connsiteY3" fmla="*/ 0 h 2286025"/>
                <a:gd name="connsiteX4" fmla="*/ 2286026 w 2286025"/>
                <a:gd name="connsiteY4" fmla="*/ 1143013 h 2286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86025" h="2286025">
                  <a:moveTo>
                    <a:pt x="2286026" y="1143013"/>
                  </a:moveTo>
                  <a:cubicBezTo>
                    <a:pt x="2286026" y="1774282"/>
                    <a:pt x="1774282" y="2286026"/>
                    <a:pt x="1143013" y="2286026"/>
                  </a:cubicBezTo>
                  <a:cubicBezTo>
                    <a:pt x="511744" y="2286026"/>
                    <a:pt x="-1" y="1774282"/>
                    <a:pt x="-1" y="1143013"/>
                  </a:cubicBezTo>
                  <a:cubicBezTo>
                    <a:pt x="-1" y="511745"/>
                    <a:pt x="511743" y="0"/>
                    <a:pt x="1143013" y="0"/>
                  </a:cubicBezTo>
                  <a:cubicBezTo>
                    <a:pt x="1774281" y="0"/>
                    <a:pt x="2286026" y="511745"/>
                    <a:pt x="2286026" y="1143013"/>
                  </a:cubicBezTo>
                  <a:close/>
                </a:path>
              </a:pathLst>
            </a:custGeom>
            <a:solidFill>
              <a:srgbClr val="00A143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NL"/>
            </a:p>
          </p:txBody>
        </p:sp>
        <p:sp>
          <p:nvSpPr>
            <p:cNvPr id="7" name="Vrije vorm: vorm 6">
              <a:extLst>
                <a:ext uri="{FF2B5EF4-FFF2-40B4-BE49-F238E27FC236}">
                  <a16:creationId xmlns:a16="http://schemas.microsoft.com/office/drawing/2014/main" id="{E47D3D4E-9ACE-D283-BCDD-03C00B56B5AE}"/>
                </a:ext>
              </a:extLst>
            </p:cNvPr>
            <p:cNvSpPr/>
            <p:nvPr/>
          </p:nvSpPr>
          <p:spPr>
            <a:xfrm rot="2700000">
              <a:off x="10241959" y="2620804"/>
              <a:ext cx="1616455" cy="1616455"/>
            </a:xfrm>
            <a:custGeom>
              <a:avLst/>
              <a:gdLst>
                <a:gd name="connsiteX0" fmla="*/ 0 w 1616455"/>
                <a:gd name="connsiteY0" fmla="*/ 0 h 1616455"/>
                <a:gd name="connsiteX1" fmla="*/ 1616455 w 1616455"/>
                <a:gd name="connsiteY1" fmla="*/ 0 h 1616455"/>
                <a:gd name="connsiteX2" fmla="*/ 1616455 w 1616455"/>
                <a:gd name="connsiteY2" fmla="*/ 1616455 h 1616455"/>
                <a:gd name="connsiteX3" fmla="*/ 0 w 1616455"/>
                <a:gd name="connsiteY3" fmla="*/ 1616455 h 1616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16455" h="1616455">
                  <a:moveTo>
                    <a:pt x="0" y="0"/>
                  </a:moveTo>
                  <a:lnTo>
                    <a:pt x="1616455" y="0"/>
                  </a:lnTo>
                  <a:lnTo>
                    <a:pt x="1616455" y="1616455"/>
                  </a:lnTo>
                  <a:lnTo>
                    <a:pt x="0" y="1616455"/>
                  </a:lnTo>
                  <a:close/>
                </a:path>
              </a:pathLst>
            </a:custGeom>
            <a:solidFill>
              <a:srgbClr val="E82E4F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NL"/>
            </a:p>
          </p:txBody>
        </p:sp>
        <p:sp>
          <p:nvSpPr>
            <p:cNvPr id="10" name="Vrije vorm: vorm 9">
              <a:extLst>
                <a:ext uri="{FF2B5EF4-FFF2-40B4-BE49-F238E27FC236}">
                  <a16:creationId xmlns:a16="http://schemas.microsoft.com/office/drawing/2014/main" id="{B023998D-C006-A129-B939-66EBA515E1C8}"/>
                </a:ext>
              </a:extLst>
            </p:cNvPr>
            <p:cNvSpPr/>
            <p:nvPr/>
          </p:nvSpPr>
          <p:spPr>
            <a:xfrm>
              <a:off x="7621148" y="2285714"/>
              <a:ext cx="2286025" cy="2286025"/>
            </a:xfrm>
            <a:custGeom>
              <a:avLst/>
              <a:gdLst>
                <a:gd name="connsiteX0" fmla="*/ 0 w 2286025"/>
                <a:gd name="connsiteY0" fmla="*/ 0 h 2286025"/>
                <a:gd name="connsiteX1" fmla="*/ 2286026 w 2286025"/>
                <a:gd name="connsiteY1" fmla="*/ 0 h 2286025"/>
                <a:gd name="connsiteX2" fmla="*/ 2286026 w 2286025"/>
                <a:gd name="connsiteY2" fmla="*/ 2286026 h 2286025"/>
                <a:gd name="connsiteX3" fmla="*/ 0 w 2286025"/>
                <a:gd name="connsiteY3" fmla="*/ 2286026 h 2286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86025" h="2286025">
                  <a:moveTo>
                    <a:pt x="0" y="0"/>
                  </a:moveTo>
                  <a:lnTo>
                    <a:pt x="2286026" y="0"/>
                  </a:lnTo>
                  <a:lnTo>
                    <a:pt x="2286026" y="2286026"/>
                  </a:lnTo>
                  <a:lnTo>
                    <a:pt x="0" y="2286026"/>
                  </a:lnTo>
                  <a:close/>
                </a:path>
              </a:pathLst>
            </a:custGeom>
            <a:solidFill>
              <a:srgbClr val="123F93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NL"/>
            </a:p>
          </p:txBody>
        </p:sp>
        <p:sp>
          <p:nvSpPr>
            <p:cNvPr id="12" name="Vrije vorm: vorm 11">
              <a:extLst>
                <a:ext uri="{FF2B5EF4-FFF2-40B4-BE49-F238E27FC236}">
                  <a16:creationId xmlns:a16="http://schemas.microsoft.com/office/drawing/2014/main" id="{0DDE395E-B364-D37D-5FD1-2B830CBC2632}"/>
                </a:ext>
              </a:extLst>
            </p:cNvPr>
            <p:cNvSpPr/>
            <p:nvPr/>
          </p:nvSpPr>
          <p:spPr>
            <a:xfrm>
              <a:off x="7621146" y="0"/>
              <a:ext cx="2286025" cy="2286025"/>
            </a:xfrm>
            <a:custGeom>
              <a:avLst/>
              <a:gdLst>
                <a:gd name="connsiteX0" fmla="*/ 2286026 w 2286025"/>
                <a:gd name="connsiteY0" fmla="*/ 1143013 h 2286025"/>
                <a:gd name="connsiteX1" fmla="*/ 1143013 w 2286025"/>
                <a:gd name="connsiteY1" fmla="*/ 2286026 h 2286025"/>
                <a:gd name="connsiteX2" fmla="*/ 0 w 2286025"/>
                <a:gd name="connsiteY2" fmla="*/ 1143013 h 2286025"/>
                <a:gd name="connsiteX3" fmla="*/ 1143013 w 2286025"/>
                <a:gd name="connsiteY3" fmla="*/ 0 h 2286025"/>
                <a:gd name="connsiteX4" fmla="*/ 2286026 w 2286025"/>
                <a:gd name="connsiteY4" fmla="*/ 1143013 h 2286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86025" h="2286025">
                  <a:moveTo>
                    <a:pt x="2286026" y="1143013"/>
                  </a:moveTo>
                  <a:cubicBezTo>
                    <a:pt x="2286026" y="1774282"/>
                    <a:pt x="1774282" y="2286026"/>
                    <a:pt x="1143013" y="2286026"/>
                  </a:cubicBezTo>
                  <a:cubicBezTo>
                    <a:pt x="511745" y="2286026"/>
                    <a:pt x="0" y="1774282"/>
                    <a:pt x="0" y="1143013"/>
                  </a:cubicBezTo>
                  <a:cubicBezTo>
                    <a:pt x="0" y="511744"/>
                    <a:pt x="511744" y="0"/>
                    <a:pt x="1143013" y="0"/>
                  </a:cubicBezTo>
                  <a:cubicBezTo>
                    <a:pt x="1774281" y="0"/>
                    <a:pt x="2286026" y="511744"/>
                    <a:pt x="2286026" y="1143013"/>
                  </a:cubicBezTo>
                  <a:close/>
                </a:path>
              </a:pathLst>
            </a:custGeom>
            <a:solidFill>
              <a:srgbClr val="00A3A6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NL"/>
            </a:p>
          </p:txBody>
        </p:sp>
        <p:sp>
          <p:nvSpPr>
            <p:cNvPr id="13" name="Vrije vorm: vorm 12">
              <a:extLst>
                <a:ext uri="{FF2B5EF4-FFF2-40B4-BE49-F238E27FC236}">
                  <a16:creationId xmlns:a16="http://schemas.microsoft.com/office/drawing/2014/main" id="{233AE839-8025-3840-0C31-EB8B5332C5D6}"/>
                </a:ext>
              </a:extLst>
            </p:cNvPr>
            <p:cNvSpPr/>
            <p:nvPr/>
          </p:nvSpPr>
          <p:spPr>
            <a:xfrm>
              <a:off x="7621147" y="4571739"/>
              <a:ext cx="2286025" cy="1143013"/>
            </a:xfrm>
            <a:custGeom>
              <a:avLst/>
              <a:gdLst>
                <a:gd name="connsiteX0" fmla="*/ 2286026 w 2286025"/>
                <a:gd name="connsiteY0" fmla="*/ 1143013 h 1143013"/>
                <a:gd name="connsiteX1" fmla="*/ 0 w 2286025"/>
                <a:gd name="connsiteY1" fmla="*/ 1143014 h 1143013"/>
                <a:gd name="connsiteX2" fmla="*/ 1143012 w 2286025"/>
                <a:gd name="connsiteY2" fmla="*/ 0 h 1143013"/>
                <a:gd name="connsiteX3" fmla="*/ 2286026 w 2286025"/>
                <a:gd name="connsiteY3" fmla="*/ 1143013 h 1143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86025" h="1143013">
                  <a:moveTo>
                    <a:pt x="2286026" y="1143013"/>
                  </a:moveTo>
                  <a:lnTo>
                    <a:pt x="0" y="1143014"/>
                  </a:lnTo>
                  <a:cubicBezTo>
                    <a:pt x="0" y="511784"/>
                    <a:pt x="511784" y="0"/>
                    <a:pt x="1143012" y="0"/>
                  </a:cubicBezTo>
                  <a:cubicBezTo>
                    <a:pt x="1774242" y="0"/>
                    <a:pt x="2286026" y="511784"/>
                    <a:pt x="2286026" y="1143013"/>
                  </a:cubicBezTo>
                  <a:close/>
                </a:path>
              </a:pathLst>
            </a:custGeom>
            <a:solidFill>
              <a:srgbClr val="EE641C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NL"/>
            </a:p>
          </p:txBody>
        </p:sp>
        <p:sp>
          <p:nvSpPr>
            <p:cNvPr id="15" name="Vrije vorm: vorm 14">
              <a:extLst>
                <a:ext uri="{FF2B5EF4-FFF2-40B4-BE49-F238E27FC236}">
                  <a16:creationId xmlns:a16="http://schemas.microsoft.com/office/drawing/2014/main" id="{C14D20DD-EB8E-D491-50DA-258711D4E711}"/>
                </a:ext>
              </a:extLst>
            </p:cNvPr>
            <p:cNvSpPr/>
            <p:nvPr/>
          </p:nvSpPr>
          <p:spPr>
            <a:xfrm>
              <a:off x="9907168" y="-5"/>
              <a:ext cx="2286036" cy="2286036"/>
            </a:xfrm>
            <a:custGeom>
              <a:avLst/>
              <a:gdLst>
                <a:gd name="connsiteX0" fmla="*/ 2286037 w 2286036"/>
                <a:gd name="connsiteY0" fmla="*/ 2286036 h 2286036"/>
                <a:gd name="connsiteX1" fmla="*/ 0 w 2286036"/>
                <a:gd name="connsiteY1" fmla="*/ 2286036 h 2286036"/>
                <a:gd name="connsiteX2" fmla="*/ 0 w 2286036"/>
                <a:gd name="connsiteY2" fmla="*/ 0 h 2286036"/>
                <a:gd name="connsiteX3" fmla="*/ 2286037 w 2286036"/>
                <a:gd name="connsiteY3" fmla="*/ 2286036 h 2286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86036" h="2286036">
                  <a:moveTo>
                    <a:pt x="2286037" y="2286036"/>
                  </a:moveTo>
                  <a:lnTo>
                    <a:pt x="0" y="2286036"/>
                  </a:lnTo>
                  <a:lnTo>
                    <a:pt x="0" y="0"/>
                  </a:lnTo>
                  <a:lnTo>
                    <a:pt x="2286037" y="2286036"/>
                  </a:lnTo>
                  <a:close/>
                </a:path>
              </a:pathLst>
            </a:custGeom>
            <a:solidFill>
              <a:srgbClr val="68398E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NL"/>
            </a:p>
          </p:txBody>
        </p:sp>
      </p:grp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D4F9D0E7-B088-7D78-A63B-ED616832FC6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91995" y="5030067"/>
            <a:ext cx="5616000" cy="9639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52C3ED83-C284-DFF3-6178-7D20BDC5135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1996" y="2206486"/>
            <a:ext cx="5616000" cy="2628000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4600" b="1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8" name="Tijdelijke aanduiding voor tekst 26">
            <a:extLst>
              <a:ext uri="{FF2B5EF4-FFF2-40B4-BE49-F238E27FC236}">
                <a16:creationId xmlns:a16="http://schemas.microsoft.com/office/drawing/2014/main" id="{95C72ED6-2C18-B726-B981-B86F2DACCEC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91996" y="6329094"/>
            <a:ext cx="5616000" cy="247021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nl-NL"/>
              <a:t>Click </a:t>
            </a:r>
            <a:r>
              <a:rPr lang="nl-NL" err="1"/>
              <a:t>to</a:t>
            </a:r>
            <a:r>
              <a:rPr lang="nl-NL"/>
              <a:t> </a:t>
            </a:r>
            <a:r>
              <a:rPr lang="nl-NL" err="1"/>
              <a:t>edit</a:t>
            </a:r>
            <a:r>
              <a:rPr lang="nl-NL"/>
              <a:t> descriptor </a:t>
            </a:r>
            <a:r>
              <a:rPr lang="nl-NL" err="1"/>
              <a:t>text</a:t>
            </a:r>
            <a:endParaRPr lang="nl-NL"/>
          </a:p>
        </p:txBody>
      </p:sp>
      <p:sp>
        <p:nvSpPr>
          <p:cNvPr id="4" name="Tijdelijke aanduiding voor tekst 26">
            <a:extLst>
              <a:ext uri="{FF2B5EF4-FFF2-40B4-BE49-F238E27FC236}">
                <a16:creationId xmlns:a16="http://schemas.microsoft.com/office/drawing/2014/main" id="{D9C354AE-094C-0219-0443-23C3FBBD753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91996" y="6329094"/>
            <a:ext cx="5616000" cy="247021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nl-NL" err="1"/>
              <a:t>Add</a:t>
            </a:r>
            <a:r>
              <a:rPr lang="nl-NL"/>
              <a:t> name or descriptor</a:t>
            </a:r>
          </a:p>
        </p:txBody>
      </p:sp>
      <p:sp>
        <p:nvSpPr>
          <p:cNvPr id="8" name="Tijdelijke aanduiding voor tekst 26">
            <a:extLst>
              <a:ext uri="{FF2B5EF4-FFF2-40B4-BE49-F238E27FC236}">
                <a16:creationId xmlns:a16="http://schemas.microsoft.com/office/drawing/2014/main" id="{0653AF63-EC77-8D2D-D4F6-9C0DA4109EA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38301" y="6329094"/>
            <a:ext cx="2882169" cy="247021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r">
              <a:buNone/>
              <a:defRPr sz="12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fld id="{62FE3E9D-6F72-AC48-AB6B-A501D68707F6}" type="datetime3">
              <a:rPr lang="en-US" smtClean="0"/>
              <a:t>4 December 2024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914696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s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titel 1">
            <a:extLst>
              <a:ext uri="{FF2B5EF4-FFF2-40B4-BE49-F238E27FC236}">
                <a16:creationId xmlns:a16="http://schemas.microsoft.com/office/drawing/2014/main" id="{5ADB89B9-30A3-4F0A-3FF7-83AD7F9F8F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1947" y="297263"/>
            <a:ext cx="10608000" cy="10145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2" name="Tijdelijke aanduiding voor tekst 2">
            <a:extLst>
              <a:ext uri="{FF2B5EF4-FFF2-40B4-BE49-F238E27FC236}">
                <a16:creationId xmlns:a16="http://schemas.microsoft.com/office/drawing/2014/main" id="{1E11D0CE-46E7-3F62-6F16-774A16A33DF9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791998" y="1414092"/>
            <a:ext cx="3060000" cy="649381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000" b="0">
                <a:solidFill>
                  <a:srgbClr val="507AC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11" name="Tijdelijke aanduiding voor tekst 2">
            <a:extLst>
              <a:ext uri="{FF2B5EF4-FFF2-40B4-BE49-F238E27FC236}">
                <a16:creationId xmlns:a16="http://schemas.microsoft.com/office/drawing/2014/main" id="{22B77CE3-A4E3-B4AD-046D-A483AA6B73D5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8339998" y="1414092"/>
            <a:ext cx="3060000" cy="649381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000" b="0">
                <a:solidFill>
                  <a:srgbClr val="507AC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Tijdelijke aanduiding voor inhoud 2">
            <a:extLst>
              <a:ext uri="{FF2B5EF4-FFF2-40B4-BE49-F238E27FC236}">
                <a16:creationId xmlns:a16="http://schemas.microsoft.com/office/drawing/2014/main" id="{41520206-87B2-2105-2449-B680386A4B79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791998" y="2165757"/>
            <a:ext cx="3060000" cy="439498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ijdelijke aanduiding voor inhoud 2">
            <a:extLst>
              <a:ext uri="{FF2B5EF4-FFF2-40B4-BE49-F238E27FC236}">
                <a16:creationId xmlns:a16="http://schemas.microsoft.com/office/drawing/2014/main" id="{7CDCF746-2943-E637-5E77-2C4617C7AC5C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8340000" y="2165757"/>
            <a:ext cx="3060000" cy="439497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jdelijke aanduiding voor inhoud 2">
            <a:extLst>
              <a:ext uri="{FF2B5EF4-FFF2-40B4-BE49-F238E27FC236}">
                <a16:creationId xmlns:a16="http://schemas.microsoft.com/office/drawing/2014/main" id="{C8BEBC18-33D0-B4CD-D712-FEED06A6CE26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4565999" y="2165757"/>
            <a:ext cx="3060000" cy="439498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jdelijke aanduiding voor tekst 2">
            <a:extLst>
              <a:ext uri="{FF2B5EF4-FFF2-40B4-BE49-F238E27FC236}">
                <a16:creationId xmlns:a16="http://schemas.microsoft.com/office/drawing/2014/main" id="{9B305156-A30B-593D-1F31-8BBB645BA4D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4551945" y="1414092"/>
            <a:ext cx="3060000" cy="649381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000" b="0">
                <a:solidFill>
                  <a:srgbClr val="507AC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EC7A56-BF58-9680-C477-7330DC3B05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85200" y="6596579"/>
            <a:ext cx="4114800" cy="1520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2"/>
                </a:solidFill>
              </a:defRPr>
            </a:lvl1pPr>
          </a:lstStyle>
          <a:p>
            <a:r>
              <a:rPr lang="en-BE"/>
              <a:t>Source</a:t>
            </a:r>
          </a:p>
        </p:txBody>
      </p:sp>
    </p:spTree>
    <p:extLst>
      <p:ext uri="{BB962C8B-B14F-4D97-AF65-F5344CB8AC3E}">
        <p14:creationId xmlns:p14="http://schemas.microsoft.com/office/powerpoint/2010/main" val="395061722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s with subtitle and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titel 1">
            <a:extLst>
              <a:ext uri="{FF2B5EF4-FFF2-40B4-BE49-F238E27FC236}">
                <a16:creationId xmlns:a16="http://schemas.microsoft.com/office/drawing/2014/main" id="{5ADB89B9-30A3-4F0A-3FF7-83AD7F9F8F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1999" y="288462"/>
            <a:ext cx="10608000" cy="10006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4" name="Tijdelijke aanduiding voor inhoud 2">
            <a:extLst>
              <a:ext uri="{FF2B5EF4-FFF2-40B4-BE49-F238E27FC236}">
                <a16:creationId xmlns:a16="http://schemas.microsoft.com/office/drawing/2014/main" id="{41520206-87B2-2105-2449-B680386A4B79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792000" y="2900231"/>
            <a:ext cx="3060000" cy="369337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ijdelijke aanduiding voor afbeelding 11">
            <a:extLst>
              <a:ext uri="{FF2B5EF4-FFF2-40B4-BE49-F238E27FC236}">
                <a16:creationId xmlns:a16="http://schemas.microsoft.com/office/drawing/2014/main" id="{E35C547B-B4BF-4085-F2F7-F49423D37359}"/>
              </a:ext>
            </a:extLst>
          </p:cNvPr>
          <p:cNvSpPr>
            <a:spLocks noGrp="1" noChangeAspect="1"/>
          </p:cNvSpPr>
          <p:nvPr>
            <p:ph type="pic" sz="quarter" idx="17" hasCustomPrompt="1"/>
          </p:nvPr>
        </p:nvSpPr>
        <p:spPr>
          <a:xfrm>
            <a:off x="791999" y="1353676"/>
            <a:ext cx="720000" cy="720000"/>
          </a:xfrm>
        </p:spPr>
        <p:txBody>
          <a:bodyPr>
            <a:normAutofit/>
          </a:bodyPr>
          <a:lstStyle>
            <a:lvl1pPr marL="171450" indent="-171450">
              <a:buFont typeface="Arial" panose="020B0604020202020204" pitchFamily="34" charset="0"/>
              <a:buChar char="•"/>
              <a:defRPr sz="1200"/>
            </a:lvl1pPr>
          </a:lstStyle>
          <a:p>
            <a:r>
              <a:rPr lang="en-US"/>
              <a:t>Click to add icon</a:t>
            </a:r>
            <a:endParaRPr lang="nl-NL"/>
          </a:p>
        </p:txBody>
      </p:sp>
      <p:sp>
        <p:nvSpPr>
          <p:cNvPr id="12" name="Tijdelijke aanduiding voor tekst 2">
            <a:extLst>
              <a:ext uri="{FF2B5EF4-FFF2-40B4-BE49-F238E27FC236}">
                <a16:creationId xmlns:a16="http://schemas.microsoft.com/office/drawing/2014/main" id="{F91CBB26-659C-CF60-4A80-FDCB1619503B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791999" y="2162263"/>
            <a:ext cx="3060000" cy="649381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000" b="0">
                <a:solidFill>
                  <a:srgbClr val="507AC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16" name="Tijdelijke aanduiding voor inhoud 2">
            <a:extLst>
              <a:ext uri="{FF2B5EF4-FFF2-40B4-BE49-F238E27FC236}">
                <a16:creationId xmlns:a16="http://schemas.microsoft.com/office/drawing/2014/main" id="{9C06964A-D75D-F437-9459-608E0179C5A2}"/>
              </a:ext>
            </a:extLst>
          </p:cNvPr>
          <p:cNvSpPr>
            <a:spLocks noGrp="1"/>
          </p:cNvSpPr>
          <p:nvPr>
            <p:ph sz="half" idx="19" hasCustomPrompt="1"/>
          </p:nvPr>
        </p:nvSpPr>
        <p:spPr>
          <a:xfrm>
            <a:off x="4566000" y="2900231"/>
            <a:ext cx="3060000" cy="369337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Tijdelijke aanduiding voor afbeelding 11">
            <a:extLst>
              <a:ext uri="{FF2B5EF4-FFF2-40B4-BE49-F238E27FC236}">
                <a16:creationId xmlns:a16="http://schemas.microsoft.com/office/drawing/2014/main" id="{201E4377-2235-84C2-FC02-72F2B706A401}"/>
              </a:ext>
            </a:extLst>
          </p:cNvPr>
          <p:cNvSpPr>
            <a:spLocks noGrp="1" noChangeAspect="1"/>
          </p:cNvSpPr>
          <p:nvPr>
            <p:ph type="pic" sz="quarter" idx="20" hasCustomPrompt="1"/>
          </p:nvPr>
        </p:nvSpPr>
        <p:spPr>
          <a:xfrm>
            <a:off x="4559999" y="1353676"/>
            <a:ext cx="720000" cy="720000"/>
          </a:xfrm>
        </p:spPr>
        <p:txBody>
          <a:bodyPr>
            <a:normAutofit/>
          </a:bodyPr>
          <a:lstStyle>
            <a:lvl1pPr marL="171450" indent="-171450">
              <a:buFont typeface="Arial" panose="020B0604020202020204" pitchFamily="34" charset="0"/>
              <a:buChar char="•"/>
              <a:defRPr sz="1200"/>
            </a:lvl1pPr>
          </a:lstStyle>
          <a:p>
            <a:r>
              <a:rPr lang="en-US"/>
              <a:t>Click to add icon</a:t>
            </a:r>
            <a:endParaRPr lang="nl-NL"/>
          </a:p>
        </p:txBody>
      </p:sp>
      <p:sp>
        <p:nvSpPr>
          <p:cNvPr id="18" name="Tijdelijke aanduiding voor tekst 2">
            <a:extLst>
              <a:ext uri="{FF2B5EF4-FFF2-40B4-BE49-F238E27FC236}">
                <a16:creationId xmlns:a16="http://schemas.microsoft.com/office/drawing/2014/main" id="{2038A719-4684-1AF6-E808-A697C1826D7E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4557978" y="2162263"/>
            <a:ext cx="3060000" cy="649381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000" b="0">
                <a:solidFill>
                  <a:srgbClr val="507AC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19" name="Tijdelijke aanduiding voor inhoud 2">
            <a:extLst>
              <a:ext uri="{FF2B5EF4-FFF2-40B4-BE49-F238E27FC236}">
                <a16:creationId xmlns:a16="http://schemas.microsoft.com/office/drawing/2014/main" id="{E56C67B9-C50C-7996-650A-2A8A49A13E68}"/>
              </a:ext>
            </a:extLst>
          </p:cNvPr>
          <p:cNvSpPr>
            <a:spLocks noGrp="1"/>
          </p:cNvSpPr>
          <p:nvPr>
            <p:ph sz="half" idx="22" hasCustomPrompt="1"/>
          </p:nvPr>
        </p:nvSpPr>
        <p:spPr>
          <a:xfrm>
            <a:off x="8339999" y="2900231"/>
            <a:ext cx="3060000" cy="369337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" name="Tijdelijke aanduiding voor afbeelding 11">
            <a:extLst>
              <a:ext uri="{FF2B5EF4-FFF2-40B4-BE49-F238E27FC236}">
                <a16:creationId xmlns:a16="http://schemas.microsoft.com/office/drawing/2014/main" id="{1027939B-B513-C8EC-176F-51066ACB1FDA}"/>
              </a:ext>
            </a:extLst>
          </p:cNvPr>
          <p:cNvSpPr>
            <a:spLocks noGrp="1" noChangeAspect="1"/>
          </p:cNvSpPr>
          <p:nvPr>
            <p:ph type="pic" sz="quarter" idx="23" hasCustomPrompt="1"/>
          </p:nvPr>
        </p:nvSpPr>
        <p:spPr>
          <a:xfrm>
            <a:off x="8327999" y="1353676"/>
            <a:ext cx="720000" cy="720000"/>
          </a:xfrm>
        </p:spPr>
        <p:txBody>
          <a:bodyPr>
            <a:normAutofit/>
          </a:bodyPr>
          <a:lstStyle>
            <a:lvl1pPr marL="171450" indent="-171450">
              <a:buFont typeface="Arial" panose="020B0604020202020204" pitchFamily="34" charset="0"/>
              <a:buChar char="•"/>
              <a:defRPr sz="1200"/>
            </a:lvl1pPr>
          </a:lstStyle>
          <a:p>
            <a:r>
              <a:rPr lang="en-US"/>
              <a:t>Click to add icon</a:t>
            </a:r>
            <a:endParaRPr lang="nl-NL"/>
          </a:p>
        </p:txBody>
      </p:sp>
      <p:sp>
        <p:nvSpPr>
          <p:cNvPr id="21" name="Tijdelijke aanduiding voor tekst 2">
            <a:extLst>
              <a:ext uri="{FF2B5EF4-FFF2-40B4-BE49-F238E27FC236}">
                <a16:creationId xmlns:a16="http://schemas.microsoft.com/office/drawing/2014/main" id="{21E6B8D1-AC29-336A-2790-76BAD33C7974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331977" y="2162263"/>
            <a:ext cx="3060000" cy="649381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000" b="0">
                <a:solidFill>
                  <a:srgbClr val="507AC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4DBB6F-DE0F-A98E-04DA-8A51658D7B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85200" y="6596579"/>
            <a:ext cx="4114800" cy="1520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2"/>
                </a:solidFill>
              </a:defRPr>
            </a:lvl1pPr>
          </a:lstStyle>
          <a:p>
            <a:r>
              <a:rPr lang="en-BE"/>
              <a:t>Source</a:t>
            </a:r>
          </a:p>
        </p:txBody>
      </p:sp>
    </p:spTree>
    <p:extLst>
      <p:ext uri="{BB962C8B-B14F-4D97-AF65-F5344CB8AC3E}">
        <p14:creationId xmlns:p14="http://schemas.microsoft.com/office/powerpoint/2010/main" val="267559942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afbeelding 11">
            <a:extLst>
              <a:ext uri="{FF2B5EF4-FFF2-40B4-BE49-F238E27FC236}">
                <a16:creationId xmlns:a16="http://schemas.microsoft.com/office/drawing/2014/main" id="{00ED5CDE-7DD7-6C29-351F-D60C9DAA6FCE}"/>
              </a:ext>
            </a:extLst>
          </p:cNvPr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779717" y="1517642"/>
            <a:ext cx="720000" cy="720000"/>
          </a:xfrm>
        </p:spPr>
        <p:txBody>
          <a:bodyPr>
            <a:normAutofit/>
          </a:bodyPr>
          <a:lstStyle>
            <a:lvl1pPr marL="171450" indent="-171450">
              <a:buFont typeface="Arial" panose="020B0604020202020204" pitchFamily="34" charset="0"/>
              <a:buChar char="•"/>
              <a:defRPr sz="1200"/>
            </a:lvl1pPr>
          </a:lstStyle>
          <a:p>
            <a:r>
              <a:rPr lang="en-US"/>
              <a:t>Click to add icon</a:t>
            </a:r>
            <a:endParaRPr lang="nl-NL"/>
          </a:p>
        </p:txBody>
      </p:sp>
      <p:sp>
        <p:nvSpPr>
          <p:cNvPr id="5" name="Tijdelijke aanduiding voor tekst 2">
            <a:extLst>
              <a:ext uri="{FF2B5EF4-FFF2-40B4-BE49-F238E27FC236}">
                <a16:creationId xmlns:a16="http://schemas.microsoft.com/office/drawing/2014/main" id="{AF720514-2DA9-A3E3-533A-FDABFABB3391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779717" y="2361080"/>
            <a:ext cx="2268000" cy="1037838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1800" b="0">
                <a:solidFill>
                  <a:srgbClr val="507AC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20" name="Tijdelijke aanduiding voor afbeelding 11">
            <a:extLst>
              <a:ext uri="{FF2B5EF4-FFF2-40B4-BE49-F238E27FC236}">
                <a16:creationId xmlns:a16="http://schemas.microsoft.com/office/drawing/2014/main" id="{FFCC68A0-53D2-1B44-E49C-2CE4C5F224CE}"/>
              </a:ext>
            </a:extLst>
          </p:cNvPr>
          <p:cNvSpPr>
            <a:spLocks noGrp="1" noChangeAspect="1"/>
          </p:cNvSpPr>
          <p:nvPr>
            <p:ph type="pic" sz="quarter" idx="27" hasCustomPrompt="1"/>
          </p:nvPr>
        </p:nvSpPr>
        <p:spPr>
          <a:xfrm>
            <a:off x="779717" y="4094366"/>
            <a:ext cx="720000" cy="720000"/>
          </a:xfrm>
        </p:spPr>
        <p:txBody>
          <a:bodyPr>
            <a:normAutofit/>
          </a:bodyPr>
          <a:lstStyle>
            <a:lvl1pPr marL="171450" indent="-171450">
              <a:buFont typeface="Arial" panose="020B0604020202020204" pitchFamily="34" charset="0"/>
              <a:buChar char="•"/>
              <a:defRPr sz="1200"/>
            </a:lvl1pPr>
          </a:lstStyle>
          <a:p>
            <a:r>
              <a:rPr lang="en-US"/>
              <a:t>Click to add icon</a:t>
            </a:r>
            <a:endParaRPr lang="nl-NL"/>
          </a:p>
        </p:txBody>
      </p:sp>
      <p:sp>
        <p:nvSpPr>
          <p:cNvPr id="21" name="Tijdelijke aanduiding voor tekst 2">
            <a:extLst>
              <a:ext uri="{FF2B5EF4-FFF2-40B4-BE49-F238E27FC236}">
                <a16:creationId xmlns:a16="http://schemas.microsoft.com/office/drawing/2014/main" id="{1355AA58-F9DC-987E-7213-E9E3D7CB0681}"/>
              </a:ext>
            </a:extLst>
          </p:cNvPr>
          <p:cNvSpPr>
            <a:spLocks noGrp="1"/>
          </p:cNvSpPr>
          <p:nvPr>
            <p:ph type="body" idx="28" hasCustomPrompt="1"/>
          </p:nvPr>
        </p:nvSpPr>
        <p:spPr>
          <a:xfrm>
            <a:off x="779717" y="4937804"/>
            <a:ext cx="2268000" cy="1037838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1800" b="0">
                <a:solidFill>
                  <a:srgbClr val="507AC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22" name="Tijdelijke aanduiding voor afbeelding 11">
            <a:extLst>
              <a:ext uri="{FF2B5EF4-FFF2-40B4-BE49-F238E27FC236}">
                <a16:creationId xmlns:a16="http://schemas.microsoft.com/office/drawing/2014/main" id="{712685E4-30F9-6D89-8E70-AE3193211938}"/>
              </a:ext>
            </a:extLst>
          </p:cNvPr>
          <p:cNvSpPr>
            <a:spLocks noGrp="1" noChangeAspect="1"/>
          </p:cNvSpPr>
          <p:nvPr>
            <p:ph type="pic" sz="quarter" idx="29" hasCustomPrompt="1"/>
          </p:nvPr>
        </p:nvSpPr>
        <p:spPr>
          <a:xfrm>
            <a:off x="9125860" y="1517642"/>
            <a:ext cx="720000" cy="720000"/>
          </a:xfrm>
        </p:spPr>
        <p:txBody>
          <a:bodyPr>
            <a:normAutofit/>
          </a:bodyPr>
          <a:lstStyle>
            <a:lvl1pPr marL="171450" indent="-171450">
              <a:buFont typeface="Arial" panose="020B0604020202020204" pitchFamily="34" charset="0"/>
              <a:buChar char="•"/>
              <a:defRPr sz="1200"/>
            </a:lvl1pPr>
          </a:lstStyle>
          <a:p>
            <a:r>
              <a:rPr lang="en-US"/>
              <a:t>Click to add icon</a:t>
            </a:r>
            <a:endParaRPr lang="nl-NL"/>
          </a:p>
        </p:txBody>
      </p:sp>
      <p:sp>
        <p:nvSpPr>
          <p:cNvPr id="23" name="Tijdelijke aanduiding voor tekst 2">
            <a:extLst>
              <a:ext uri="{FF2B5EF4-FFF2-40B4-BE49-F238E27FC236}">
                <a16:creationId xmlns:a16="http://schemas.microsoft.com/office/drawing/2014/main" id="{5311EC53-2248-2A66-F1C1-5B94F2ECEDF0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9125860" y="2361080"/>
            <a:ext cx="2268000" cy="1037838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1800" b="0">
                <a:solidFill>
                  <a:srgbClr val="507AC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24" name="Tijdelijke aanduiding voor afbeelding 11">
            <a:extLst>
              <a:ext uri="{FF2B5EF4-FFF2-40B4-BE49-F238E27FC236}">
                <a16:creationId xmlns:a16="http://schemas.microsoft.com/office/drawing/2014/main" id="{83CC1ECD-EF86-1349-73E5-A725AB1DE3B7}"/>
              </a:ext>
            </a:extLst>
          </p:cNvPr>
          <p:cNvSpPr>
            <a:spLocks noGrp="1" noChangeAspect="1"/>
          </p:cNvSpPr>
          <p:nvPr>
            <p:ph type="pic" sz="quarter" idx="31" hasCustomPrompt="1"/>
          </p:nvPr>
        </p:nvSpPr>
        <p:spPr>
          <a:xfrm>
            <a:off x="9131999" y="4094366"/>
            <a:ext cx="720000" cy="720000"/>
          </a:xfrm>
        </p:spPr>
        <p:txBody>
          <a:bodyPr>
            <a:normAutofit/>
          </a:bodyPr>
          <a:lstStyle>
            <a:lvl1pPr marL="171450" indent="-171450">
              <a:buFont typeface="Arial" panose="020B0604020202020204" pitchFamily="34" charset="0"/>
              <a:buChar char="•"/>
              <a:defRPr sz="1200"/>
            </a:lvl1pPr>
          </a:lstStyle>
          <a:p>
            <a:r>
              <a:rPr lang="en-US"/>
              <a:t>Click to add icon</a:t>
            </a:r>
            <a:endParaRPr lang="nl-NL"/>
          </a:p>
        </p:txBody>
      </p:sp>
      <p:sp>
        <p:nvSpPr>
          <p:cNvPr id="25" name="Tijdelijke aanduiding voor tekst 2">
            <a:extLst>
              <a:ext uri="{FF2B5EF4-FFF2-40B4-BE49-F238E27FC236}">
                <a16:creationId xmlns:a16="http://schemas.microsoft.com/office/drawing/2014/main" id="{3C79AACC-C249-315C-0CA7-B3FA0BEDD5CD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9131999" y="4937804"/>
            <a:ext cx="2268000" cy="1037838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1800" b="0">
                <a:solidFill>
                  <a:srgbClr val="507AC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26" name="Tijdelijke aanduiding voor tekst 2">
            <a:extLst>
              <a:ext uri="{FF2B5EF4-FFF2-40B4-BE49-F238E27FC236}">
                <a16:creationId xmlns:a16="http://schemas.microsoft.com/office/drawing/2014/main" id="{DC4F5955-7C55-1875-F542-E779D4814A54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3561765" y="2366650"/>
            <a:ext cx="2268000" cy="1037838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1800" b="0">
                <a:solidFill>
                  <a:srgbClr val="507AC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27" name="Tijdelijke aanduiding voor tekst 2">
            <a:extLst>
              <a:ext uri="{FF2B5EF4-FFF2-40B4-BE49-F238E27FC236}">
                <a16:creationId xmlns:a16="http://schemas.microsoft.com/office/drawing/2014/main" id="{1979BA03-58C3-AFA9-71D6-65EF0E58EA55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6343813" y="2361080"/>
            <a:ext cx="2268000" cy="1037838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1800" b="0">
                <a:solidFill>
                  <a:srgbClr val="507AC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28" name="Tijdelijke aanduiding voor afbeelding 11">
            <a:extLst>
              <a:ext uri="{FF2B5EF4-FFF2-40B4-BE49-F238E27FC236}">
                <a16:creationId xmlns:a16="http://schemas.microsoft.com/office/drawing/2014/main" id="{77188F4C-D701-5057-80E1-CA76354680D2}"/>
              </a:ext>
            </a:extLst>
          </p:cNvPr>
          <p:cNvSpPr>
            <a:spLocks noGrp="1" noChangeAspect="1"/>
          </p:cNvSpPr>
          <p:nvPr>
            <p:ph type="pic" sz="quarter" idx="35" hasCustomPrompt="1"/>
          </p:nvPr>
        </p:nvSpPr>
        <p:spPr>
          <a:xfrm>
            <a:off x="3561765" y="1517642"/>
            <a:ext cx="720000" cy="720000"/>
          </a:xfrm>
        </p:spPr>
        <p:txBody>
          <a:bodyPr>
            <a:normAutofit/>
          </a:bodyPr>
          <a:lstStyle>
            <a:lvl1pPr marL="171450" indent="-171450">
              <a:buFont typeface="Arial" panose="020B0604020202020204" pitchFamily="34" charset="0"/>
              <a:buChar char="•"/>
              <a:defRPr sz="1200"/>
            </a:lvl1pPr>
          </a:lstStyle>
          <a:p>
            <a:r>
              <a:rPr lang="en-US"/>
              <a:t>Click to add icon</a:t>
            </a:r>
            <a:endParaRPr lang="nl-NL"/>
          </a:p>
        </p:txBody>
      </p:sp>
      <p:sp>
        <p:nvSpPr>
          <p:cNvPr id="29" name="Tijdelijke aanduiding voor afbeelding 11">
            <a:extLst>
              <a:ext uri="{FF2B5EF4-FFF2-40B4-BE49-F238E27FC236}">
                <a16:creationId xmlns:a16="http://schemas.microsoft.com/office/drawing/2014/main" id="{D03E763F-CF9B-6393-AA49-8D5EC865B570}"/>
              </a:ext>
            </a:extLst>
          </p:cNvPr>
          <p:cNvSpPr>
            <a:spLocks noGrp="1" noChangeAspect="1"/>
          </p:cNvSpPr>
          <p:nvPr>
            <p:ph type="pic" sz="quarter" idx="36" hasCustomPrompt="1"/>
          </p:nvPr>
        </p:nvSpPr>
        <p:spPr>
          <a:xfrm>
            <a:off x="6343812" y="1517642"/>
            <a:ext cx="720000" cy="720000"/>
          </a:xfrm>
        </p:spPr>
        <p:txBody>
          <a:bodyPr>
            <a:normAutofit/>
          </a:bodyPr>
          <a:lstStyle>
            <a:lvl1pPr marL="171450" indent="-171450">
              <a:buFont typeface="Arial" panose="020B0604020202020204" pitchFamily="34" charset="0"/>
              <a:buChar char="•"/>
              <a:defRPr sz="1200"/>
            </a:lvl1pPr>
          </a:lstStyle>
          <a:p>
            <a:r>
              <a:rPr lang="en-US"/>
              <a:t>Click to add icon</a:t>
            </a:r>
            <a:endParaRPr lang="nl-NL"/>
          </a:p>
        </p:txBody>
      </p:sp>
      <p:sp>
        <p:nvSpPr>
          <p:cNvPr id="30" name="Tijdelijke aanduiding voor tekst 2">
            <a:extLst>
              <a:ext uri="{FF2B5EF4-FFF2-40B4-BE49-F238E27FC236}">
                <a16:creationId xmlns:a16="http://schemas.microsoft.com/office/drawing/2014/main" id="{CD8CFC07-6AD3-93CC-F135-6DFFBF3D4FE5}"/>
              </a:ext>
            </a:extLst>
          </p:cNvPr>
          <p:cNvSpPr>
            <a:spLocks noGrp="1"/>
          </p:cNvSpPr>
          <p:nvPr>
            <p:ph type="body" idx="37" hasCustomPrompt="1"/>
          </p:nvPr>
        </p:nvSpPr>
        <p:spPr>
          <a:xfrm>
            <a:off x="3567904" y="4943374"/>
            <a:ext cx="2268000" cy="1037838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1800" b="0">
                <a:solidFill>
                  <a:srgbClr val="507AC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31" name="Tijdelijke aanduiding voor tekst 2">
            <a:extLst>
              <a:ext uri="{FF2B5EF4-FFF2-40B4-BE49-F238E27FC236}">
                <a16:creationId xmlns:a16="http://schemas.microsoft.com/office/drawing/2014/main" id="{6118ECD9-CADD-7002-E8AA-7DC59744A9ED}"/>
              </a:ext>
            </a:extLst>
          </p:cNvPr>
          <p:cNvSpPr>
            <a:spLocks noGrp="1"/>
          </p:cNvSpPr>
          <p:nvPr>
            <p:ph type="body" idx="38" hasCustomPrompt="1"/>
          </p:nvPr>
        </p:nvSpPr>
        <p:spPr>
          <a:xfrm>
            <a:off x="6349952" y="4937804"/>
            <a:ext cx="2268000" cy="1037838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1800" b="0">
                <a:solidFill>
                  <a:srgbClr val="507AC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32" name="Tijdelijke aanduiding voor afbeelding 11">
            <a:extLst>
              <a:ext uri="{FF2B5EF4-FFF2-40B4-BE49-F238E27FC236}">
                <a16:creationId xmlns:a16="http://schemas.microsoft.com/office/drawing/2014/main" id="{DE06DA71-E943-B85A-95BD-F5C0872AB390}"/>
              </a:ext>
            </a:extLst>
          </p:cNvPr>
          <p:cNvSpPr>
            <a:spLocks noGrp="1" noChangeAspect="1"/>
          </p:cNvSpPr>
          <p:nvPr>
            <p:ph type="pic" sz="quarter" idx="39" hasCustomPrompt="1"/>
          </p:nvPr>
        </p:nvSpPr>
        <p:spPr>
          <a:xfrm>
            <a:off x="3567904" y="4094366"/>
            <a:ext cx="720000" cy="720000"/>
          </a:xfrm>
        </p:spPr>
        <p:txBody>
          <a:bodyPr>
            <a:normAutofit/>
          </a:bodyPr>
          <a:lstStyle>
            <a:lvl1pPr marL="171450" indent="-171450">
              <a:buFont typeface="Arial" panose="020B0604020202020204" pitchFamily="34" charset="0"/>
              <a:buChar char="•"/>
              <a:defRPr sz="1200"/>
            </a:lvl1pPr>
          </a:lstStyle>
          <a:p>
            <a:r>
              <a:rPr lang="en-US"/>
              <a:t>Click to add icon</a:t>
            </a:r>
            <a:endParaRPr lang="nl-NL"/>
          </a:p>
        </p:txBody>
      </p:sp>
      <p:sp>
        <p:nvSpPr>
          <p:cNvPr id="33" name="Tijdelijke aanduiding voor afbeelding 11">
            <a:extLst>
              <a:ext uri="{FF2B5EF4-FFF2-40B4-BE49-F238E27FC236}">
                <a16:creationId xmlns:a16="http://schemas.microsoft.com/office/drawing/2014/main" id="{993FF0C5-3F6B-AF46-E2D4-CEC4D022DAA8}"/>
              </a:ext>
            </a:extLst>
          </p:cNvPr>
          <p:cNvSpPr>
            <a:spLocks noGrp="1" noChangeAspect="1"/>
          </p:cNvSpPr>
          <p:nvPr>
            <p:ph type="pic" sz="quarter" idx="40" hasCustomPrompt="1"/>
          </p:nvPr>
        </p:nvSpPr>
        <p:spPr>
          <a:xfrm>
            <a:off x="6349951" y="4094366"/>
            <a:ext cx="720000" cy="720000"/>
          </a:xfrm>
        </p:spPr>
        <p:txBody>
          <a:bodyPr>
            <a:normAutofit/>
          </a:bodyPr>
          <a:lstStyle>
            <a:lvl1pPr marL="171450" indent="-171450">
              <a:buFont typeface="Arial" panose="020B0604020202020204" pitchFamily="34" charset="0"/>
              <a:buChar char="•"/>
              <a:defRPr sz="1200"/>
            </a:lvl1pPr>
          </a:lstStyle>
          <a:p>
            <a:r>
              <a:rPr lang="en-US"/>
              <a:t>Click to add icon</a:t>
            </a:r>
            <a:endParaRPr lang="nl-NL"/>
          </a:p>
        </p:txBody>
      </p:sp>
      <p:sp>
        <p:nvSpPr>
          <p:cNvPr id="3" name="Tijdelijke aanduiding voor titel 1">
            <a:extLst>
              <a:ext uri="{FF2B5EF4-FFF2-40B4-BE49-F238E27FC236}">
                <a16:creationId xmlns:a16="http://schemas.microsoft.com/office/drawing/2014/main" id="{0B01C812-9329-A6E0-AD3C-5DD64A470C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4031" y="300493"/>
            <a:ext cx="10608000" cy="10006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D2F3BEC6-8378-4EF7-3696-84DB42DD46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85200" y="6596579"/>
            <a:ext cx="4114800" cy="1520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2"/>
                </a:solidFill>
              </a:defRPr>
            </a:lvl1pPr>
          </a:lstStyle>
          <a:p>
            <a:r>
              <a:rPr lang="en-BE"/>
              <a:t>Source</a:t>
            </a:r>
          </a:p>
        </p:txBody>
      </p:sp>
    </p:spTree>
    <p:extLst>
      <p:ext uri="{BB962C8B-B14F-4D97-AF65-F5344CB8AC3E}">
        <p14:creationId xmlns:p14="http://schemas.microsoft.com/office/powerpoint/2010/main" val="44123349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collabor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2C0AEA8-36A5-0A78-8020-162823F2DF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1727997" y="2044278"/>
            <a:ext cx="4104000" cy="1296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jdelijke aanduiding voor tekst 2">
            <a:extLst>
              <a:ext uri="{FF2B5EF4-FFF2-40B4-BE49-F238E27FC236}">
                <a16:creationId xmlns:a16="http://schemas.microsoft.com/office/drawing/2014/main" id="{1E11D0CE-46E7-3F62-6F16-774A16A33DF9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1727998" y="1555534"/>
            <a:ext cx="4104000" cy="3600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1800" b="0">
                <a:solidFill>
                  <a:srgbClr val="507AC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Tijdelijke aanduiding voor afbeelding 11">
            <a:extLst>
              <a:ext uri="{FF2B5EF4-FFF2-40B4-BE49-F238E27FC236}">
                <a16:creationId xmlns:a16="http://schemas.microsoft.com/office/drawing/2014/main" id="{19DFDCEC-23F1-BAA2-8558-0667B6353E57}"/>
              </a:ext>
            </a:extLst>
          </p:cNvPr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791997" y="1555534"/>
            <a:ext cx="720000" cy="720000"/>
          </a:xfrm>
        </p:spPr>
        <p:txBody>
          <a:bodyPr>
            <a:normAutofit/>
          </a:bodyPr>
          <a:lstStyle>
            <a:lvl1pPr marL="171450" indent="-171450">
              <a:buFont typeface="Arial" panose="020B0604020202020204" pitchFamily="34" charset="0"/>
              <a:buChar char="•"/>
              <a:defRPr sz="1200"/>
            </a:lvl1pPr>
          </a:lstStyle>
          <a:p>
            <a:r>
              <a:rPr lang="en-US"/>
              <a:t>Click to add icon</a:t>
            </a:r>
            <a:endParaRPr lang="nl-NL"/>
          </a:p>
        </p:txBody>
      </p:sp>
      <p:sp>
        <p:nvSpPr>
          <p:cNvPr id="6" name="Tijdelijke aanduiding voor inhoud 2">
            <a:extLst>
              <a:ext uri="{FF2B5EF4-FFF2-40B4-BE49-F238E27FC236}">
                <a16:creationId xmlns:a16="http://schemas.microsoft.com/office/drawing/2014/main" id="{349754CD-8EBC-DF8E-3858-56F080C2D214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1727997" y="4723318"/>
            <a:ext cx="4104000" cy="1296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jdelijke aanduiding voor tekst 2">
            <a:extLst>
              <a:ext uri="{FF2B5EF4-FFF2-40B4-BE49-F238E27FC236}">
                <a16:creationId xmlns:a16="http://schemas.microsoft.com/office/drawing/2014/main" id="{CD8C3440-F8E0-0630-A20A-69914CC0135E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1727998" y="4234574"/>
            <a:ext cx="4104000" cy="3600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1800" b="0">
                <a:solidFill>
                  <a:srgbClr val="507AC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9" name="Tijdelijke aanduiding voor afbeelding 11">
            <a:extLst>
              <a:ext uri="{FF2B5EF4-FFF2-40B4-BE49-F238E27FC236}">
                <a16:creationId xmlns:a16="http://schemas.microsoft.com/office/drawing/2014/main" id="{B226CB9E-D4E5-AE4E-73B6-2BBEC2A32CDA}"/>
              </a:ext>
            </a:extLst>
          </p:cNvPr>
          <p:cNvSpPr>
            <a:spLocks noGrp="1" noChangeAspect="1"/>
          </p:cNvSpPr>
          <p:nvPr>
            <p:ph type="pic" sz="quarter" idx="18" hasCustomPrompt="1"/>
          </p:nvPr>
        </p:nvSpPr>
        <p:spPr>
          <a:xfrm>
            <a:off x="791997" y="4234574"/>
            <a:ext cx="720000" cy="720000"/>
          </a:xfrm>
        </p:spPr>
        <p:txBody>
          <a:bodyPr>
            <a:normAutofit/>
          </a:bodyPr>
          <a:lstStyle>
            <a:lvl1pPr marL="171450" indent="-171450">
              <a:buFont typeface="Arial" panose="020B0604020202020204" pitchFamily="34" charset="0"/>
              <a:buChar char="•"/>
              <a:defRPr sz="1200"/>
            </a:lvl1pPr>
          </a:lstStyle>
          <a:p>
            <a:r>
              <a:rPr lang="en-US"/>
              <a:t>Click to add icon</a:t>
            </a:r>
            <a:endParaRPr lang="nl-NL"/>
          </a:p>
        </p:txBody>
      </p:sp>
      <p:sp>
        <p:nvSpPr>
          <p:cNvPr id="10" name="Tijdelijke aanduiding voor inhoud 2">
            <a:extLst>
              <a:ext uri="{FF2B5EF4-FFF2-40B4-BE49-F238E27FC236}">
                <a16:creationId xmlns:a16="http://schemas.microsoft.com/office/drawing/2014/main" id="{0FEEFAE7-E168-8EA6-A661-DDACC6AE2EFA}"/>
              </a:ext>
            </a:extLst>
          </p:cNvPr>
          <p:cNvSpPr>
            <a:spLocks noGrp="1"/>
          </p:cNvSpPr>
          <p:nvPr>
            <p:ph sz="half" idx="19" hasCustomPrompt="1"/>
          </p:nvPr>
        </p:nvSpPr>
        <p:spPr>
          <a:xfrm>
            <a:off x="7295998" y="2044278"/>
            <a:ext cx="4104000" cy="1296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Tijdelijke aanduiding voor tekst 2">
            <a:extLst>
              <a:ext uri="{FF2B5EF4-FFF2-40B4-BE49-F238E27FC236}">
                <a16:creationId xmlns:a16="http://schemas.microsoft.com/office/drawing/2014/main" id="{34C86145-1AA9-AE5B-AFBE-BAD3FE11D42E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7295999" y="1555534"/>
            <a:ext cx="4104000" cy="3600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1800" b="0">
                <a:solidFill>
                  <a:srgbClr val="507AC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14" name="Tijdelijke aanduiding voor afbeelding 11">
            <a:extLst>
              <a:ext uri="{FF2B5EF4-FFF2-40B4-BE49-F238E27FC236}">
                <a16:creationId xmlns:a16="http://schemas.microsoft.com/office/drawing/2014/main" id="{34A393B7-10AF-FE63-2C17-6BBE08CA1C4F}"/>
              </a:ext>
            </a:extLst>
          </p:cNvPr>
          <p:cNvSpPr>
            <a:spLocks noGrp="1" noChangeAspect="1"/>
          </p:cNvSpPr>
          <p:nvPr>
            <p:ph type="pic" sz="quarter" idx="21" hasCustomPrompt="1"/>
          </p:nvPr>
        </p:nvSpPr>
        <p:spPr>
          <a:xfrm>
            <a:off x="6359998" y="1555534"/>
            <a:ext cx="720000" cy="720000"/>
          </a:xfrm>
        </p:spPr>
        <p:txBody>
          <a:bodyPr>
            <a:normAutofit/>
          </a:bodyPr>
          <a:lstStyle>
            <a:lvl1pPr marL="171450" indent="-171450">
              <a:buFont typeface="Arial" panose="020B0604020202020204" pitchFamily="34" charset="0"/>
              <a:buChar char="•"/>
              <a:defRPr sz="1200"/>
            </a:lvl1pPr>
          </a:lstStyle>
          <a:p>
            <a:r>
              <a:rPr lang="en-US"/>
              <a:t>Click to add icon</a:t>
            </a:r>
            <a:endParaRPr lang="nl-NL"/>
          </a:p>
        </p:txBody>
      </p:sp>
      <p:sp>
        <p:nvSpPr>
          <p:cNvPr id="15" name="Tijdelijke aanduiding voor inhoud 2">
            <a:extLst>
              <a:ext uri="{FF2B5EF4-FFF2-40B4-BE49-F238E27FC236}">
                <a16:creationId xmlns:a16="http://schemas.microsoft.com/office/drawing/2014/main" id="{03832344-2804-093A-8959-22B21B9C221B}"/>
              </a:ext>
            </a:extLst>
          </p:cNvPr>
          <p:cNvSpPr>
            <a:spLocks noGrp="1"/>
          </p:cNvSpPr>
          <p:nvPr>
            <p:ph sz="half" idx="22" hasCustomPrompt="1"/>
          </p:nvPr>
        </p:nvSpPr>
        <p:spPr>
          <a:xfrm>
            <a:off x="7295998" y="4723318"/>
            <a:ext cx="4104000" cy="1296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Tijdelijke aanduiding voor tekst 2">
            <a:extLst>
              <a:ext uri="{FF2B5EF4-FFF2-40B4-BE49-F238E27FC236}">
                <a16:creationId xmlns:a16="http://schemas.microsoft.com/office/drawing/2014/main" id="{29AA61CD-50DC-B9BA-B540-B4500647824F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7295999" y="4234574"/>
            <a:ext cx="4104000" cy="3600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1800" b="0">
                <a:solidFill>
                  <a:srgbClr val="507AC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17" name="Tijdelijke aanduiding voor afbeelding 11">
            <a:extLst>
              <a:ext uri="{FF2B5EF4-FFF2-40B4-BE49-F238E27FC236}">
                <a16:creationId xmlns:a16="http://schemas.microsoft.com/office/drawing/2014/main" id="{AD2568B5-CEDD-F520-762C-92CA4B3E9AB9}"/>
              </a:ext>
            </a:extLst>
          </p:cNvPr>
          <p:cNvSpPr>
            <a:spLocks noGrp="1" noChangeAspect="1"/>
          </p:cNvSpPr>
          <p:nvPr>
            <p:ph type="pic" sz="quarter" idx="24" hasCustomPrompt="1"/>
          </p:nvPr>
        </p:nvSpPr>
        <p:spPr>
          <a:xfrm>
            <a:off x="6359998" y="4234574"/>
            <a:ext cx="720000" cy="720000"/>
          </a:xfrm>
        </p:spPr>
        <p:txBody>
          <a:bodyPr>
            <a:normAutofit/>
          </a:bodyPr>
          <a:lstStyle>
            <a:lvl1pPr marL="171450" indent="-171450">
              <a:buFont typeface="Arial" panose="020B0604020202020204" pitchFamily="34" charset="0"/>
              <a:buChar char="•"/>
              <a:defRPr sz="1200"/>
            </a:lvl1pPr>
          </a:lstStyle>
          <a:p>
            <a:r>
              <a:rPr lang="en-US"/>
              <a:t>Click to add icon</a:t>
            </a:r>
            <a:endParaRPr lang="nl-NL"/>
          </a:p>
        </p:txBody>
      </p:sp>
      <p:sp>
        <p:nvSpPr>
          <p:cNvPr id="5" name="Tijdelijke aanduiding voor titel 1">
            <a:extLst>
              <a:ext uri="{FF2B5EF4-FFF2-40B4-BE49-F238E27FC236}">
                <a16:creationId xmlns:a16="http://schemas.microsoft.com/office/drawing/2014/main" id="{11A5D979-A148-9541-22B9-3686423E82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1947" y="297263"/>
            <a:ext cx="10608000" cy="10145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11" name="Footer Placeholder 2">
            <a:extLst>
              <a:ext uri="{FF2B5EF4-FFF2-40B4-BE49-F238E27FC236}">
                <a16:creationId xmlns:a16="http://schemas.microsoft.com/office/drawing/2014/main" id="{84C7B233-BF52-AE82-7728-54FB974F97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85200" y="6596579"/>
            <a:ext cx="4114800" cy="1520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2"/>
                </a:solidFill>
              </a:defRPr>
            </a:lvl1pPr>
          </a:lstStyle>
          <a:p>
            <a:r>
              <a:rPr lang="en-BE"/>
              <a:t>Source</a:t>
            </a:r>
          </a:p>
        </p:txBody>
      </p:sp>
    </p:spTree>
    <p:extLst>
      <p:ext uri="{BB962C8B-B14F-4D97-AF65-F5344CB8AC3E}">
        <p14:creationId xmlns:p14="http://schemas.microsoft.com/office/powerpoint/2010/main" val="66701513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/outloo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Rechte verbindingslijn 11">
            <a:extLst>
              <a:ext uri="{FF2B5EF4-FFF2-40B4-BE49-F238E27FC236}">
                <a16:creationId xmlns:a16="http://schemas.microsoft.com/office/drawing/2014/main" id="{AD8339D7-3963-5A88-2E9B-82BFFF6D30F1}"/>
              </a:ext>
            </a:extLst>
          </p:cNvPr>
          <p:cNvCxnSpPr>
            <a:cxnSpLocks/>
          </p:cNvCxnSpPr>
          <p:nvPr/>
        </p:nvCxnSpPr>
        <p:spPr>
          <a:xfrm>
            <a:off x="986391" y="3940876"/>
            <a:ext cx="8894980" cy="0"/>
          </a:xfrm>
          <a:prstGeom prst="line">
            <a:avLst/>
          </a:prstGeom>
          <a:ln w="38100">
            <a:solidFill>
              <a:srgbClr val="D1E3F7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9" name="Tijdelijke aanduiding voor inhoud 2">
            <a:extLst>
              <a:ext uri="{FF2B5EF4-FFF2-40B4-BE49-F238E27FC236}">
                <a16:creationId xmlns:a16="http://schemas.microsoft.com/office/drawing/2014/main" id="{A046EFC5-2CEB-A518-1E79-2AC01AAE74A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791999" y="4696876"/>
            <a:ext cx="2052000" cy="7334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09ABA90-4D41-0166-C754-DB63FD17E451}"/>
              </a:ext>
            </a:extLst>
          </p:cNvPr>
          <p:cNvGrpSpPr/>
          <p:nvPr userDrawn="1"/>
        </p:nvGrpSpPr>
        <p:grpSpPr>
          <a:xfrm>
            <a:off x="1832391" y="3760876"/>
            <a:ext cx="360000" cy="676893"/>
            <a:chOff x="1638000" y="4200658"/>
            <a:chExt cx="360000" cy="676893"/>
          </a:xfrm>
        </p:grpSpPr>
        <p:sp>
          <p:nvSpPr>
            <p:cNvPr id="18" name="Ovaal 17">
              <a:extLst>
                <a:ext uri="{FF2B5EF4-FFF2-40B4-BE49-F238E27FC236}">
                  <a16:creationId xmlns:a16="http://schemas.microsoft.com/office/drawing/2014/main" id="{3CAF92B1-1DE6-FDE0-E7D7-E48AF810E0F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38000" y="4200658"/>
              <a:ext cx="360000" cy="360000"/>
            </a:xfrm>
            <a:prstGeom prst="ellipse">
              <a:avLst/>
            </a:prstGeom>
            <a:solidFill>
              <a:srgbClr val="D1E3F7"/>
            </a:solidFill>
            <a:ln w="381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1" name="Vrije vorm: vorm 20">
              <a:extLst>
                <a:ext uri="{FF2B5EF4-FFF2-40B4-BE49-F238E27FC236}">
                  <a16:creationId xmlns:a16="http://schemas.microsoft.com/office/drawing/2014/main" id="{A176A7FE-049A-0769-1FA3-D2ECB9E412D9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1710000" y="4661551"/>
              <a:ext cx="216000" cy="216000"/>
            </a:xfrm>
            <a:custGeom>
              <a:avLst/>
              <a:gdLst>
                <a:gd name="connsiteX0" fmla="*/ 2286035 w 2286035"/>
                <a:gd name="connsiteY0" fmla="*/ 0 h 2286036"/>
                <a:gd name="connsiteX1" fmla="*/ 2286036 w 2286035"/>
                <a:gd name="connsiteY1" fmla="*/ 2286036 h 2286036"/>
                <a:gd name="connsiteX2" fmla="*/ 0 w 2286035"/>
                <a:gd name="connsiteY2" fmla="*/ 2286037 h 2286036"/>
                <a:gd name="connsiteX3" fmla="*/ 2286035 w 2286035"/>
                <a:gd name="connsiteY3" fmla="*/ 0 h 2286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86035" h="2286036">
                  <a:moveTo>
                    <a:pt x="2286035" y="0"/>
                  </a:moveTo>
                  <a:lnTo>
                    <a:pt x="2286036" y="2286036"/>
                  </a:lnTo>
                  <a:lnTo>
                    <a:pt x="0" y="2286037"/>
                  </a:lnTo>
                  <a:lnTo>
                    <a:pt x="2286035" y="0"/>
                  </a:lnTo>
                  <a:close/>
                </a:path>
              </a:pathLst>
            </a:custGeom>
            <a:solidFill>
              <a:srgbClr val="507AC2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NL"/>
            </a:p>
          </p:txBody>
        </p:sp>
      </p:grpSp>
      <p:sp>
        <p:nvSpPr>
          <p:cNvPr id="31" name="Tijdelijke aanduiding voor inhoud 2">
            <a:extLst>
              <a:ext uri="{FF2B5EF4-FFF2-40B4-BE49-F238E27FC236}">
                <a16:creationId xmlns:a16="http://schemas.microsoft.com/office/drawing/2014/main" id="{680E7892-8B36-0667-9CD4-0FA817BF5C41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9347999" y="2451379"/>
            <a:ext cx="2052000" cy="73349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ijdelijke aanduiding voor tekst 2">
            <a:extLst>
              <a:ext uri="{FF2B5EF4-FFF2-40B4-BE49-F238E27FC236}">
                <a16:creationId xmlns:a16="http://schemas.microsoft.com/office/drawing/2014/main" id="{A455A90C-C7FD-9987-A24A-7C0609AB025A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791999" y="1367965"/>
            <a:ext cx="10608000" cy="585754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2000" b="0">
                <a:solidFill>
                  <a:srgbClr val="507AC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subtitle style</a:t>
            </a:r>
            <a:endParaRPr lang="nl-NL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D4EB7EB-6FCC-34AE-EC9B-CD54089CA779}"/>
              </a:ext>
            </a:extLst>
          </p:cNvPr>
          <p:cNvGrpSpPr/>
          <p:nvPr userDrawn="1"/>
        </p:nvGrpSpPr>
        <p:grpSpPr>
          <a:xfrm>
            <a:off x="6965991" y="3431556"/>
            <a:ext cx="360000" cy="689320"/>
            <a:chOff x="6771600" y="3871338"/>
            <a:chExt cx="360000" cy="689320"/>
          </a:xfrm>
        </p:grpSpPr>
        <p:sp>
          <p:nvSpPr>
            <p:cNvPr id="7" name="Ovaal 6">
              <a:extLst>
                <a:ext uri="{FF2B5EF4-FFF2-40B4-BE49-F238E27FC236}">
                  <a16:creationId xmlns:a16="http://schemas.microsoft.com/office/drawing/2014/main" id="{673BEDDF-9CE7-8FAC-8DDC-92E9C20FDB6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71600" y="4200658"/>
              <a:ext cx="360000" cy="360000"/>
            </a:xfrm>
            <a:prstGeom prst="ellipse">
              <a:avLst/>
            </a:prstGeom>
            <a:solidFill>
              <a:srgbClr val="D1E3F7"/>
            </a:solidFill>
            <a:ln w="381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1" name="Vrije vorm: vorm 10">
              <a:extLst>
                <a:ext uri="{FF2B5EF4-FFF2-40B4-BE49-F238E27FC236}">
                  <a16:creationId xmlns:a16="http://schemas.microsoft.com/office/drawing/2014/main" id="{11386AD5-E509-BE10-938D-01B03CC450C1}"/>
                </a:ext>
              </a:extLst>
            </p:cNvPr>
            <p:cNvSpPr>
              <a:spLocks noChangeAspect="1"/>
            </p:cNvSpPr>
            <p:nvPr/>
          </p:nvSpPr>
          <p:spPr>
            <a:xfrm rot="13500000">
              <a:off x="6840313" y="3871338"/>
              <a:ext cx="216000" cy="216000"/>
            </a:xfrm>
            <a:custGeom>
              <a:avLst/>
              <a:gdLst>
                <a:gd name="connsiteX0" fmla="*/ 2286035 w 2286035"/>
                <a:gd name="connsiteY0" fmla="*/ 0 h 2286036"/>
                <a:gd name="connsiteX1" fmla="*/ 2286036 w 2286035"/>
                <a:gd name="connsiteY1" fmla="*/ 2286036 h 2286036"/>
                <a:gd name="connsiteX2" fmla="*/ 0 w 2286035"/>
                <a:gd name="connsiteY2" fmla="*/ 2286037 h 2286036"/>
                <a:gd name="connsiteX3" fmla="*/ 2286035 w 2286035"/>
                <a:gd name="connsiteY3" fmla="*/ 0 h 2286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86035" h="2286036">
                  <a:moveTo>
                    <a:pt x="2286035" y="0"/>
                  </a:moveTo>
                  <a:lnTo>
                    <a:pt x="2286036" y="2286036"/>
                  </a:lnTo>
                  <a:lnTo>
                    <a:pt x="0" y="2286037"/>
                  </a:lnTo>
                  <a:lnTo>
                    <a:pt x="2286035" y="0"/>
                  </a:lnTo>
                  <a:close/>
                </a:path>
              </a:pathLst>
            </a:custGeom>
            <a:solidFill>
              <a:srgbClr val="507AC2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NL"/>
            </a:p>
          </p:txBody>
        </p:sp>
      </p:grpSp>
      <p:sp>
        <p:nvSpPr>
          <p:cNvPr id="13" name="Tijdelijke aanduiding voor inhoud 2">
            <a:extLst>
              <a:ext uri="{FF2B5EF4-FFF2-40B4-BE49-F238E27FC236}">
                <a16:creationId xmlns:a16="http://schemas.microsoft.com/office/drawing/2014/main" id="{925F631E-495F-1D02-14FA-1B44DD3E38D3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5922312" y="2451379"/>
            <a:ext cx="2052000" cy="73349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DDD13A5-31B7-55E2-4C49-1F87608C4044}"/>
              </a:ext>
            </a:extLst>
          </p:cNvPr>
          <p:cNvGrpSpPr/>
          <p:nvPr userDrawn="1"/>
        </p:nvGrpSpPr>
        <p:grpSpPr>
          <a:xfrm>
            <a:off x="3543591" y="3431556"/>
            <a:ext cx="360000" cy="689320"/>
            <a:chOff x="3349200" y="3871338"/>
            <a:chExt cx="360000" cy="689320"/>
          </a:xfrm>
        </p:grpSpPr>
        <p:sp>
          <p:nvSpPr>
            <p:cNvPr id="5" name="Ovaal 4">
              <a:extLst>
                <a:ext uri="{FF2B5EF4-FFF2-40B4-BE49-F238E27FC236}">
                  <a16:creationId xmlns:a16="http://schemas.microsoft.com/office/drawing/2014/main" id="{B117B797-85C3-3501-6174-FAF758DA09A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49200" y="4200658"/>
              <a:ext cx="360000" cy="360000"/>
            </a:xfrm>
            <a:prstGeom prst="ellipse">
              <a:avLst/>
            </a:prstGeom>
            <a:solidFill>
              <a:srgbClr val="D1E3F7"/>
            </a:solidFill>
            <a:ln w="381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4" name="Vrije vorm: vorm 13">
              <a:extLst>
                <a:ext uri="{FF2B5EF4-FFF2-40B4-BE49-F238E27FC236}">
                  <a16:creationId xmlns:a16="http://schemas.microsoft.com/office/drawing/2014/main" id="{93C08ED7-2AC5-7AD5-28ED-A91A2FC075BD}"/>
                </a:ext>
              </a:extLst>
            </p:cNvPr>
            <p:cNvSpPr>
              <a:spLocks noChangeAspect="1"/>
            </p:cNvSpPr>
            <p:nvPr/>
          </p:nvSpPr>
          <p:spPr>
            <a:xfrm rot="13500000">
              <a:off x="3414626" y="3871338"/>
              <a:ext cx="216000" cy="216000"/>
            </a:xfrm>
            <a:custGeom>
              <a:avLst/>
              <a:gdLst>
                <a:gd name="connsiteX0" fmla="*/ 2286035 w 2286035"/>
                <a:gd name="connsiteY0" fmla="*/ 0 h 2286036"/>
                <a:gd name="connsiteX1" fmla="*/ 2286036 w 2286035"/>
                <a:gd name="connsiteY1" fmla="*/ 2286036 h 2286036"/>
                <a:gd name="connsiteX2" fmla="*/ 0 w 2286035"/>
                <a:gd name="connsiteY2" fmla="*/ 2286037 h 2286036"/>
                <a:gd name="connsiteX3" fmla="*/ 2286035 w 2286035"/>
                <a:gd name="connsiteY3" fmla="*/ 0 h 2286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86035" h="2286036">
                  <a:moveTo>
                    <a:pt x="2286035" y="0"/>
                  </a:moveTo>
                  <a:lnTo>
                    <a:pt x="2286036" y="2286036"/>
                  </a:lnTo>
                  <a:lnTo>
                    <a:pt x="0" y="2286037"/>
                  </a:lnTo>
                  <a:lnTo>
                    <a:pt x="2286035" y="0"/>
                  </a:lnTo>
                  <a:close/>
                </a:path>
              </a:pathLst>
            </a:custGeom>
            <a:solidFill>
              <a:srgbClr val="507AC2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NL"/>
            </a:p>
          </p:txBody>
        </p:sp>
      </p:grpSp>
      <p:sp>
        <p:nvSpPr>
          <p:cNvPr id="15" name="Tijdelijke aanduiding voor inhoud 2">
            <a:extLst>
              <a:ext uri="{FF2B5EF4-FFF2-40B4-BE49-F238E27FC236}">
                <a16:creationId xmlns:a16="http://schemas.microsoft.com/office/drawing/2014/main" id="{FAC42D74-5726-5BAD-C772-84DE58C4D5DA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2496625" y="2451379"/>
            <a:ext cx="2052000" cy="73349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ijdelijke aanduiding voor inhoud 2">
            <a:extLst>
              <a:ext uri="{FF2B5EF4-FFF2-40B4-BE49-F238E27FC236}">
                <a16:creationId xmlns:a16="http://schemas.microsoft.com/office/drawing/2014/main" id="{4F2289ED-FD1F-353D-0967-EEF2A65901E7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4213489" y="4696876"/>
            <a:ext cx="2052000" cy="7334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5C8E060-978A-BE0E-2996-4293B25FEE05}"/>
              </a:ext>
            </a:extLst>
          </p:cNvPr>
          <p:cNvGrpSpPr/>
          <p:nvPr userDrawn="1"/>
        </p:nvGrpSpPr>
        <p:grpSpPr>
          <a:xfrm>
            <a:off x="5254791" y="3760876"/>
            <a:ext cx="360000" cy="676893"/>
            <a:chOff x="5060400" y="4200658"/>
            <a:chExt cx="360000" cy="676893"/>
          </a:xfrm>
        </p:grpSpPr>
        <p:sp>
          <p:nvSpPr>
            <p:cNvPr id="6" name="Ovaal 5">
              <a:extLst>
                <a:ext uri="{FF2B5EF4-FFF2-40B4-BE49-F238E27FC236}">
                  <a16:creationId xmlns:a16="http://schemas.microsoft.com/office/drawing/2014/main" id="{24EE4E28-B65B-8072-A6E7-30D0997407A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60400" y="4200658"/>
              <a:ext cx="360000" cy="360000"/>
            </a:xfrm>
            <a:prstGeom prst="ellipse">
              <a:avLst/>
            </a:prstGeom>
            <a:solidFill>
              <a:srgbClr val="D1E3F7"/>
            </a:solidFill>
            <a:ln w="381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7" name="Vrije vorm: vorm 16">
              <a:extLst>
                <a:ext uri="{FF2B5EF4-FFF2-40B4-BE49-F238E27FC236}">
                  <a16:creationId xmlns:a16="http://schemas.microsoft.com/office/drawing/2014/main" id="{1E9E52D7-03BB-B58A-D59A-370837D679F4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5131490" y="4661551"/>
              <a:ext cx="216000" cy="216000"/>
            </a:xfrm>
            <a:custGeom>
              <a:avLst/>
              <a:gdLst>
                <a:gd name="connsiteX0" fmla="*/ 2286035 w 2286035"/>
                <a:gd name="connsiteY0" fmla="*/ 0 h 2286036"/>
                <a:gd name="connsiteX1" fmla="*/ 2286036 w 2286035"/>
                <a:gd name="connsiteY1" fmla="*/ 2286036 h 2286036"/>
                <a:gd name="connsiteX2" fmla="*/ 0 w 2286035"/>
                <a:gd name="connsiteY2" fmla="*/ 2286037 h 2286036"/>
                <a:gd name="connsiteX3" fmla="*/ 2286035 w 2286035"/>
                <a:gd name="connsiteY3" fmla="*/ 0 h 2286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86035" h="2286036">
                  <a:moveTo>
                    <a:pt x="2286035" y="0"/>
                  </a:moveTo>
                  <a:lnTo>
                    <a:pt x="2286036" y="2286036"/>
                  </a:lnTo>
                  <a:lnTo>
                    <a:pt x="0" y="2286037"/>
                  </a:lnTo>
                  <a:lnTo>
                    <a:pt x="2286035" y="0"/>
                  </a:lnTo>
                  <a:close/>
                </a:path>
              </a:pathLst>
            </a:custGeom>
            <a:solidFill>
              <a:schemeClr val="accent1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NL"/>
            </a:p>
          </p:txBody>
        </p:sp>
      </p:grpSp>
      <p:sp>
        <p:nvSpPr>
          <p:cNvPr id="20" name="Tijdelijke aanduiding voor inhoud 2">
            <a:extLst>
              <a:ext uri="{FF2B5EF4-FFF2-40B4-BE49-F238E27FC236}">
                <a16:creationId xmlns:a16="http://schemas.microsoft.com/office/drawing/2014/main" id="{661E78CF-706A-9D3A-80AB-21B6128EE8C8}"/>
              </a:ext>
            </a:extLst>
          </p:cNvPr>
          <p:cNvSpPr>
            <a:spLocks noGrp="1"/>
          </p:cNvSpPr>
          <p:nvPr>
            <p:ph sz="half" idx="18" hasCustomPrompt="1"/>
          </p:nvPr>
        </p:nvSpPr>
        <p:spPr>
          <a:xfrm>
            <a:off x="7634979" y="4696876"/>
            <a:ext cx="2052000" cy="7334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3630844-7D2B-045E-375D-7EB7C19014B2}"/>
              </a:ext>
            </a:extLst>
          </p:cNvPr>
          <p:cNvGrpSpPr/>
          <p:nvPr userDrawn="1"/>
        </p:nvGrpSpPr>
        <p:grpSpPr>
          <a:xfrm>
            <a:off x="8677191" y="3760876"/>
            <a:ext cx="360000" cy="676893"/>
            <a:chOff x="8482800" y="4200658"/>
            <a:chExt cx="360000" cy="676893"/>
          </a:xfrm>
        </p:grpSpPr>
        <p:sp>
          <p:nvSpPr>
            <p:cNvPr id="9" name="Ovaal 8">
              <a:extLst>
                <a:ext uri="{FF2B5EF4-FFF2-40B4-BE49-F238E27FC236}">
                  <a16:creationId xmlns:a16="http://schemas.microsoft.com/office/drawing/2014/main" id="{00FA3CBD-E88A-71C0-8555-D24BD776C90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82800" y="4200658"/>
              <a:ext cx="360000" cy="360000"/>
            </a:xfrm>
            <a:prstGeom prst="ellipse">
              <a:avLst/>
            </a:prstGeom>
            <a:solidFill>
              <a:srgbClr val="D1E3F7"/>
            </a:solidFill>
            <a:ln w="381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0" name="Vrije vorm: vorm 29">
              <a:extLst>
                <a:ext uri="{FF2B5EF4-FFF2-40B4-BE49-F238E27FC236}">
                  <a16:creationId xmlns:a16="http://schemas.microsoft.com/office/drawing/2014/main" id="{2C1B84D8-AFAD-6DEC-1829-4E5E01D46951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8552980" y="4661551"/>
              <a:ext cx="216000" cy="216000"/>
            </a:xfrm>
            <a:custGeom>
              <a:avLst/>
              <a:gdLst>
                <a:gd name="connsiteX0" fmla="*/ 2286035 w 2286035"/>
                <a:gd name="connsiteY0" fmla="*/ 0 h 2286036"/>
                <a:gd name="connsiteX1" fmla="*/ 2286036 w 2286035"/>
                <a:gd name="connsiteY1" fmla="*/ 2286036 h 2286036"/>
                <a:gd name="connsiteX2" fmla="*/ 0 w 2286035"/>
                <a:gd name="connsiteY2" fmla="*/ 2286037 h 2286036"/>
                <a:gd name="connsiteX3" fmla="*/ 2286035 w 2286035"/>
                <a:gd name="connsiteY3" fmla="*/ 0 h 2286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86035" h="2286036">
                  <a:moveTo>
                    <a:pt x="2286035" y="0"/>
                  </a:moveTo>
                  <a:lnTo>
                    <a:pt x="2286036" y="2286036"/>
                  </a:lnTo>
                  <a:lnTo>
                    <a:pt x="0" y="2286037"/>
                  </a:lnTo>
                  <a:lnTo>
                    <a:pt x="2286035" y="0"/>
                  </a:lnTo>
                  <a:close/>
                </a:path>
              </a:pathLst>
            </a:custGeom>
            <a:solidFill>
              <a:srgbClr val="507AC2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NL"/>
            </a:p>
          </p:txBody>
        </p:sp>
      </p:grpSp>
      <p:sp>
        <p:nvSpPr>
          <p:cNvPr id="25" name="Tijdelijke aanduiding voor titel 1">
            <a:extLst>
              <a:ext uri="{FF2B5EF4-FFF2-40B4-BE49-F238E27FC236}">
                <a16:creationId xmlns:a16="http://schemas.microsoft.com/office/drawing/2014/main" id="{CE810A46-A41D-390B-AB90-DB9E7C06D7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1947" y="297263"/>
            <a:ext cx="10608000" cy="10145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27" name="Footer Placeholder 2">
            <a:extLst>
              <a:ext uri="{FF2B5EF4-FFF2-40B4-BE49-F238E27FC236}">
                <a16:creationId xmlns:a16="http://schemas.microsoft.com/office/drawing/2014/main" id="{4B1619E7-F2E5-228D-32A2-F881646D69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85200" y="6596579"/>
            <a:ext cx="4114800" cy="1520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2"/>
                </a:solidFill>
              </a:defRPr>
            </a:lvl1pPr>
          </a:lstStyle>
          <a:p>
            <a:r>
              <a:rPr lang="en-BE"/>
              <a:t>Source</a:t>
            </a:r>
          </a:p>
        </p:txBody>
      </p:sp>
    </p:spTree>
    <p:extLst>
      <p:ext uri="{BB962C8B-B14F-4D97-AF65-F5344CB8AC3E}">
        <p14:creationId xmlns:p14="http://schemas.microsoft.com/office/powerpoint/2010/main" val="22121840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/outlook with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Rechte verbindingslijn 11">
            <a:extLst>
              <a:ext uri="{FF2B5EF4-FFF2-40B4-BE49-F238E27FC236}">
                <a16:creationId xmlns:a16="http://schemas.microsoft.com/office/drawing/2014/main" id="{AD8339D7-3963-5A88-2E9B-82BFFF6D30F1}"/>
              </a:ext>
            </a:extLst>
          </p:cNvPr>
          <p:cNvCxnSpPr/>
          <p:nvPr/>
        </p:nvCxnSpPr>
        <p:spPr>
          <a:xfrm>
            <a:off x="791999" y="4186786"/>
            <a:ext cx="10608000" cy="0"/>
          </a:xfrm>
          <a:prstGeom prst="line">
            <a:avLst/>
          </a:prstGeom>
          <a:ln w="38100">
            <a:solidFill>
              <a:srgbClr val="D1E3F7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9" name="Tijdelijke aanduiding voor inhoud 2">
            <a:extLst>
              <a:ext uri="{FF2B5EF4-FFF2-40B4-BE49-F238E27FC236}">
                <a16:creationId xmlns:a16="http://schemas.microsoft.com/office/drawing/2014/main" id="{A046EFC5-2CEB-A518-1E79-2AC01AAE74A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791999" y="5282629"/>
            <a:ext cx="2052000" cy="7334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43B2FE1-D3B3-3FAF-EBB9-8C08262ACAE1}"/>
              </a:ext>
            </a:extLst>
          </p:cNvPr>
          <p:cNvGrpSpPr/>
          <p:nvPr userDrawn="1"/>
        </p:nvGrpSpPr>
        <p:grpSpPr>
          <a:xfrm>
            <a:off x="1241999" y="3610786"/>
            <a:ext cx="1152000" cy="1412736"/>
            <a:chOff x="1242000" y="3804658"/>
            <a:chExt cx="1152000" cy="1412736"/>
          </a:xfrm>
        </p:grpSpPr>
        <p:sp>
          <p:nvSpPr>
            <p:cNvPr id="18" name="Ovaal 17">
              <a:extLst>
                <a:ext uri="{FF2B5EF4-FFF2-40B4-BE49-F238E27FC236}">
                  <a16:creationId xmlns:a16="http://schemas.microsoft.com/office/drawing/2014/main" id="{3CAF92B1-1DE6-FDE0-E7D7-E48AF810E0F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42000" y="3804658"/>
              <a:ext cx="1152000" cy="11520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D1E3F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1" name="Vrije vorm: vorm 20">
              <a:extLst>
                <a:ext uri="{FF2B5EF4-FFF2-40B4-BE49-F238E27FC236}">
                  <a16:creationId xmlns:a16="http://schemas.microsoft.com/office/drawing/2014/main" id="{A176A7FE-049A-0769-1FA3-D2ECB9E412D9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1710000" y="5001394"/>
              <a:ext cx="216000" cy="216000"/>
            </a:xfrm>
            <a:custGeom>
              <a:avLst/>
              <a:gdLst>
                <a:gd name="connsiteX0" fmla="*/ 2286035 w 2286035"/>
                <a:gd name="connsiteY0" fmla="*/ 0 h 2286036"/>
                <a:gd name="connsiteX1" fmla="*/ 2286036 w 2286035"/>
                <a:gd name="connsiteY1" fmla="*/ 2286036 h 2286036"/>
                <a:gd name="connsiteX2" fmla="*/ 0 w 2286035"/>
                <a:gd name="connsiteY2" fmla="*/ 2286037 h 2286036"/>
                <a:gd name="connsiteX3" fmla="*/ 2286035 w 2286035"/>
                <a:gd name="connsiteY3" fmla="*/ 0 h 2286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86035" h="2286036">
                  <a:moveTo>
                    <a:pt x="2286035" y="0"/>
                  </a:moveTo>
                  <a:lnTo>
                    <a:pt x="2286036" y="2286036"/>
                  </a:lnTo>
                  <a:lnTo>
                    <a:pt x="0" y="2286037"/>
                  </a:lnTo>
                  <a:lnTo>
                    <a:pt x="2286035" y="0"/>
                  </a:lnTo>
                  <a:close/>
                </a:path>
              </a:pathLst>
            </a:custGeom>
            <a:solidFill>
              <a:srgbClr val="507AC2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NL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B523D2C2-9BC4-4445-9517-130BDB629E13}"/>
              </a:ext>
            </a:extLst>
          </p:cNvPr>
          <p:cNvGrpSpPr/>
          <p:nvPr userDrawn="1"/>
        </p:nvGrpSpPr>
        <p:grpSpPr>
          <a:xfrm>
            <a:off x="4093999" y="3357357"/>
            <a:ext cx="1152000" cy="1405429"/>
            <a:chOff x="4094000" y="3551229"/>
            <a:chExt cx="1152000" cy="1405429"/>
          </a:xfrm>
        </p:grpSpPr>
        <p:sp>
          <p:nvSpPr>
            <p:cNvPr id="24" name="Ovaal 23">
              <a:extLst>
                <a:ext uri="{FF2B5EF4-FFF2-40B4-BE49-F238E27FC236}">
                  <a16:creationId xmlns:a16="http://schemas.microsoft.com/office/drawing/2014/main" id="{8E95C17D-A4BC-D6B7-4189-F6BC524521F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94000" y="3804658"/>
              <a:ext cx="1152000" cy="11520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D1E3F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5" name="Vrije vorm: vorm 24">
              <a:extLst>
                <a:ext uri="{FF2B5EF4-FFF2-40B4-BE49-F238E27FC236}">
                  <a16:creationId xmlns:a16="http://schemas.microsoft.com/office/drawing/2014/main" id="{051C1596-1BCD-2AC7-E0B0-9B0D446283D0}"/>
                </a:ext>
              </a:extLst>
            </p:cNvPr>
            <p:cNvSpPr>
              <a:spLocks noChangeAspect="1"/>
            </p:cNvSpPr>
            <p:nvPr/>
          </p:nvSpPr>
          <p:spPr>
            <a:xfrm rot="13500000">
              <a:off x="4562000" y="3551229"/>
              <a:ext cx="216000" cy="216000"/>
            </a:xfrm>
            <a:custGeom>
              <a:avLst/>
              <a:gdLst>
                <a:gd name="connsiteX0" fmla="*/ 2286035 w 2286035"/>
                <a:gd name="connsiteY0" fmla="*/ 0 h 2286036"/>
                <a:gd name="connsiteX1" fmla="*/ 2286036 w 2286035"/>
                <a:gd name="connsiteY1" fmla="*/ 2286036 h 2286036"/>
                <a:gd name="connsiteX2" fmla="*/ 0 w 2286035"/>
                <a:gd name="connsiteY2" fmla="*/ 2286037 h 2286036"/>
                <a:gd name="connsiteX3" fmla="*/ 2286035 w 2286035"/>
                <a:gd name="connsiteY3" fmla="*/ 0 h 2286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86035" h="2286036">
                  <a:moveTo>
                    <a:pt x="2286035" y="0"/>
                  </a:moveTo>
                  <a:lnTo>
                    <a:pt x="2286036" y="2286036"/>
                  </a:lnTo>
                  <a:lnTo>
                    <a:pt x="0" y="2286037"/>
                  </a:lnTo>
                  <a:lnTo>
                    <a:pt x="2286035" y="0"/>
                  </a:lnTo>
                  <a:close/>
                </a:path>
              </a:pathLst>
            </a:custGeom>
            <a:solidFill>
              <a:srgbClr val="507AC2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NL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7AEE76FD-EC1D-5C2C-A853-8E2B8943B704}"/>
              </a:ext>
            </a:extLst>
          </p:cNvPr>
          <p:cNvGrpSpPr/>
          <p:nvPr userDrawn="1"/>
        </p:nvGrpSpPr>
        <p:grpSpPr>
          <a:xfrm>
            <a:off x="9797999" y="3350050"/>
            <a:ext cx="1152000" cy="1412736"/>
            <a:chOff x="9798000" y="3543922"/>
            <a:chExt cx="1152000" cy="1412736"/>
          </a:xfrm>
        </p:grpSpPr>
        <p:sp>
          <p:nvSpPr>
            <p:cNvPr id="23" name="Ovaal 22">
              <a:extLst>
                <a:ext uri="{FF2B5EF4-FFF2-40B4-BE49-F238E27FC236}">
                  <a16:creationId xmlns:a16="http://schemas.microsoft.com/office/drawing/2014/main" id="{36F1C3C4-AFC0-9931-5AA9-3DA4715EC1D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798000" y="3804658"/>
              <a:ext cx="1152000" cy="11520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D1E3F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6" name="Vrije vorm: vorm 25">
              <a:extLst>
                <a:ext uri="{FF2B5EF4-FFF2-40B4-BE49-F238E27FC236}">
                  <a16:creationId xmlns:a16="http://schemas.microsoft.com/office/drawing/2014/main" id="{B78677D7-32DA-DE74-85F8-E283930E72DB}"/>
                </a:ext>
              </a:extLst>
            </p:cNvPr>
            <p:cNvSpPr>
              <a:spLocks noChangeAspect="1"/>
            </p:cNvSpPr>
            <p:nvPr/>
          </p:nvSpPr>
          <p:spPr>
            <a:xfrm rot="13500000">
              <a:off x="10266000" y="3543922"/>
              <a:ext cx="216000" cy="216000"/>
            </a:xfrm>
            <a:custGeom>
              <a:avLst/>
              <a:gdLst>
                <a:gd name="connsiteX0" fmla="*/ 2286035 w 2286035"/>
                <a:gd name="connsiteY0" fmla="*/ 0 h 2286036"/>
                <a:gd name="connsiteX1" fmla="*/ 2286036 w 2286035"/>
                <a:gd name="connsiteY1" fmla="*/ 2286036 h 2286036"/>
                <a:gd name="connsiteX2" fmla="*/ 0 w 2286035"/>
                <a:gd name="connsiteY2" fmla="*/ 2286037 h 2286036"/>
                <a:gd name="connsiteX3" fmla="*/ 2286035 w 2286035"/>
                <a:gd name="connsiteY3" fmla="*/ 0 h 2286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86035" h="2286036">
                  <a:moveTo>
                    <a:pt x="2286035" y="0"/>
                  </a:moveTo>
                  <a:lnTo>
                    <a:pt x="2286036" y="2286036"/>
                  </a:lnTo>
                  <a:lnTo>
                    <a:pt x="0" y="2286037"/>
                  </a:lnTo>
                  <a:lnTo>
                    <a:pt x="2286035" y="0"/>
                  </a:lnTo>
                  <a:close/>
                </a:path>
              </a:pathLst>
            </a:custGeom>
            <a:solidFill>
              <a:srgbClr val="507AC2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NL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777B6836-EF16-F9D7-ED25-D8A3D83AF617}"/>
              </a:ext>
            </a:extLst>
          </p:cNvPr>
          <p:cNvGrpSpPr/>
          <p:nvPr userDrawn="1"/>
        </p:nvGrpSpPr>
        <p:grpSpPr>
          <a:xfrm>
            <a:off x="6945999" y="3610786"/>
            <a:ext cx="1152000" cy="1412736"/>
            <a:chOff x="6946000" y="3804658"/>
            <a:chExt cx="1152000" cy="1412736"/>
          </a:xfrm>
        </p:grpSpPr>
        <p:sp>
          <p:nvSpPr>
            <p:cNvPr id="22" name="Ovaal 21">
              <a:extLst>
                <a:ext uri="{FF2B5EF4-FFF2-40B4-BE49-F238E27FC236}">
                  <a16:creationId xmlns:a16="http://schemas.microsoft.com/office/drawing/2014/main" id="{3FDA66EC-C187-BD38-95C5-E822B2C7A1B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46000" y="3804658"/>
              <a:ext cx="1152000" cy="11520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D1E3F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7" name="Vrije vorm: vorm 26">
              <a:extLst>
                <a:ext uri="{FF2B5EF4-FFF2-40B4-BE49-F238E27FC236}">
                  <a16:creationId xmlns:a16="http://schemas.microsoft.com/office/drawing/2014/main" id="{EB417611-24B4-04B9-054A-ACAC914B8EC4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7413999" y="5001394"/>
              <a:ext cx="216000" cy="216000"/>
            </a:xfrm>
            <a:custGeom>
              <a:avLst/>
              <a:gdLst>
                <a:gd name="connsiteX0" fmla="*/ 2286035 w 2286035"/>
                <a:gd name="connsiteY0" fmla="*/ 0 h 2286036"/>
                <a:gd name="connsiteX1" fmla="*/ 2286036 w 2286035"/>
                <a:gd name="connsiteY1" fmla="*/ 2286036 h 2286036"/>
                <a:gd name="connsiteX2" fmla="*/ 0 w 2286035"/>
                <a:gd name="connsiteY2" fmla="*/ 2286037 h 2286036"/>
                <a:gd name="connsiteX3" fmla="*/ 2286035 w 2286035"/>
                <a:gd name="connsiteY3" fmla="*/ 0 h 2286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86035" h="2286036">
                  <a:moveTo>
                    <a:pt x="2286035" y="0"/>
                  </a:moveTo>
                  <a:lnTo>
                    <a:pt x="2286036" y="2286036"/>
                  </a:lnTo>
                  <a:lnTo>
                    <a:pt x="0" y="2286037"/>
                  </a:lnTo>
                  <a:lnTo>
                    <a:pt x="2286035" y="0"/>
                  </a:lnTo>
                  <a:close/>
                </a:path>
              </a:pathLst>
            </a:custGeom>
            <a:solidFill>
              <a:srgbClr val="507AC2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NL"/>
            </a:p>
          </p:txBody>
        </p:sp>
      </p:grpSp>
      <p:sp>
        <p:nvSpPr>
          <p:cNvPr id="28" name="Tijdelijke aanduiding voor inhoud 2">
            <a:extLst>
              <a:ext uri="{FF2B5EF4-FFF2-40B4-BE49-F238E27FC236}">
                <a16:creationId xmlns:a16="http://schemas.microsoft.com/office/drawing/2014/main" id="{3F614B74-3D6E-A426-1F20-F15A22B436BF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6495998" y="5282629"/>
            <a:ext cx="2052000" cy="7334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ijdelijke aanduiding voor inhoud 2">
            <a:extLst>
              <a:ext uri="{FF2B5EF4-FFF2-40B4-BE49-F238E27FC236}">
                <a16:creationId xmlns:a16="http://schemas.microsoft.com/office/drawing/2014/main" id="{784FACF8-2444-E7F6-0612-E217B8A7399F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3643999" y="2377179"/>
            <a:ext cx="2052000" cy="73349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ijdelijke aanduiding voor inhoud 2">
            <a:extLst>
              <a:ext uri="{FF2B5EF4-FFF2-40B4-BE49-F238E27FC236}">
                <a16:creationId xmlns:a16="http://schemas.microsoft.com/office/drawing/2014/main" id="{680E7892-8B36-0667-9CD4-0FA817BF5C41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9347999" y="2369873"/>
            <a:ext cx="2052000" cy="73349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ijdelijke aanduiding voor afbeelding 11">
            <a:extLst>
              <a:ext uri="{FF2B5EF4-FFF2-40B4-BE49-F238E27FC236}">
                <a16:creationId xmlns:a16="http://schemas.microsoft.com/office/drawing/2014/main" id="{9F8C217F-A0D9-24B2-DB17-B1A5D1C206AE}"/>
              </a:ext>
            </a:extLst>
          </p:cNvPr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1547999" y="3916786"/>
            <a:ext cx="540000" cy="540000"/>
          </a:xfrm>
        </p:spPr>
        <p:txBody>
          <a:bodyPr>
            <a:noAutofit/>
          </a:bodyPr>
          <a:lstStyle>
            <a:lvl1pPr marL="171450" indent="-171450">
              <a:buFont typeface="Arial" panose="020B0604020202020204" pitchFamily="34" charset="0"/>
              <a:buChar char="•"/>
              <a:defRPr sz="700"/>
            </a:lvl1pPr>
          </a:lstStyle>
          <a:p>
            <a:r>
              <a:rPr lang="en-US"/>
              <a:t>Add icon</a:t>
            </a:r>
            <a:endParaRPr lang="nl-NL"/>
          </a:p>
        </p:txBody>
      </p:sp>
      <p:sp>
        <p:nvSpPr>
          <p:cNvPr id="33" name="Tijdelijke aanduiding voor afbeelding 11">
            <a:extLst>
              <a:ext uri="{FF2B5EF4-FFF2-40B4-BE49-F238E27FC236}">
                <a16:creationId xmlns:a16="http://schemas.microsoft.com/office/drawing/2014/main" id="{43214054-B3D8-CAA5-5FCC-1D1BE982753B}"/>
              </a:ext>
            </a:extLst>
          </p:cNvPr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4399999" y="3916258"/>
            <a:ext cx="540000" cy="540000"/>
          </a:xfrm>
        </p:spPr>
        <p:txBody>
          <a:bodyPr>
            <a:noAutofit/>
          </a:bodyPr>
          <a:lstStyle>
            <a:lvl1pPr marL="171450" indent="-171450">
              <a:buFont typeface="Arial" panose="020B0604020202020204" pitchFamily="34" charset="0"/>
              <a:buChar char="•"/>
              <a:defRPr sz="700"/>
            </a:lvl1pPr>
          </a:lstStyle>
          <a:p>
            <a:r>
              <a:rPr lang="en-US"/>
              <a:t>Add icon</a:t>
            </a:r>
            <a:endParaRPr lang="nl-NL"/>
          </a:p>
        </p:txBody>
      </p:sp>
      <p:sp>
        <p:nvSpPr>
          <p:cNvPr id="34" name="Tijdelijke aanduiding voor afbeelding 11">
            <a:extLst>
              <a:ext uri="{FF2B5EF4-FFF2-40B4-BE49-F238E27FC236}">
                <a16:creationId xmlns:a16="http://schemas.microsoft.com/office/drawing/2014/main" id="{FBF549D7-72EB-30A9-7D1E-963A85694C93}"/>
              </a:ext>
            </a:extLst>
          </p:cNvPr>
          <p:cNvSpPr>
            <a:spLocks noGrp="1" noChangeAspect="1"/>
          </p:cNvSpPr>
          <p:nvPr>
            <p:ph type="pic" sz="quarter" idx="17" hasCustomPrompt="1"/>
          </p:nvPr>
        </p:nvSpPr>
        <p:spPr>
          <a:xfrm>
            <a:off x="7251998" y="3916258"/>
            <a:ext cx="540000" cy="540000"/>
          </a:xfrm>
        </p:spPr>
        <p:txBody>
          <a:bodyPr>
            <a:noAutofit/>
          </a:bodyPr>
          <a:lstStyle>
            <a:lvl1pPr marL="171450" indent="-171450">
              <a:buFont typeface="Arial" panose="020B0604020202020204" pitchFamily="34" charset="0"/>
              <a:buChar char="•"/>
              <a:defRPr sz="700"/>
            </a:lvl1pPr>
          </a:lstStyle>
          <a:p>
            <a:r>
              <a:rPr lang="en-US"/>
              <a:t>Add icon</a:t>
            </a:r>
            <a:endParaRPr lang="nl-NL"/>
          </a:p>
        </p:txBody>
      </p:sp>
      <p:sp>
        <p:nvSpPr>
          <p:cNvPr id="35" name="Tijdelijke aanduiding voor afbeelding 11">
            <a:extLst>
              <a:ext uri="{FF2B5EF4-FFF2-40B4-BE49-F238E27FC236}">
                <a16:creationId xmlns:a16="http://schemas.microsoft.com/office/drawing/2014/main" id="{02C3DAA6-DDC6-34DE-FCAF-3B03A8B5BC1B}"/>
              </a:ext>
            </a:extLst>
          </p:cNvPr>
          <p:cNvSpPr>
            <a:spLocks noGrp="1" noChangeAspect="1"/>
          </p:cNvSpPr>
          <p:nvPr>
            <p:ph type="pic" sz="quarter" idx="18" hasCustomPrompt="1"/>
          </p:nvPr>
        </p:nvSpPr>
        <p:spPr>
          <a:xfrm>
            <a:off x="10103999" y="3916258"/>
            <a:ext cx="540000" cy="540000"/>
          </a:xfrm>
        </p:spPr>
        <p:txBody>
          <a:bodyPr>
            <a:noAutofit/>
          </a:bodyPr>
          <a:lstStyle>
            <a:lvl1pPr marL="171450" indent="-171450">
              <a:buFont typeface="Arial" panose="020B0604020202020204" pitchFamily="34" charset="0"/>
              <a:buChar char="•"/>
              <a:defRPr sz="700"/>
            </a:lvl1pPr>
          </a:lstStyle>
          <a:p>
            <a:r>
              <a:rPr lang="en-US"/>
              <a:t>Add icon</a:t>
            </a:r>
            <a:endParaRPr lang="nl-NL"/>
          </a:p>
        </p:txBody>
      </p:sp>
      <p:sp>
        <p:nvSpPr>
          <p:cNvPr id="2" name="Tijdelijke aanduiding voor tekst 2">
            <a:extLst>
              <a:ext uri="{FF2B5EF4-FFF2-40B4-BE49-F238E27FC236}">
                <a16:creationId xmlns:a16="http://schemas.microsoft.com/office/drawing/2014/main" id="{DA8E7A3E-EAFE-D4E3-889F-32731FC3FFF6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791999" y="1367965"/>
            <a:ext cx="10608000" cy="585754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2000" b="0">
                <a:solidFill>
                  <a:srgbClr val="507AC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3" name="Tijdelijke aanduiding voor titel 1">
            <a:extLst>
              <a:ext uri="{FF2B5EF4-FFF2-40B4-BE49-F238E27FC236}">
                <a16:creationId xmlns:a16="http://schemas.microsoft.com/office/drawing/2014/main" id="{1BF471E7-4049-3531-1491-0AB1495FE4B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1947" y="297263"/>
            <a:ext cx="10608000" cy="10145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10" name="Footer Placeholder 2">
            <a:extLst>
              <a:ext uri="{FF2B5EF4-FFF2-40B4-BE49-F238E27FC236}">
                <a16:creationId xmlns:a16="http://schemas.microsoft.com/office/drawing/2014/main" id="{ED76B70B-6414-A226-D03F-D41099FF07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85200" y="6596579"/>
            <a:ext cx="4114800" cy="1520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2"/>
                </a:solidFill>
              </a:defRPr>
            </a:lvl1pPr>
          </a:lstStyle>
          <a:p>
            <a:r>
              <a:rPr lang="en-BE"/>
              <a:t>Source</a:t>
            </a:r>
          </a:p>
        </p:txBody>
      </p:sp>
    </p:spTree>
    <p:extLst>
      <p:ext uri="{BB962C8B-B14F-4D97-AF65-F5344CB8AC3E}">
        <p14:creationId xmlns:p14="http://schemas.microsoft.com/office/powerpoint/2010/main" val="373199259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/pip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rije vorm: vorm 39">
            <a:extLst>
              <a:ext uri="{FF2B5EF4-FFF2-40B4-BE49-F238E27FC236}">
                <a16:creationId xmlns:a16="http://schemas.microsoft.com/office/drawing/2014/main" id="{5D8A4730-6B7E-6106-2DFB-E9D1804153D0}"/>
              </a:ext>
            </a:extLst>
          </p:cNvPr>
          <p:cNvSpPr/>
          <p:nvPr userDrawn="1"/>
        </p:nvSpPr>
        <p:spPr>
          <a:xfrm>
            <a:off x="791999" y="2963057"/>
            <a:ext cx="2657136" cy="1767845"/>
          </a:xfrm>
          <a:custGeom>
            <a:avLst/>
            <a:gdLst>
              <a:gd name="connsiteX0" fmla="*/ 1775894 w 2657136"/>
              <a:gd name="connsiteY0" fmla="*/ 0 h 1767845"/>
              <a:gd name="connsiteX1" fmla="*/ 2657136 w 2657136"/>
              <a:gd name="connsiteY1" fmla="*/ 881242 h 1767845"/>
              <a:gd name="connsiteX2" fmla="*/ 1773214 w 2657136"/>
              <a:gd name="connsiteY2" fmla="*/ 1765165 h 1767845"/>
              <a:gd name="connsiteX3" fmla="*/ 1773214 w 2657136"/>
              <a:gd name="connsiteY3" fmla="*/ 1765166 h 1767845"/>
              <a:gd name="connsiteX4" fmla="*/ 1773212 w 2657136"/>
              <a:gd name="connsiteY4" fmla="*/ 1765166 h 1767845"/>
              <a:gd name="connsiteX5" fmla="*/ 1770534 w 2657136"/>
              <a:gd name="connsiteY5" fmla="*/ 1767845 h 1767845"/>
              <a:gd name="connsiteX6" fmla="*/ 1767855 w 2657136"/>
              <a:gd name="connsiteY6" fmla="*/ 1765166 h 1767845"/>
              <a:gd name="connsiteX7" fmla="*/ 0 w 2657136"/>
              <a:gd name="connsiteY7" fmla="*/ 1765166 h 1767845"/>
              <a:gd name="connsiteX8" fmla="*/ 0 w 2657136"/>
              <a:gd name="connsiteY8" fmla="*/ 2672 h 1767845"/>
              <a:gd name="connsiteX9" fmla="*/ 1773214 w 2657136"/>
              <a:gd name="connsiteY9" fmla="*/ 2672 h 1767845"/>
              <a:gd name="connsiteX10" fmla="*/ 1773214 w 2657136"/>
              <a:gd name="connsiteY10" fmla="*/ 2681 h 17678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657136" h="1767845">
                <a:moveTo>
                  <a:pt x="1775894" y="0"/>
                </a:moveTo>
                <a:lnTo>
                  <a:pt x="2657136" y="881242"/>
                </a:lnTo>
                <a:lnTo>
                  <a:pt x="1773214" y="1765165"/>
                </a:lnTo>
                <a:lnTo>
                  <a:pt x="1773214" y="1765166"/>
                </a:lnTo>
                <a:lnTo>
                  <a:pt x="1773212" y="1765166"/>
                </a:lnTo>
                <a:lnTo>
                  <a:pt x="1770534" y="1767845"/>
                </a:lnTo>
                <a:lnTo>
                  <a:pt x="1767855" y="1765166"/>
                </a:lnTo>
                <a:lnTo>
                  <a:pt x="0" y="1765166"/>
                </a:lnTo>
                <a:lnTo>
                  <a:pt x="0" y="2672"/>
                </a:lnTo>
                <a:lnTo>
                  <a:pt x="1773214" y="2672"/>
                </a:lnTo>
                <a:lnTo>
                  <a:pt x="1773214" y="2681"/>
                </a:lnTo>
                <a:close/>
              </a:path>
            </a:pathLst>
          </a:custGeom>
          <a:solidFill>
            <a:srgbClr val="D1E3F7"/>
          </a:solidFill>
          <a:ln w="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nl-NL"/>
          </a:p>
        </p:txBody>
      </p:sp>
      <p:sp>
        <p:nvSpPr>
          <p:cNvPr id="41" name="Vrije vorm: vorm 40">
            <a:extLst>
              <a:ext uri="{FF2B5EF4-FFF2-40B4-BE49-F238E27FC236}">
                <a16:creationId xmlns:a16="http://schemas.microsoft.com/office/drawing/2014/main" id="{1242CF8C-FE64-F67B-8E13-603B740EC680}"/>
              </a:ext>
            </a:extLst>
          </p:cNvPr>
          <p:cNvSpPr/>
          <p:nvPr/>
        </p:nvSpPr>
        <p:spPr>
          <a:xfrm>
            <a:off x="3428591" y="2963057"/>
            <a:ext cx="2657136" cy="1767845"/>
          </a:xfrm>
          <a:custGeom>
            <a:avLst/>
            <a:gdLst>
              <a:gd name="connsiteX0" fmla="*/ 1775894 w 2657136"/>
              <a:gd name="connsiteY0" fmla="*/ 0 h 1767845"/>
              <a:gd name="connsiteX1" fmla="*/ 2657136 w 2657136"/>
              <a:gd name="connsiteY1" fmla="*/ 881242 h 1767845"/>
              <a:gd name="connsiteX2" fmla="*/ 1773214 w 2657136"/>
              <a:gd name="connsiteY2" fmla="*/ 1765165 h 1767845"/>
              <a:gd name="connsiteX3" fmla="*/ 1773214 w 2657136"/>
              <a:gd name="connsiteY3" fmla="*/ 1765166 h 1767845"/>
              <a:gd name="connsiteX4" fmla="*/ 1773212 w 2657136"/>
              <a:gd name="connsiteY4" fmla="*/ 1765166 h 1767845"/>
              <a:gd name="connsiteX5" fmla="*/ 1770534 w 2657136"/>
              <a:gd name="connsiteY5" fmla="*/ 1767845 h 1767845"/>
              <a:gd name="connsiteX6" fmla="*/ 1767855 w 2657136"/>
              <a:gd name="connsiteY6" fmla="*/ 1765166 h 1767845"/>
              <a:gd name="connsiteX7" fmla="*/ 0 w 2657136"/>
              <a:gd name="connsiteY7" fmla="*/ 1765166 h 1767845"/>
              <a:gd name="connsiteX8" fmla="*/ 0 w 2657136"/>
              <a:gd name="connsiteY8" fmla="*/ 2672 h 1767845"/>
              <a:gd name="connsiteX9" fmla="*/ 1773214 w 2657136"/>
              <a:gd name="connsiteY9" fmla="*/ 2672 h 1767845"/>
              <a:gd name="connsiteX10" fmla="*/ 1773214 w 2657136"/>
              <a:gd name="connsiteY10" fmla="*/ 2681 h 17678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657136" h="1767845">
                <a:moveTo>
                  <a:pt x="1775894" y="0"/>
                </a:moveTo>
                <a:lnTo>
                  <a:pt x="2657136" y="881242"/>
                </a:lnTo>
                <a:lnTo>
                  <a:pt x="1773214" y="1765165"/>
                </a:lnTo>
                <a:lnTo>
                  <a:pt x="1773214" y="1765166"/>
                </a:lnTo>
                <a:lnTo>
                  <a:pt x="1773212" y="1765166"/>
                </a:lnTo>
                <a:lnTo>
                  <a:pt x="1770534" y="1767845"/>
                </a:lnTo>
                <a:lnTo>
                  <a:pt x="1767855" y="1765166"/>
                </a:lnTo>
                <a:lnTo>
                  <a:pt x="0" y="1765166"/>
                </a:lnTo>
                <a:lnTo>
                  <a:pt x="0" y="2672"/>
                </a:lnTo>
                <a:lnTo>
                  <a:pt x="1773214" y="2672"/>
                </a:lnTo>
                <a:lnTo>
                  <a:pt x="1773214" y="2681"/>
                </a:lnTo>
                <a:close/>
              </a:path>
            </a:pathLst>
          </a:custGeom>
          <a:solidFill>
            <a:srgbClr val="D1E3F7"/>
          </a:solidFill>
          <a:ln w="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nl-NL"/>
          </a:p>
        </p:txBody>
      </p:sp>
      <p:sp>
        <p:nvSpPr>
          <p:cNvPr id="42" name="Vrije vorm: vorm 41">
            <a:extLst>
              <a:ext uri="{FF2B5EF4-FFF2-40B4-BE49-F238E27FC236}">
                <a16:creationId xmlns:a16="http://schemas.microsoft.com/office/drawing/2014/main" id="{092F404F-46A1-B061-7586-E469230C5C3A}"/>
              </a:ext>
            </a:extLst>
          </p:cNvPr>
          <p:cNvSpPr/>
          <p:nvPr/>
        </p:nvSpPr>
        <p:spPr>
          <a:xfrm>
            <a:off x="6085727" y="2963057"/>
            <a:ext cx="2657136" cy="1767845"/>
          </a:xfrm>
          <a:custGeom>
            <a:avLst/>
            <a:gdLst>
              <a:gd name="connsiteX0" fmla="*/ 1775894 w 2657136"/>
              <a:gd name="connsiteY0" fmla="*/ 0 h 1767845"/>
              <a:gd name="connsiteX1" fmla="*/ 2657136 w 2657136"/>
              <a:gd name="connsiteY1" fmla="*/ 881242 h 1767845"/>
              <a:gd name="connsiteX2" fmla="*/ 1773214 w 2657136"/>
              <a:gd name="connsiteY2" fmla="*/ 1765165 h 1767845"/>
              <a:gd name="connsiteX3" fmla="*/ 1773214 w 2657136"/>
              <a:gd name="connsiteY3" fmla="*/ 1765166 h 1767845"/>
              <a:gd name="connsiteX4" fmla="*/ 1773212 w 2657136"/>
              <a:gd name="connsiteY4" fmla="*/ 1765166 h 1767845"/>
              <a:gd name="connsiteX5" fmla="*/ 1770534 w 2657136"/>
              <a:gd name="connsiteY5" fmla="*/ 1767845 h 1767845"/>
              <a:gd name="connsiteX6" fmla="*/ 1767855 w 2657136"/>
              <a:gd name="connsiteY6" fmla="*/ 1765166 h 1767845"/>
              <a:gd name="connsiteX7" fmla="*/ 0 w 2657136"/>
              <a:gd name="connsiteY7" fmla="*/ 1765166 h 1767845"/>
              <a:gd name="connsiteX8" fmla="*/ 0 w 2657136"/>
              <a:gd name="connsiteY8" fmla="*/ 2672 h 1767845"/>
              <a:gd name="connsiteX9" fmla="*/ 1773214 w 2657136"/>
              <a:gd name="connsiteY9" fmla="*/ 2672 h 1767845"/>
              <a:gd name="connsiteX10" fmla="*/ 1773214 w 2657136"/>
              <a:gd name="connsiteY10" fmla="*/ 2681 h 17678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657136" h="1767845">
                <a:moveTo>
                  <a:pt x="1775894" y="0"/>
                </a:moveTo>
                <a:lnTo>
                  <a:pt x="2657136" y="881242"/>
                </a:lnTo>
                <a:lnTo>
                  <a:pt x="1773214" y="1765165"/>
                </a:lnTo>
                <a:lnTo>
                  <a:pt x="1773214" y="1765166"/>
                </a:lnTo>
                <a:lnTo>
                  <a:pt x="1773212" y="1765166"/>
                </a:lnTo>
                <a:lnTo>
                  <a:pt x="1770534" y="1767845"/>
                </a:lnTo>
                <a:lnTo>
                  <a:pt x="1767855" y="1765166"/>
                </a:lnTo>
                <a:lnTo>
                  <a:pt x="0" y="1765166"/>
                </a:lnTo>
                <a:lnTo>
                  <a:pt x="0" y="2672"/>
                </a:lnTo>
                <a:lnTo>
                  <a:pt x="1773214" y="2672"/>
                </a:lnTo>
                <a:lnTo>
                  <a:pt x="1773214" y="2681"/>
                </a:lnTo>
                <a:close/>
              </a:path>
            </a:pathLst>
          </a:custGeom>
          <a:solidFill>
            <a:srgbClr val="D1E3F7"/>
          </a:solidFill>
          <a:ln w="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nl-NL"/>
          </a:p>
        </p:txBody>
      </p:sp>
      <p:sp>
        <p:nvSpPr>
          <p:cNvPr id="43" name="Vrije vorm: vorm 42">
            <a:extLst>
              <a:ext uri="{FF2B5EF4-FFF2-40B4-BE49-F238E27FC236}">
                <a16:creationId xmlns:a16="http://schemas.microsoft.com/office/drawing/2014/main" id="{7840A372-D611-17A9-9EF8-AC666BA2B350}"/>
              </a:ext>
            </a:extLst>
          </p:cNvPr>
          <p:cNvSpPr/>
          <p:nvPr/>
        </p:nvSpPr>
        <p:spPr>
          <a:xfrm>
            <a:off x="8742863" y="2963057"/>
            <a:ext cx="2657136" cy="1767845"/>
          </a:xfrm>
          <a:custGeom>
            <a:avLst/>
            <a:gdLst>
              <a:gd name="connsiteX0" fmla="*/ 1775894 w 2657136"/>
              <a:gd name="connsiteY0" fmla="*/ 0 h 1767845"/>
              <a:gd name="connsiteX1" fmla="*/ 2657136 w 2657136"/>
              <a:gd name="connsiteY1" fmla="*/ 881242 h 1767845"/>
              <a:gd name="connsiteX2" fmla="*/ 1773214 w 2657136"/>
              <a:gd name="connsiteY2" fmla="*/ 1765165 h 1767845"/>
              <a:gd name="connsiteX3" fmla="*/ 1773214 w 2657136"/>
              <a:gd name="connsiteY3" fmla="*/ 1765166 h 1767845"/>
              <a:gd name="connsiteX4" fmla="*/ 1773212 w 2657136"/>
              <a:gd name="connsiteY4" fmla="*/ 1765166 h 1767845"/>
              <a:gd name="connsiteX5" fmla="*/ 1770534 w 2657136"/>
              <a:gd name="connsiteY5" fmla="*/ 1767845 h 1767845"/>
              <a:gd name="connsiteX6" fmla="*/ 1767855 w 2657136"/>
              <a:gd name="connsiteY6" fmla="*/ 1765166 h 1767845"/>
              <a:gd name="connsiteX7" fmla="*/ 0 w 2657136"/>
              <a:gd name="connsiteY7" fmla="*/ 1765166 h 1767845"/>
              <a:gd name="connsiteX8" fmla="*/ 0 w 2657136"/>
              <a:gd name="connsiteY8" fmla="*/ 2672 h 1767845"/>
              <a:gd name="connsiteX9" fmla="*/ 1773214 w 2657136"/>
              <a:gd name="connsiteY9" fmla="*/ 2672 h 1767845"/>
              <a:gd name="connsiteX10" fmla="*/ 1773214 w 2657136"/>
              <a:gd name="connsiteY10" fmla="*/ 2681 h 17678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657136" h="1767845">
                <a:moveTo>
                  <a:pt x="1775894" y="0"/>
                </a:moveTo>
                <a:lnTo>
                  <a:pt x="2657136" y="881242"/>
                </a:lnTo>
                <a:lnTo>
                  <a:pt x="1773214" y="1765165"/>
                </a:lnTo>
                <a:lnTo>
                  <a:pt x="1773214" y="1765166"/>
                </a:lnTo>
                <a:lnTo>
                  <a:pt x="1773212" y="1765166"/>
                </a:lnTo>
                <a:lnTo>
                  <a:pt x="1770534" y="1767845"/>
                </a:lnTo>
                <a:lnTo>
                  <a:pt x="1767855" y="1765166"/>
                </a:lnTo>
                <a:lnTo>
                  <a:pt x="0" y="1765166"/>
                </a:lnTo>
                <a:lnTo>
                  <a:pt x="0" y="2672"/>
                </a:lnTo>
                <a:lnTo>
                  <a:pt x="1773214" y="2672"/>
                </a:lnTo>
                <a:lnTo>
                  <a:pt x="1773214" y="2681"/>
                </a:lnTo>
                <a:close/>
              </a:path>
            </a:pathLst>
          </a:custGeom>
          <a:solidFill>
            <a:srgbClr val="D1E3F7"/>
          </a:solidFill>
          <a:ln w="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nl-NL"/>
          </a:p>
        </p:txBody>
      </p:sp>
      <p:sp>
        <p:nvSpPr>
          <p:cNvPr id="45" name="Tijdelijke aanduiding voor afbeelding 11">
            <a:extLst>
              <a:ext uri="{FF2B5EF4-FFF2-40B4-BE49-F238E27FC236}">
                <a16:creationId xmlns:a16="http://schemas.microsoft.com/office/drawing/2014/main" id="{789114B8-2EE2-19A9-C6EA-0FDAFDD48404}"/>
              </a:ext>
            </a:extLst>
          </p:cNvPr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771455" y="2332750"/>
            <a:ext cx="540000" cy="540000"/>
          </a:xfrm>
        </p:spPr>
        <p:txBody>
          <a:bodyPr>
            <a:noAutofit/>
          </a:bodyPr>
          <a:lstStyle>
            <a:lvl1pPr marL="171450" indent="-171450">
              <a:buFont typeface="Arial" panose="020B0604020202020204" pitchFamily="34" charset="0"/>
              <a:buChar char="•"/>
              <a:defRPr sz="700"/>
            </a:lvl1pPr>
          </a:lstStyle>
          <a:p>
            <a:r>
              <a:rPr lang="en-US"/>
              <a:t>Add icon</a:t>
            </a:r>
            <a:endParaRPr lang="nl-NL"/>
          </a:p>
        </p:txBody>
      </p:sp>
      <p:sp>
        <p:nvSpPr>
          <p:cNvPr id="46" name="Tijdelijke aanduiding voor afbeelding 11">
            <a:extLst>
              <a:ext uri="{FF2B5EF4-FFF2-40B4-BE49-F238E27FC236}">
                <a16:creationId xmlns:a16="http://schemas.microsoft.com/office/drawing/2014/main" id="{699DF17B-CFA2-AE03-4127-C14EFF930FB6}"/>
              </a:ext>
            </a:extLst>
          </p:cNvPr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3428591" y="2332750"/>
            <a:ext cx="540000" cy="540000"/>
          </a:xfrm>
        </p:spPr>
        <p:txBody>
          <a:bodyPr>
            <a:noAutofit/>
          </a:bodyPr>
          <a:lstStyle>
            <a:lvl1pPr marL="171450" indent="-171450">
              <a:buFont typeface="Arial" panose="020B0604020202020204" pitchFamily="34" charset="0"/>
              <a:buChar char="•"/>
              <a:defRPr sz="700"/>
            </a:lvl1pPr>
          </a:lstStyle>
          <a:p>
            <a:r>
              <a:rPr lang="en-US"/>
              <a:t>Add icon</a:t>
            </a:r>
            <a:endParaRPr lang="nl-NL"/>
          </a:p>
        </p:txBody>
      </p:sp>
      <p:sp>
        <p:nvSpPr>
          <p:cNvPr id="47" name="Tijdelijke aanduiding voor afbeelding 11">
            <a:extLst>
              <a:ext uri="{FF2B5EF4-FFF2-40B4-BE49-F238E27FC236}">
                <a16:creationId xmlns:a16="http://schemas.microsoft.com/office/drawing/2014/main" id="{9ADCABCD-048D-74B4-18F0-5D9920DC8B2B}"/>
              </a:ext>
            </a:extLst>
          </p:cNvPr>
          <p:cNvSpPr>
            <a:spLocks noGrp="1" noChangeAspect="1"/>
          </p:cNvSpPr>
          <p:nvPr>
            <p:ph type="pic" sz="quarter" idx="17" hasCustomPrompt="1"/>
          </p:nvPr>
        </p:nvSpPr>
        <p:spPr>
          <a:xfrm>
            <a:off x="6085727" y="2332750"/>
            <a:ext cx="540000" cy="540000"/>
          </a:xfrm>
        </p:spPr>
        <p:txBody>
          <a:bodyPr>
            <a:noAutofit/>
          </a:bodyPr>
          <a:lstStyle>
            <a:lvl1pPr marL="171450" indent="-171450">
              <a:buFont typeface="Arial" panose="020B0604020202020204" pitchFamily="34" charset="0"/>
              <a:buChar char="•"/>
              <a:defRPr sz="700"/>
            </a:lvl1pPr>
          </a:lstStyle>
          <a:p>
            <a:r>
              <a:rPr lang="en-US"/>
              <a:t>Add icon</a:t>
            </a:r>
            <a:endParaRPr lang="nl-NL"/>
          </a:p>
        </p:txBody>
      </p:sp>
      <p:sp>
        <p:nvSpPr>
          <p:cNvPr id="48" name="Tijdelijke aanduiding voor afbeelding 11">
            <a:extLst>
              <a:ext uri="{FF2B5EF4-FFF2-40B4-BE49-F238E27FC236}">
                <a16:creationId xmlns:a16="http://schemas.microsoft.com/office/drawing/2014/main" id="{C67166B8-6BF0-7B3E-6863-01013C8D1068}"/>
              </a:ext>
            </a:extLst>
          </p:cNvPr>
          <p:cNvSpPr>
            <a:spLocks noGrp="1" noChangeAspect="1"/>
          </p:cNvSpPr>
          <p:nvPr>
            <p:ph type="pic" sz="quarter" idx="18" hasCustomPrompt="1"/>
          </p:nvPr>
        </p:nvSpPr>
        <p:spPr>
          <a:xfrm>
            <a:off x="8742863" y="2332750"/>
            <a:ext cx="540000" cy="540000"/>
          </a:xfrm>
        </p:spPr>
        <p:txBody>
          <a:bodyPr>
            <a:noAutofit/>
          </a:bodyPr>
          <a:lstStyle>
            <a:lvl1pPr marL="171450" indent="-171450">
              <a:buFont typeface="Arial" panose="020B0604020202020204" pitchFamily="34" charset="0"/>
              <a:buChar char="•"/>
              <a:defRPr sz="700"/>
            </a:lvl1pPr>
          </a:lstStyle>
          <a:p>
            <a:r>
              <a:rPr lang="en-US"/>
              <a:t>Add icon</a:t>
            </a:r>
            <a:endParaRPr lang="nl-NL"/>
          </a:p>
        </p:txBody>
      </p:sp>
      <p:sp>
        <p:nvSpPr>
          <p:cNvPr id="49" name="Tijdelijke aanduiding voor inhoud 2">
            <a:extLst>
              <a:ext uri="{FF2B5EF4-FFF2-40B4-BE49-F238E27FC236}">
                <a16:creationId xmlns:a16="http://schemas.microsoft.com/office/drawing/2014/main" id="{90D3F3DD-F47F-E476-9517-5A39B1D3DBAD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771457" y="4915880"/>
            <a:ext cx="2052000" cy="7334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ijdelijke aanduiding voor inhoud 2">
            <a:extLst>
              <a:ext uri="{FF2B5EF4-FFF2-40B4-BE49-F238E27FC236}">
                <a16:creationId xmlns:a16="http://schemas.microsoft.com/office/drawing/2014/main" id="{16977658-13FB-8EC7-4EA1-25FD80943881}"/>
              </a:ext>
            </a:extLst>
          </p:cNvPr>
          <p:cNvSpPr>
            <a:spLocks noGrp="1"/>
          </p:cNvSpPr>
          <p:nvPr>
            <p:ph sz="half" idx="19" hasCustomPrompt="1"/>
          </p:nvPr>
        </p:nvSpPr>
        <p:spPr>
          <a:xfrm>
            <a:off x="3428591" y="4915880"/>
            <a:ext cx="2052000" cy="7334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ijdelijke aanduiding voor inhoud 2">
            <a:extLst>
              <a:ext uri="{FF2B5EF4-FFF2-40B4-BE49-F238E27FC236}">
                <a16:creationId xmlns:a16="http://schemas.microsoft.com/office/drawing/2014/main" id="{EA4E512D-B9E8-F03A-59AA-FF7649F9422F}"/>
              </a:ext>
            </a:extLst>
          </p:cNvPr>
          <p:cNvSpPr>
            <a:spLocks noGrp="1"/>
          </p:cNvSpPr>
          <p:nvPr>
            <p:ph sz="half" idx="20" hasCustomPrompt="1"/>
          </p:nvPr>
        </p:nvSpPr>
        <p:spPr>
          <a:xfrm>
            <a:off x="6075456" y="4915880"/>
            <a:ext cx="2052000" cy="7334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ijdelijke aanduiding voor inhoud 2">
            <a:extLst>
              <a:ext uri="{FF2B5EF4-FFF2-40B4-BE49-F238E27FC236}">
                <a16:creationId xmlns:a16="http://schemas.microsoft.com/office/drawing/2014/main" id="{D384CD8F-5DE6-8863-678B-6D0486A84107}"/>
              </a:ext>
            </a:extLst>
          </p:cNvPr>
          <p:cNvSpPr>
            <a:spLocks noGrp="1"/>
          </p:cNvSpPr>
          <p:nvPr>
            <p:ph sz="half" idx="21" hasCustomPrompt="1"/>
          </p:nvPr>
        </p:nvSpPr>
        <p:spPr>
          <a:xfrm>
            <a:off x="8742863" y="4915880"/>
            <a:ext cx="2052000" cy="7334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Tijdelijke aanduiding voor inhoud 2">
            <a:extLst>
              <a:ext uri="{FF2B5EF4-FFF2-40B4-BE49-F238E27FC236}">
                <a16:creationId xmlns:a16="http://schemas.microsoft.com/office/drawing/2014/main" id="{E642989E-DE44-4894-7750-1DD449AC9221}"/>
              </a:ext>
            </a:extLst>
          </p:cNvPr>
          <p:cNvSpPr>
            <a:spLocks noGrp="1"/>
          </p:cNvSpPr>
          <p:nvPr>
            <p:ph sz="half" idx="22" hasCustomPrompt="1"/>
          </p:nvPr>
        </p:nvSpPr>
        <p:spPr>
          <a:xfrm>
            <a:off x="1041457" y="3724631"/>
            <a:ext cx="1548000" cy="576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" name="Tijdelijke aanduiding voor tekst 2">
            <a:extLst>
              <a:ext uri="{FF2B5EF4-FFF2-40B4-BE49-F238E27FC236}">
                <a16:creationId xmlns:a16="http://schemas.microsoft.com/office/drawing/2014/main" id="{20FEA36A-A464-7C06-6FEE-DB9493D6B303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1041455" y="3391477"/>
            <a:ext cx="1548000" cy="28388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buNone/>
              <a:defRPr sz="1400" b="1">
                <a:solidFill>
                  <a:srgbClr val="2D4C95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  <a:endParaRPr lang="nl-NL"/>
          </a:p>
        </p:txBody>
      </p:sp>
      <p:sp>
        <p:nvSpPr>
          <p:cNvPr id="56" name="Tijdelijke aanduiding voor inhoud 2">
            <a:extLst>
              <a:ext uri="{FF2B5EF4-FFF2-40B4-BE49-F238E27FC236}">
                <a16:creationId xmlns:a16="http://schemas.microsoft.com/office/drawing/2014/main" id="{E04D0D86-EBE9-8FFB-D1A4-26B6271E142D}"/>
              </a:ext>
            </a:extLst>
          </p:cNvPr>
          <p:cNvSpPr>
            <a:spLocks noGrp="1"/>
          </p:cNvSpPr>
          <p:nvPr>
            <p:ph sz="half" idx="25" hasCustomPrompt="1"/>
          </p:nvPr>
        </p:nvSpPr>
        <p:spPr>
          <a:xfrm>
            <a:off x="3698593" y="3724631"/>
            <a:ext cx="1548000" cy="576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7" name="Tijdelijke aanduiding voor tekst 2">
            <a:extLst>
              <a:ext uri="{FF2B5EF4-FFF2-40B4-BE49-F238E27FC236}">
                <a16:creationId xmlns:a16="http://schemas.microsoft.com/office/drawing/2014/main" id="{34E6405E-8F80-A270-0712-FB808A3A111E}"/>
              </a:ext>
            </a:extLst>
          </p:cNvPr>
          <p:cNvSpPr>
            <a:spLocks noGrp="1"/>
          </p:cNvSpPr>
          <p:nvPr>
            <p:ph type="body" idx="26" hasCustomPrompt="1"/>
          </p:nvPr>
        </p:nvSpPr>
        <p:spPr>
          <a:xfrm>
            <a:off x="3698591" y="3391477"/>
            <a:ext cx="1548000" cy="28388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buNone/>
              <a:defRPr sz="1400" b="1">
                <a:solidFill>
                  <a:srgbClr val="2D4C95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  <a:endParaRPr lang="nl-NL"/>
          </a:p>
        </p:txBody>
      </p:sp>
      <p:sp>
        <p:nvSpPr>
          <p:cNvPr id="58" name="Tijdelijke aanduiding voor inhoud 2">
            <a:extLst>
              <a:ext uri="{FF2B5EF4-FFF2-40B4-BE49-F238E27FC236}">
                <a16:creationId xmlns:a16="http://schemas.microsoft.com/office/drawing/2014/main" id="{10A28B7B-58CD-6033-22B2-8324277371A9}"/>
              </a:ext>
            </a:extLst>
          </p:cNvPr>
          <p:cNvSpPr>
            <a:spLocks noGrp="1"/>
          </p:cNvSpPr>
          <p:nvPr>
            <p:ph sz="half" idx="27" hasCustomPrompt="1"/>
          </p:nvPr>
        </p:nvSpPr>
        <p:spPr>
          <a:xfrm>
            <a:off x="6355729" y="3724631"/>
            <a:ext cx="1548000" cy="576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9" name="Tijdelijke aanduiding voor tekst 2">
            <a:extLst>
              <a:ext uri="{FF2B5EF4-FFF2-40B4-BE49-F238E27FC236}">
                <a16:creationId xmlns:a16="http://schemas.microsoft.com/office/drawing/2014/main" id="{B3C78F7C-312A-653C-120E-8FDE0C8A2C9F}"/>
              </a:ext>
            </a:extLst>
          </p:cNvPr>
          <p:cNvSpPr>
            <a:spLocks noGrp="1"/>
          </p:cNvSpPr>
          <p:nvPr>
            <p:ph type="body" idx="28" hasCustomPrompt="1"/>
          </p:nvPr>
        </p:nvSpPr>
        <p:spPr>
          <a:xfrm>
            <a:off x="6355727" y="3391477"/>
            <a:ext cx="1548000" cy="28388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buNone/>
              <a:defRPr sz="1400" b="1">
                <a:solidFill>
                  <a:srgbClr val="2D4C95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  <a:endParaRPr lang="nl-NL"/>
          </a:p>
        </p:txBody>
      </p:sp>
      <p:sp>
        <p:nvSpPr>
          <p:cNvPr id="60" name="Tijdelijke aanduiding voor inhoud 2">
            <a:extLst>
              <a:ext uri="{FF2B5EF4-FFF2-40B4-BE49-F238E27FC236}">
                <a16:creationId xmlns:a16="http://schemas.microsoft.com/office/drawing/2014/main" id="{4A8F8FE8-95BD-F9E8-5446-5C7CDBC03AC9}"/>
              </a:ext>
            </a:extLst>
          </p:cNvPr>
          <p:cNvSpPr>
            <a:spLocks noGrp="1"/>
          </p:cNvSpPr>
          <p:nvPr>
            <p:ph sz="half" idx="29" hasCustomPrompt="1"/>
          </p:nvPr>
        </p:nvSpPr>
        <p:spPr>
          <a:xfrm>
            <a:off x="9012865" y="3724631"/>
            <a:ext cx="1548000" cy="576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1" name="Tijdelijke aanduiding voor tekst 2">
            <a:extLst>
              <a:ext uri="{FF2B5EF4-FFF2-40B4-BE49-F238E27FC236}">
                <a16:creationId xmlns:a16="http://schemas.microsoft.com/office/drawing/2014/main" id="{787109C5-A656-6FE8-5E16-A84CC347657E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9012863" y="3391477"/>
            <a:ext cx="1548000" cy="28388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buNone/>
              <a:defRPr sz="1400" b="1">
                <a:solidFill>
                  <a:srgbClr val="2D4C95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  <a:endParaRPr lang="nl-NL"/>
          </a:p>
        </p:txBody>
      </p:sp>
      <p:sp>
        <p:nvSpPr>
          <p:cNvPr id="8" name="Tijdelijke aanduiding voor tekst 2">
            <a:extLst>
              <a:ext uri="{FF2B5EF4-FFF2-40B4-BE49-F238E27FC236}">
                <a16:creationId xmlns:a16="http://schemas.microsoft.com/office/drawing/2014/main" id="{F709F195-368A-95BC-D21A-3DE0C5197929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791999" y="1367965"/>
            <a:ext cx="10608000" cy="585754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2000" b="0">
                <a:solidFill>
                  <a:srgbClr val="507AC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9" name="Tijdelijke aanduiding voor titel 1">
            <a:extLst>
              <a:ext uri="{FF2B5EF4-FFF2-40B4-BE49-F238E27FC236}">
                <a16:creationId xmlns:a16="http://schemas.microsoft.com/office/drawing/2014/main" id="{3F7635A7-2CA9-72F6-D0C3-82828EDD23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1947" y="297263"/>
            <a:ext cx="10608000" cy="10145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10" name="Footer Placeholder 2">
            <a:extLst>
              <a:ext uri="{FF2B5EF4-FFF2-40B4-BE49-F238E27FC236}">
                <a16:creationId xmlns:a16="http://schemas.microsoft.com/office/drawing/2014/main" id="{4FBE26A0-46C5-3F55-0743-AD05D2B9AB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85200" y="6596579"/>
            <a:ext cx="4114800" cy="1520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2"/>
                </a:solidFill>
              </a:defRPr>
            </a:lvl1pPr>
          </a:lstStyle>
          <a:p>
            <a:r>
              <a:rPr lang="en-BE"/>
              <a:t>Source</a:t>
            </a:r>
          </a:p>
        </p:txBody>
      </p:sp>
    </p:spTree>
    <p:extLst>
      <p:ext uri="{BB962C8B-B14F-4D97-AF65-F5344CB8AC3E}">
        <p14:creationId xmlns:p14="http://schemas.microsoft.com/office/powerpoint/2010/main" val="9157575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/outlook/pipeline (custom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ekst 2">
            <a:extLst>
              <a:ext uri="{FF2B5EF4-FFF2-40B4-BE49-F238E27FC236}">
                <a16:creationId xmlns:a16="http://schemas.microsoft.com/office/drawing/2014/main" id="{BD10B285-D9C3-80E5-7011-7A661A495BAA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791999" y="1367965"/>
            <a:ext cx="10608000" cy="585754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2000" b="0">
                <a:solidFill>
                  <a:srgbClr val="507AC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3" name="Tijdelijke aanduiding voor titel 1">
            <a:extLst>
              <a:ext uri="{FF2B5EF4-FFF2-40B4-BE49-F238E27FC236}">
                <a16:creationId xmlns:a16="http://schemas.microsoft.com/office/drawing/2014/main" id="{D7E0D1C7-0D4A-66B9-A1C8-062CF9CC9B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1947" y="297263"/>
            <a:ext cx="10608000" cy="10145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6E3FDF5C-4505-7A01-12B4-F76BA9CFBB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85200" y="6596579"/>
            <a:ext cx="4114800" cy="1520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2"/>
                </a:solidFill>
              </a:defRPr>
            </a:lvl1pPr>
          </a:lstStyle>
          <a:p>
            <a:r>
              <a:rPr lang="en-BE"/>
              <a:t>Source</a:t>
            </a:r>
          </a:p>
        </p:txBody>
      </p:sp>
    </p:spTree>
    <p:extLst>
      <p:ext uri="{BB962C8B-B14F-4D97-AF65-F5344CB8AC3E}">
        <p14:creationId xmlns:p14="http://schemas.microsoft.com/office/powerpoint/2010/main" val="29753199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ghlight text">
    <p:bg>
      <p:bgPr>
        <a:solidFill>
          <a:srgbClr val="D1E3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titel 1">
            <a:extLst>
              <a:ext uri="{FF2B5EF4-FFF2-40B4-BE49-F238E27FC236}">
                <a16:creationId xmlns:a16="http://schemas.microsoft.com/office/drawing/2014/main" id="{DEA28A54-B8FA-5AF0-25D9-F13040617A6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2000" y="311117"/>
            <a:ext cx="10608000" cy="10006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9" name="Tijdelijke aanduiding voor inhoud 15">
            <a:extLst>
              <a:ext uri="{FF2B5EF4-FFF2-40B4-BE49-F238E27FC236}">
                <a16:creationId xmlns:a16="http://schemas.microsoft.com/office/drawing/2014/main" id="{7BC5266B-EB69-1AC8-BB72-574566D59608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792000" y="1442436"/>
            <a:ext cx="10608000" cy="5104447"/>
          </a:xfrm>
        </p:spPr>
        <p:txBody>
          <a:bodyPr/>
          <a:lstStyle>
            <a:lvl1pPr>
              <a:buClr>
                <a:srgbClr val="507AC2"/>
              </a:buClr>
              <a:defRPr/>
            </a:lvl1pPr>
            <a:lvl2pPr>
              <a:buClr>
                <a:srgbClr val="507AC2"/>
              </a:buClr>
              <a:defRPr/>
            </a:lvl2pPr>
            <a:lvl3pPr>
              <a:buClr>
                <a:srgbClr val="507AC2"/>
              </a:buClr>
              <a:defRPr/>
            </a:lvl3pPr>
            <a:lvl4pPr>
              <a:buClr>
                <a:srgbClr val="507AC2"/>
              </a:buClr>
              <a:defRPr/>
            </a:lvl4pPr>
            <a:lvl5pPr>
              <a:buClr>
                <a:srgbClr val="507AC2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Footer Placeholder 2">
            <a:extLst>
              <a:ext uri="{FF2B5EF4-FFF2-40B4-BE49-F238E27FC236}">
                <a16:creationId xmlns:a16="http://schemas.microsoft.com/office/drawing/2014/main" id="{57D19F31-F478-66B2-8D50-64352DC642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85200" y="6596579"/>
            <a:ext cx="4114800" cy="1520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2"/>
                </a:solidFill>
              </a:defRPr>
            </a:lvl1pPr>
          </a:lstStyle>
          <a:p>
            <a:r>
              <a:rPr lang="en-BE"/>
              <a:t>Source</a:t>
            </a:r>
          </a:p>
        </p:txBody>
      </p:sp>
    </p:spTree>
    <p:extLst>
      <p:ext uri="{BB962C8B-B14F-4D97-AF65-F5344CB8AC3E}">
        <p14:creationId xmlns:p14="http://schemas.microsoft.com/office/powerpoint/2010/main" val="64310950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ghlight with shapes/images">
    <p:bg>
      <p:bgPr>
        <a:solidFill>
          <a:srgbClr val="D1E3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Vrije vorm: vorm 25">
            <a:extLst>
              <a:ext uri="{FF2B5EF4-FFF2-40B4-BE49-F238E27FC236}">
                <a16:creationId xmlns:a16="http://schemas.microsoft.com/office/drawing/2014/main" id="{3B768417-84B8-4DE2-B012-8B10435FA345}"/>
              </a:ext>
            </a:extLst>
          </p:cNvPr>
          <p:cNvSpPr/>
          <p:nvPr/>
        </p:nvSpPr>
        <p:spPr>
          <a:xfrm rot="13500000">
            <a:off x="6729047" y="3798050"/>
            <a:ext cx="1781899" cy="1781899"/>
          </a:xfrm>
          <a:custGeom>
            <a:avLst/>
            <a:gdLst>
              <a:gd name="connsiteX0" fmla="*/ 0 w 1616455"/>
              <a:gd name="connsiteY0" fmla="*/ 0 h 1616455"/>
              <a:gd name="connsiteX1" fmla="*/ 1616455 w 1616455"/>
              <a:gd name="connsiteY1" fmla="*/ 0 h 1616455"/>
              <a:gd name="connsiteX2" fmla="*/ 1616455 w 1616455"/>
              <a:gd name="connsiteY2" fmla="*/ 1616455 h 1616455"/>
              <a:gd name="connsiteX3" fmla="*/ 0 w 1616455"/>
              <a:gd name="connsiteY3" fmla="*/ 1616455 h 1616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16455" h="1616455">
                <a:moveTo>
                  <a:pt x="0" y="0"/>
                </a:moveTo>
                <a:lnTo>
                  <a:pt x="1616455" y="0"/>
                </a:lnTo>
                <a:lnTo>
                  <a:pt x="1616455" y="1616455"/>
                </a:lnTo>
                <a:lnTo>
                  <a:pt x="0" y="1616455"/>
                </a:lnTo>
                <a:close/>
              </a:path>
            </a:pathLst>
          </a:custGeom>
          <a:solidFill>
            <a:schemeClr val="bg1"/>
          </a:solidFill>
          <a:ln w="0" cap="flat">
            <a:noFill/>
            <a:prstDash val="solid"/>
            <a:miter/>
          </a:ln>
        </p:spPr>
        <p:txBody>
          <a:bodyPr rtlCol="0" anchor="ctr"/>
          <a:lstStyle/>
          <a:p>
            <a:endParaRPr lang="nl-NL"/>
          </a:p>
        </p:txBody>
      </p:sp>
      <p:sp>
        <p:nvSpPr>
          <p:cNvPr id="27" name="Vrije vorm: vorm 26">
            <a:extLst>
              <a:ext uri="{FF2B5EF4-FFF2-40B4-BE49-F238E27FC236}">
                <a16:creationId xmlns:a16="http://schemas.microsoft.com/office/drawing/2014/main" id="{C5C134B3-0C65-09AB-E1C8-00A828796E03}"/>
              </a:ext>
            </a:extLst>
          </p:cNvPr>
          <p:cNvSpPr/>
          <p:nvPr/>
        </p:nvSpPr>
        <p:spPr>
          <a:xfrm>
            <a:off x="8880001" y="909007"/>
            <a:ext cx="2519999" cy="2519999"/>
          </a:xfrm>
          <a:custGeom>
            <a:avLst/>
            <a:gdLst>
              <a:gd name="connsiteX0" fmla="*/ 0 w 2286025"/>
              <a:gd name="connsiteY0" fmla="*/ 0 h 2286025"/>
              <a:gd name="connsiteX1" fmla="*/ 2286026 w 2286025"/>
              <a:gd name="connsiteY1" fmla="*/ 0 h 2286025"/>
              <a:gd name="connsiteX2" fmla="*/ 2286026 w 2286025"/>
              <a:gd name="connsiteY2" fmla="*/ 2286026 h 2286025"/>
              <a:gd name="connsiteX3" fmla="*/ 0 w 2286025"/>
              <a:gd name="connsiteY3" fmla="*/ 2286026 h 2286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86025" h="2286025">
                <a:moveTo>
                  <a:pt x="0" y="0"/>
                </a:moveTo>
                <a:lnTo>
                  <a:pt x="2286026" y="0"/>
                </a:lnTo>
                <a:lnTo>
                  <a:pt x="2286026" y="2286026"/>
                </a:lnTo>
                <a:lnTo>
                  <a:pt x="0" y="2286026"/>
                </a:lnTo>
                <a:close/>
              </a:path>
            </a:pathLst>
          </a:custGeom>
          <a:solidFill>
            <a:schemeClr val="bg1"/>
          </a:solidFill>
          <a:ln w="0" cap="flat">
            <a:noFill/>
            <a:prstDash val="solid"/>
            <a:miter/>
          </a:ln>
        </p:spPr>
        <p:txBody>
          <a:bodyPr rtlCol="0" anchor="ctr"/>
          <a:lstStyle/>
          <a:p>
            <a:endParaRPr lang="nl-NL"/>
          </a:p>
        </p:txBody>
      </p:sp>
      <p:sp>
        <p:nvSpPr>
          <p:cNvPr id="28" name="Vrije vorm: vorm 27">
            <a:extLst>
              <a:ext uri="{FF2B5EF4-FFF2-40B4-BE49-F238E27FC236}">
                <a16:creationId xmlns:a16="http://schemas.microsoft.com/office/drawing/2014/main" id="{9960CBC0-B3E6-7815-A46E-4557FB4748A9}"/>
              </a:ext>
            </a:extLst>
          </p:cNvPr>
          <p:cNvSpPr/>
          <p:nvPr/>
        </p:nvSpPr>
        <p:spPr>
          <a:xfrm>
            <a:off x="6360003" y="909007"/>
            <a:ext cx="2519999" cy="2519999"/>
          </a:xfrm>
          <a:custGeom>
            <a:avLst/>
            <a:gdLst>
              <a:gd name="connsiteX0" fmla="*/ 2286026 w 2286025"/>
              <a:gd name="connsiteY0" fmla="*/ 1143013 h 2286025"/>
              <a:gd name="connsiteX1" fmla="*/ 1143012 w 2286025"/>
              <a:gd name="connsiteY1" fmla="*/ 2286026 h 2286025"/>
              <a:gd name="connsiteX2" fmla="*/ -1 w 2286025"/>
              <a:gd name="connsiteY2" fmla="*/ 1143013 h 2286025"/>
              <a:gd name="connsiteX3" fmla="*/ 1143012 w 2286025"/>
              <a:gd name="connsiteY3" fmla="*/ 0 h 2286025"/>
              <a:gd name="connsiteX4" fmla="*/ 2286026 w 2286025"/>
              <a:gd name="connsiteY4" fmla="*/ 1143013 h 2286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25" h="2286025">
                <a:moveTo>
                  <a:pt x="2286026" y="1143013"/>
                </a:moveTo>
                <a:cubicBezTo>
                  <a:pt x="2286026" y="1774282"/>
                  <a:pt x="1774282" y="2286026"/>
                  <a:pt x="1143012" y="2286026"/>
                </a:cubicBezTo>
                <a:cubicBezTo>
                  <a:pt x="511744" y="2286026"/>
                  <a:pt x="-1" y="1774282"/>
                  <a:pt x="-1" y="1143013"/>
                </a:cubicBezTo>
                <a:cubicBezTo>
                  <a:pt x="-1" y="511744"/>
                  <a:pt x="511743" y="0"/>
                  <a:pt x="1143012" y="0"/>
                </a:cubicBezTo>
                <a:cubicBezTo>
                  <a:pt x="1774281" y="0"/>
                  <a:pt x="2286026" y="511744"/>
                  <a:pt x="2286026" y="1143013"/>
                </a:cubicBezTo>
                <a:close/>
              </a:path>
            </a:pathLst>
          </a:custGeom>
          <a:solidFill>
            <a:schemeClr val="bg1"/>
          </a:solidFill>
          <a:ln w="0" cap="flat">
            <a:noFill/>
            <a:prstDash val="solid"/>
            <a:miter/>
          </a:ln>
        </p:spPr>
        <p:txBody>
          <a:bodyPr rtlCol="0" anchor="ctr"/>
          <a:lstStyle/>
          <a:p>
            <a:endParaRPr lang="nl-NL"/>
          </a:p>
        </p:txBody>
      </p:sp>
      <p:sp>
        <p:nvSpPr>
          <p:cNvPr id="29" name="Vrije vorm: vorm 28">
            <a:extLst>
              <a:ext uri="{FF2B5EF4-FFF2-40B4-BE49-F238E27FC236}">
                <a16:creationId xmlns:a16="http://schemas.microsoft.com/office/drawing/2014/main" id="{E370AB24-64BC-5CD5-795A-AFF00B6F927B}"/>
              </a:ext>
            </a:extLst>
          </p:cNvPr>
          <p:cNvSpPr/>
          <p:nvPr/>
        </p:nvSpPr>
        <p:spPr>
          <a:xfrm>
            <a:off x="8880000" y="3428994"/>
            <a:ext cx="2519999" cy="2519999"/>
          </a:xfrm>
          <a:custGeom>
            <a:avLst/>
            <a:gdLst>
              <a:gd name="connsiteX0" fmla="*/ 2286026 w 2286025"/>
              <a:gd name="connsiteY0" fmla="*/ 1143013 h 2286025"/>
              <a:gd name="connsiteX1" fmla="*/ 1143012 w 2286025"/>
              <a:gd name="connsiteY1" fmla="*/ 2286026 h 2286025"/>
              <a:gd name="connsiteX2" fmla="*/ -1 w 2286025"/>
              <a:gd name="connsiteY2" fmla="*/ 1143013 h 2286025"/>
              <a:gd name="connsiteX3" fmla="*/ 1143012 w 2286025"/>
              <a:gd name="connsiteY3" fmla="*/ 0 h 2286025"/>
              <a:gd name="connsiteX4" fmla="*/ 2286026 w 2286025"/>
              <a:gd name="connsiteY4" fmla="*/ 1143013 h 2286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25" h="2286025">
                <a:moveTo>
                  <a:pt x="2286026" y="1143013"/>
                </a:moveTo>
                <a:cubicBezTo>
                  <a:pt x="2286026" y="1774282"/>
                  <a:pt x="1774282" y="2286026"/>
                  <a:pt x="1143012" y="2286026"/>
                </a:cubicBezTo>
                <a:cubicBezTo>
                  <a:pt x="511744" y="2286026"/>
                  <a:pt x="-1" y="1774282"/>
                  <a:pt x="-1" y="1143013"/>
                </a:cubicBezTo>
                <a:cubicBezTo>
                  <a:pt x="-1" y="511744"/>
                  <a:pt x="511743" y="0"/>
                  <a:pt x="1143012" y="0"/>
                </a:cubicBezTo>
                <a:cubicBezTo>
                  <a:pt x="1774281" y="0"/>
                  <a:pt x="2286026" y="511744"/>
                  <a:pt x="2286026" y="1143013"/>
                </a:cubicBezTo>
                <a:close/>
              </a:path>
            </a:pathLst>
          </a:custGeom>
          <a:solidFill>
            <a:schemeClr val="bg1"/>
          </a:solidFill>
          <a:ln w="0" cap="flat">
            <a:noFill/>
            <a:prstDash val="solid"/>
            <a:miter/>
          </a:ln>
        </p:spPr>
        <p:txBody>
          <a:bodyPr rtlCol="0" anchor="ctr"/>
          <a:lstStyle/>
          <a:p>
            <a:endParaRPr lang="nl-NL"/>
          </a:p>
        </p:txBody>
      </p:sp>
      <p:sp>
        <p:nvSpPr>
          <p:cNvPr id="25" name="Tijdelijke aanduiding voor afbeelding 24">
            <a:extLst>
              <a:ext uri="{FF2B5EF4-FFF2-40B4-BE49-F238E27FC236}">
                <a16:creationId xmlns:a16="http://schemas.microsoft.com/office/drawing/2014/main" id="{6886C291-C616-C8D3-E7D4-970392A52E6F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360004" y="3429008"/>
            <a:ext cx="2519985" cy="2519986"/>
          </a:xfrm>
          <a:custGeom>
            <a:avLst/>
            <a:gdLst>
              <a:gd name="connsiteX0" fmla="*/ 1259993 w 2519985"/>
              <a:gd name="connsiteY0" fmla="*/ 0 h 2519986"/>
              <a:gd name="connsiteX1" fmla="*/ 2519985 w 2519985"/>
              <a:gd name="connsiteY1" fmla="*/ 1259993 h 2519986"/>
              <a:gd name="connsiteX2" fmla="*/ 1259993 w 2519985"/>
              <a:gd name="connsiteY2" fmla="*/ 2519986 h 2519986"/>
              <a:gd name="connsiteX3" fmla="*/ 0 w 2519985"/>
              <a:gd name="connsiteY3" fmla="*/ 1259993 h 2519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19985" h="2519986">
                <a:moveTo>
                  <a:pt x="1259993" y="0"/>
                </a:moveTo>
                <a:lnTo>
                  <a:pt x="2519985" y="1259993"/>
                </a:lnTo>
                <a:lnTo>
                  <a:pt x="1259993" y="2519986"/>
                </a:lnTo>
                <a:lnTo>
                  <a:pt x="0" y="1259993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 sz="1200"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Click to add image</a:t>
            </a:r>
          </a:p>
        </p:txBody>
      </p:sp>
      <p:sp>
        <p:nvSpPr>
          <p:cNvPr id="22" name="Tijdelijke aanduiding voor afbeelding 21">
            <a:extLst>
              <a:ext uri="{FF2B5EF4-FFF2-40B4-BE49-F238E27FC236}">
                <a16:creationId xmlns:a16="http://schemas.microsoft.com/office/drawing/2014/main" id="{6B034BEE-BCA7-F72A-2C28-2D21AB93B960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8880000" y="3428994"/>
            <a:ext cx="2520001" cy="2520000"/>
          </a:xfrm>
          <a:custGeom>
            <a:avLst/>
            <a:gdLst>
              <a:gd name="connsiteX0" fmla="*/ 1260000 w 2520001"/>
              <a:gd name="connsiteY0" fmla="*/ 0 h 2520000"/>
              <a:gd name="connsiteX1" fmla="*/ 2520001 w 2520001"/>
              <a:gd name="connsiteY1" fmla="*/ 1260000 h 2520000"/>
              <a:gd name="connsiteX2" fmla="*/ 1260000 w 2520001"/>
              <a:gd name="connsiteY2" fmla="*/ 2520000 h 2520000"/>
              <a:gd name="connsiteX3" fmla="*/ 0 w 2520001"/>
              <a:gd name="connsiteY3" fmla="*/ 1260000 h 2520000"/>
              <a:gd name="connsiteX4" fmla="*/ 1260000 w 2520001"/>
              <a:gd name="connsiteY4" fmla="*/ 0 h 25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20001" h="2520000">
                <a:moveTo>
                  <a:pt x="1260000" y="0"/>
                </a:moveTo>
                <a:cubicBezTo>
                  <a:pt x="1955879" y="0"/>
                  <a:pt x="2520001" y="564121"/>
                  <a:pt x="2520001" y="1260000"/>
                </a:cubicBezTo>
                <a:cubicBezTo>
                  <a:pt x="2520001" y="1955879"/>
                  <a:pt x="1955880" y="2520000"/>
                  <a:pt x="1260000" y="2520000"/>
                </a:cubicBezTo>
                <a:cubicBezTo>
                  <a:pt x="564122" y="2520000"/>
                  <a:pt x="0" y="1955879"/>
                  <a:pt x="0" y="1260000"/>
                </a:cubicBezTo>
                <a:cubicBezTo>
                  <a:pt x="0" y="564121"/>
                  <a:pt x="564121" y="0"/>
                  <a:pt x="126000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 sz="1200"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Click to add image</a:t>
            </a:r>
          </a:p>
        </p:txBody>
      </p:sp>
      <p:sp>
        <p:nvSpPr>
          <p:cNvPr id="16" name="Tijdelijke aanduiding voor afbeelding 15">
            <a:extLst>
              <a:ext uri="{FF2B5EF4-FFF2-40B4-BE49-F238E27FC236}">
                <a16:creationId xmlns:a16="http://schemas.microsoft.com/office/drawing/2014/main" id="{01794381-8EDE-2E41-B9B3-79B9AE44AC5F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360001" y="909005"/>
            <a:ext cx="2520000" cy="2520000"/>
          </a:xfrm>
          <a:custGeom>
            <a:avLst/>
            <a:gdLst>
              <a:gd name="connsiteX0" fmla="*/ 1259999 w 2520000"/>
              <a:gd name="connsiteY0" fmla="*/ 0 h 2520000"/>
              <a:gd name="connsiteX1" fmla="*/ 2520000 w 2520000"/>
              <a:gd name="connsiteY1" fmla="*/ 1260000 h 2520000"/>
              <a:gd name="connsiteX2" fmla="*/ 1259999 w 2520000"/>
              <a:gd name="connsiteY2" fmla="*/ 2520000 h 2520000"/>
              <a:gd name="connsiteX3" fmla="*/ 6504 w 2520000"/>
              <a:gd name="connsiteY3" fmla="*/ 1388828 h 2520000"/>
              <a:gd name="connsiteX4" fmla="*/ 0 w 2520000"/>
              <a:gd name="connsiteY4" fmla="*/ 1260020 h 2520000"/>
              <a:gd name="connsiteX5" fmla="*/ 0 w 2520000"/>
              <a:gd name="connsiteY5" fmla="*/ 1259980 h 2520000"/>
              <a:gd name="connsiteX6" fmla="*/ 6504 w 2520000"/>
              <a:gd name="connsiteY6" fmla="*/ 1131172 h 2520000"/>
              <a:gd name="connsiteX7" fmla="*/ 1259999 w 2520000"/>
              <a:gd name="connsiteY7" fmla="*/ 0 h 25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20000" h="2520000">
                <a:moveTo>
                  <a:pt x="1259999" y="0"/>
                </a:moveTo>
                <a:cubicBezTo>
                  <a:pt x="1955878" y="0"/>
                  <a:pt x="2520000" y="564121"/>
                  <a:pt x="2520000" y="1260000"/>
                </a:cubicBezTo>
                <a:cubicBezTo>
                  <a:pt x="2520000" y="1955879"/>
                  <a:pt x="1955879" y="2520000"/>
                  <a:pt x="1259999" y="2520000"/>
                </a:cubicBezTo>
                <a:cubicBezTo>
                  <a:pt x="607614" y="2520000"/>
                  <a:pt x="71029" y="2024191"/>
                  <a:pt x="6504" y="1388828"/>
                </a:cubicBezTo>
                <a:lnTo>
                  <a:pt x="0" y="1260020"/>
                </a:lnTo>
                <a:lnTo>
                  <a:pt x="0" y="1259980"/>
                </a:lnTo>
                <a:lnTo>
                  <a:pt x="6504" y="1131172"/>
                </a:lnTo>
                <a:cubicBezTo>
                  <a:pt x="71029" y="495810"/>
                  <a:pt x="607613" y="0"/>
                  <a:pt x="1259999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171450" indent="-171450">
              <a:buFont typeface="Arial" panose="020B0604020202020204" pitchFamily="34" charset="0"/>
              <a:buChar char="•"/>
              <a:defRPr sz="1200"/>
            </a:lvl1pPr>
          </a:lstStyle>
          <a:p>
            <a:r>
              <a:rPr lang="en-US"/>
              <a:t>Click to add image</a:t>
            </a:r>
          </a:p>
        </p:txBody>
      </p:sp>
      <p:sp>
        <p:nvSpPr>
          <p:cNvPr id="19" name="Tijdelijke aanduiding voor afbeelding 18">
            <a:extLst>
              <a:ext uri="{FF2B5EF4-FFF2-40B4-BE49-F238E27FC236}">
                <a16:creationId xmlns:a16="http://schemas.microsoft.com/office/drawing/2014/main" id="{6A98DD9D-D701-5D38-C060-9C5A926C2C93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880001" y="909007"/>
            <a:ext cx="2520000" cy="2520000"/>
          </a:xfrm>
          <a:custGeom>
            <a:avLst/>
            <a:gdLst>
              <a:gd name="connsiteX0" fmla="*/ 0 w 2520000"/>
              <a:gd name="connsiteY0" fmla="*/ 0 h 2520000"/>
              <a:gd name="connsiteX1" fmla="*/ 2520000 w 2520000"/>
              <a:gd name="connsiteY1" fmla="*/ 0 h 2520000"/>
              <a:gd name="connsiteX2" fmla="*/ 2520000 w 2520000"/>
              <a:gd name="connsiteY2" fmla="*/ 2520000 h 2520000"/>
              <a:gd name="connsiteX3" fmla="*/ 0 w 2520000"/>
              <a:gd name="connsiteY3" fmla="*/ 2520000 h 25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0000" h="2520000">
                <a:moveTo>
                  <a:pt x="0" y="0"/>
                </a:moveTo>
                <a:lnTo>
                  <a:pt x="2520000" y="0"/>
                </a:lnTo>
                <a:lnTo>
                  <a:pt x="2520000" y="2520000"/>
                </a:lnTo>
                <a:lnTo>
                  <a:pt x="0" y="2520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FontTx/>
              <a:buNone/>
              <a:defRPr sz="1200"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Click to add image</a:t>
            </a:r>
          </a:p>
        </p:txBody>
      </p:sp>
      <p:sp>
        <p:nvSpPr>
          <p:cNvPr id="11" name="Tijdelijke aanduiding voor inhoud 2">
            <a:extLst>
              <a:ext uri="{FF2B5EF4-FFF2-40B4-BE49-F238E27FC236}">
                <a16:creationId xmlns:a16="http://schemas.microsoft.com/office/drawing/2014/main" id="{C6F36556-CFF6-6152-9DB3-5AAFBE0BDACA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792000" y="2314362"/>
            <a:ext cx="5040000" cy="4185388"/>
          </a:xfrm>
          <a:prstGeom prst="rect">
            <a:avLst/>
          </a:prstGeom>
        </p:spPr>
        <p:txBody>
          <a:bodyPr/>
          <a:lstStyle>
            <a:lvl1pPr>
              <a:buClr>
                <a:srgbClr val="507AC2"/>
              </a:buClr>
              <a:defRPr/>
            </a:lvl1pPr>
            <a:lvl2pPr>
              <a:buClr>
                <a:srgbClr val="507AC2"/>
              </a:buClr>
              <a:defRPr/>
            </a:lvl2pPr>
            <a:lvl3pPr>
              <a:buClr>
                <a:srgbClr val="507AC2"/>
              </a:buClr>
              <a:defRPr/>
            </a:lvl3pPr>
            <a:lvl4pPr>
              <a:buClr>
                <a:srgbClr val="507AC2"/>
              </a:buClr>
              <a:defRPr/>
            </a:lvl4pPr>
            <a:lvl5pPr>
              <a:buClr>
                <a:srgbClr val="507AC2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Tijdelijke aanduiding voor titel 1">
            <a:extLst>
              <a:ext uri="{FF2B5EF4-FFF2-40B4-BE49-F238E27FC236}">
                <a16:creationId xmlns:a16="http://schemas.microsoft.com/office/drawing/2014/main" id="{5B0E8EEF-78BF-5674-2423-7861E950BE7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1998" y="358250"/>
            <a:ext cx="503999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13" name="Tijdelijke aanduiding voor tekst 2">
            <a:extLst>
              <a:ext uri="{FF2B5EF4-FFF2-40B4-BE49-F238E27FC236}">
                <a16:creationId xmlns:a16="http://schemas.microsoft.com/office/drawing/2014/main" id="{7492B31D-FF8A-C5EB-9678-9EBDE59D84C9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791998" y="1741308"/>
            <a:ext cx="5040001" cy="515559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000" b="0">
                <a:solidFill>
                  <a:srgbClr val="507AC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2" name="Footer Placeholder 2">
            <a:extLst>
              <a:ext uri="{FF2B5EF4-FFF2-40B4-BE49-F238E27FC236}">
                <a16:creationId xmlns:a16="http://schemas.microsoft.com/office/drawing/2014/main" id="{561A2334-6839-AE2A-C48D-EE8977FB4D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85200" y="6596579"/>
            <a:ext cx="4114800" cy="1520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2"/>
                </a:solidFill>
              </a:defRPr>
            </a:lvl1pPr>
          </a:lstStyle>
          <a:p>
            <a:r>
              <a:rPr lang="en-BE"/>
              <a:t>Source</a:t>
            </a:r>
          </a:p>
        </p:txBody>
      </p:sp>
    </p:spTree>
    <p:extLst>
      <p:ext uri="{BB962C8B-B14F-4D97-AF65-F5344CB8AC3E}">
        <p14:creationId xmlns:p14="http://schemas.microsoft.com/office/powerpoint/2010/main" val="290594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nd Slide - Ligh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ep 39">
            <a:extLst>
              <a:ext uri="{FF2B5EF4-FFF2-40B4-BE49-F238E27FC236}">
                <a16:creationId xmlns:a16="http://schemas.microsoft.com/office/drawing/2014/main" id="{CEECD2BF-9A47-1D71-56C2-A9741D6E7672}"/>
              </a:ext>
            </a:extLst>
          </p:cNvPr>
          <p:cNvGrpSpPr/>
          <p:nvPr/>
        </p:nvGrpSpPr>
        <p:grpSpPr>
          <a:xfrm>
            <a:off x="0" y="0"/>
            <a:ext cx="12194630" cy="4879630"/>
            <a:chOff x="0" y="0"/>
            <a:chExt cx="12194630" cy="4879630"/>
          </a:xfrm>
        </p:grpSpPr>
        <p:sp>
          <p:nvSpPr>
            <p:cNvPr id="16" name="Vrije vorm: vorm 15">
              <a:extLst>
                <a:ext uri="{FF2B5EF4-FFF2-40B4-BE49-F238E27FC236}">
                  <a16:creationId xmlns:a16="http://schemas.microsoft.com/office/drawing/2014/main" id="{4A604E13-2276-D5DE-3D58-6EFB8E3967FB}"/>
                </a:ext>
              </a:extLst>
            </p:cNvPr>
            <p:cNvSpPr/>
            <p:nvPr/>
          </p:nvSpPr>
          <p:spPr>
            <a:xfrm>
              <a:off x="0" y="2439819"/>
              <a:ext cx="2439811" cy="2439811"/>
            </a:xfrm>
            <a:custGeom>
              <a:avLst/>
              <a:gdLst>
                <a:gd name="connsiteX0" fmla="*/ 2286025 w 2286025"/>
                <a:gd name="connsiteY0" fmla="*/ 1143013 h 2286025"/>
                <a:gd name="connsiteX1" fmla="*/ 1143013 w 2286025"/>
                <a:gd name="connsiteY1" fmla="*/ 2286026 h 2286025"/>
                <a:gd name="connsiteX2" fmla="*/ 1 w 2286025"/>
                <a:gd name="connsiteY2" fmla="*/ 1143013 h 2286025"/>
                <a:gd name="connsiteX3" fmla="*/ 1143013 w 2286025"/>
                <a:gd name="connsiteY3" fmla="*/ 0 h 2286025"/>
                <a:gd name="connsiteX4" fmla="*/ 2286025 w 2286025"/>
                <a:gd name="connsiteY4" fmla="*/ 1143013 h 2286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86025" h="2286025">
                  <a:moveTo>
                    <a:pt x="2286025" y="1143013"/>
                  </a:moveTo>
                  <a:cubicBezTo>
                    <a:pt x="2286025" y="1774281"/>
                    <a:pt x="1774281" y="2286026"/>
                    <a:pt x="1143013" y="2286026"/>
                  </a:cubicBezTo>
                  <a:cubicBezTo>
                    <a:pt x="511744" y="2286026"/>
                    <a:pt x="1" y="1774281"/>
                    <a:pt x="1" y="1143013"/>
                  </a:cubicBezTo>
                  <a:cubicBezTo>
                    <a:pt x="1" y="511744"/>
                    <a:pt x="511744" y="0"/>
                    <a:pt x="1143013" y="0"/>
                  </a:cubicBezTo>
                  <a:cubicBezTo>
                    <a:pt x="1774281" y="0"/>
                    <a:pt x="2286025" y="511744"/>
                    <a:pt x="2286025" y="1143013"/>
                  </a:cubicBezTo>
                  <a:close/>
                </a:path>
              </a:pathLst>
            </a:custGeom>
            <a:solidFill>
              <a:srgbClr val="00A143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NL"/>
            </a:p>
          </p:txBody>
        </p:sp>
        <p:sp>
          <p:nvSpPr>
            <p:cNvPr id="17" name="Vrije vorm: vorm 16">
              <a:extLst>
                <a:ext uri="{FF2B5EF4-FFF2-40B4-BE49-F238E27FC236}">
                  <a16:creationId xmlns:a16="http://schemas.microsoft.com/office/drawing/2014/main" id="{50B16225-2A86-355A-C1EF-3C85ECF0C92D}"/>
                </a:ext>
              </a:extLst>
            </p:cNvPr>
            <p:cNvSpPr/>
            <p:nvPr/>
          </p:nvSpPr>
          <p:spPr>
            <a:xfrm rot="2700000">
              <a:off x="7672321" y="2796523"/>
              <a:ext cx="1725199" cy="1725199"/>
            </a:xfrm>
            <a:custGeom>
              <a:avLst/>
              <a:gdLst>
                <a:gd name="connsiteX0" fmla="*/ 0 w 1616456"/>
                <a:gd name="connsiteY0" fmla="*/ 0 h 1616456"/>
                <a:gd name="connsiteX1" fmla="*/ 1616457 w 1616456"/>
                <a:gd name="connsiteY1" fmla="*/ 0 h 1616456"/>
                <a:gd name="connsiteX2" fmla="*/ 1616457 w 1616456"/>
                <a:gd name="connsiteY2" fmla="*/ 1616457 h 1616456"/>
                <a:gd name="connsiteX3" fmla="*/ 0 w 1616456"/>
                <a:gd name="connsiteY3" fmla="*/ 1616457 h 1616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16456" h="1616456">
                  <a:moveTo>
                    <a:pt x="0" y="0"/>
                  </a:moveTo>
                  <a:lnTo>
                    <a:pt x="1616457" y="0"/>
                  </a:lnTo>
                  <a:lnTo>
                    <a:pt x="1616457" y="1616457"/>
                  </a:lnTo>
                  <a:lnTo>
                    <a:pt x="0" y="1616457"/>
                  </a:lnTo>
                  <a:close/>
                </a:path>
              </a:pathLst>
            </a:custGeom>
            <a:solidFill>
              <a:schemeClr val="accent2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NL"/>
            </a:p>
          </p:txBody>
        </p:sp>
        <p:sp>
          <p:nvSpPr>
            <p:cNvPr id="19" name="Vrije vorm: vorm 18">
              <a:extLst>
                <a:ext uri="{FF2B5EF4-FFF2-40B4-BE49-F238E27FC236}">
                  <a16:creationId xmlns:a16="http://schemas.microsoft.com/office/drawing/2014/main" id="{932E4208-D2A2-676D-678E-A1239FD82EAD}"/>
                </a:ext>
              </a:extLst>
            </p:cNvPr>
            <p:cNvSpPr/>
            <p:nvPr/>
          </p:nvSpPr>
          <p:spPr>
            <a:xfrm>
              <a:off x="7311261" y="8"/>
              <a:ext cx="2439811" cy="2439811"/>
            </a:xfrm>
            <a:custGeom>
              <a:avLst/>
              <a:gdLst>
                <a:gd name="connsiteX0" fmla="*/ 2286025 w 2286025"/>
                <a:gd name="connsiteY0" fmla="*/ 1143013 h 2286025"/>
                <a:gd name="connsiteX1" fmla="*/ 1143013 w 2286025"/>
                <a:gd name="connsiteY1" fmla="*/ 2286026 h 2286025"/>
                <a:gd name="connsiteX2" fmla="*/ 0 w 2286025"/>
                <a:gd name="connsiteY2" fmla="*/ 1143013 h 2286025"/>
                <a:gd name="connsiteX3" fmla="*/ 1143013 w 2286025"/>
                <a:gd name="connsiteY3" fmla="*/ 0 h 2286025"/>
                <a:gd name="connsiteX4" fmla="*/ 2286025 w 2286025"/>
                <a:gd name="connsiteY4" fmla="*/ 1143013 h 2286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86025" h="2286025">
                  <a:moveTo>
                    <a:pt x="2286025" y="1143013"/>
                  </a:moveTo>
                  <a:cubicBezTo>
                    <a:pt x="2286025" y="1774281"/>
                    <a:pt x="1774281" y="2286026"/>
                    <a:pt x="1143013" y="2286026"/>
                  </a:cubicBezTo>
                  <a:cubicBezTo>
                    <a:pt x="511744" y="2286026"/>
                    <a:pt x="0" y="1774281"/>
                    <a:pt x="0" y="1143013"/>
                  </a:cubicBezTo>
                  <a:cubicBezTo>
                    <a:pt x="0" y="511744"/>
                    <a:pt x="511744" y="0"/>
                    <a:pt x="1143013" y="0"/>
                  </a:cubicBezTo>
                  <a:cubicBezTo>
                    <a:pt x="1774281" y="0"/>
                    <a:pt x="2286025" y="511744"/>
                    <a:pt x="2286025" y="1143013"/>
                  </a:cubicBezTo>
                  <a:close/>
                </a:path>
              </a:pathLst>
            </a:custGeom>
            <a:solidFill>
              <a:schemeClr val="accent3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NL"/>
            </a:p>
          </p:txBody>
        </p:sp>
        <p:sp>
          <p:nvSpPr>
            <p:cNvPr id="20" name="Vrije vorm: vorm 19">
              <a:extLst>
                <a:ext uri="{FF2B5EF4-FFF2-40B4-BE49-F238E27FC236}">
                  <a16:creationId xmlns:a16="http://schemas.microsoft.com/office/drawing/2014/main" id="{3E396590-C55C-AB05-C09C-CBC7682089C4}"/>
                </a:ext>
              </a:extLst>
            </p:cNvPr>
            <p:cNvSpPr/>
            <p:nvPr/>
          </p:nvSpPr>
          <p:spPr>
            <a:xfrm rot="10800000">
              <a:off x="4872558" y="613"/>
              <a:ext cx="1219906" cy="2439811"/>
            </a:xfrm>
            <a:custGeom>
              <a:avLst/>
              <a:gdLst>
                <a:gd name="connsiteX0" fmla="*/ 1143013 w 1143013"/>
                <a:gd name="connsiteY0" fmla="*/ 0 h 2286025"/>
                <a:gd name="connsiteX1" fmla="*/ 1143013 w 1143013"/>
                <a:gd name="connsiteY1" fmla="*/ 2286026 h 2286025"/>
                <a:gd name="connsiteX2" fmla="*/ 0 w 1143013"/>
                <a:gd name="connsiteY2" fmla="*/ 1143013 h 2286025"/>
                <a:gd name="connsiteX3" fmla="*/ 1143013 w 1143013"/>
                <a:gd name="connsiteY3" fmla="*/ 0 h 2286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3013" h="2286025">
                  <a:moveTo>
                    <a:pt x="1143013" y="0"/>
                  </a:moveTo>
                  <a:lnTo>
                    <a:pt x="1143013" y="2286026"/>
                  </a:lnTo>
                  <a:cubicBezTo>
                    <a:pt x="511785" y="2286026"/>
                    <a:pt x="0" y="1774241"/>
                    <a:pt x="0" y="1143013"/>
                  </a:cubicBezTo>
                  <a:cubicBezTo>
                    <a:pt x="0" y="511785"/>
                    <a:pt x="511785" y="0"/>
                    <a:pt x="1143013" y="0"/>
                  </a:cubicBezTo>
                  <a:close/>
                </a:path>
              </a:pathLst>
            </a:custGeom>
            <a:solidFill>
              <a:schemeClr val="accent4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NL"/>
            </a:p>
          </p:txBody>
        </p:sp>
        <p:sp>
          <p:nvSpPr>
            <p:cNvPr id="25" name="Vrije vorm: vorm 24">
              <a:extLst>
                <a:ext uri="{FF2B5EF4-FFF2-40B4-BE49-F238E27FC236}">
                  <a16:creationId xmlns:a16="http://schemas.microsoft.com/office/drawing/2014/main" id="{AF90BB61-5185-C0DC-63FB-D081F17674B4}"/>
                </a:ext>
              </a:extLst>
            </p:cNvPr>
            <p:cNvSpPr/>
            <p:nvPr/>
          </p:nvSpPr>
          <p:spPr>
            <a:xfrm rot="10800000">
              <a:off x="4875204" y="2439816"/>
              <a:ext cx="2439813" cy="2439814"/>
            </a:xfrm>
            <a:custGeom>
              <a:avLst/>
              <a:gdLst>
                <a:gd name="connsiteX0" fmla="*/ 1 w 2286027"/>
                <a:gd name="connsiteY0" fmla="*/ 2286028 h 2286028"/>
                <a:gd name="connsiteX1" fmla="*/ 1 w 2286027"/>
                <a:gd name="connsiteY1" fmla="*/ 2285457 h 2286028"/>
                <a:gd name="connsiteX2" fmla="*/ 1 w 2286027"/>
                <a:gd name="connsiteY2" fmla="*/ 2 h 2286028"/>
                <a:gd name="connsiteX3" fmla="*/ 285709 w 2286027"/>
                <a:gd name="connsiteY3" fmla="*/ 285709 h 2286028"/>
                <a:gd name="connsiteX4" fmla="*/ 0 w 2286027"/>
                <a:gd name="connsiteY4" fmla="*/ 0 h 2286028"/>
                <a:gd name="connsiteX5" fmla="*/ 2286026 w 2286027"/>
                <a:gd name="connsiteY5" fmla="*/ 0 h 2286028"/>
                <a:gd name="connsiteX6" fmla="*/ 1143300 w 2286027"/>
                <a:gd name="connsiteY6" fmla="*/ 1142728 h 2286028"/>
                <a:gd name="connsiteX7" fmla="*/ 2286027 w 2286027"/>
                <a:gd name="connsiteY7" fmla="*/ 2285457 h 2286028"/>
                <a:gd name="connsiteX8" fmla="*/ 572 w 2286027"/>
                <a:gd name="connsiteY8" fmla="*/ 2285457 h 22860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86027" h="2286028">
                  <a:moveTo>
                    <a:pt x="1" y="2286028"/>
                  </a:moveTo>
                  <a:lnTo>
                    <a:pt x="1" y="2285457"/>
                  </a:lnTo>
                  <a:lnTo>
                    <a:pt x="1" y="2"/>
                  </a:lnTo>
                  <a:lnTo>
                    <a:pt x="285709" y="285709"/>
                  </a:lnTo>
                  <a:lnTo>
                    <a:pt x="0" y="0"/>
                  </a:lnTo>
                  <a:lnTo>
                    <a:pt x="2286026" y="0"/>
                  </a:lnTo>
                  <a:lnTo>
                    <a:pt x="1143300" y="1142728"/>
                  </a:lnTo>
                  <a:lnTo>
                    <a:pt x="2286027" y="2285457"/>
                  </a:lnTo>
                  <a:lnTo>
                    <a:pt x="572" y="2285457"/>
                  </a:lnTo>
                  <a:close/>
                </a:path>
              </a:pathLst>
            </a:custGeom>
            <a:solidFill>
              <a:srgbClr val="FBB70C"/>
            </a:solidFill>
            <a:ln w="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nl-NL"/>
            </a:p>
          </p:txBody>
        </p:sp>
        <p:sp>
          <p:nvSpPr>
            <p:cNvPr id="11" name="Vrije vorm: vorm 10">
              <a:extLst>
                <a:ext uri="{FF2B5EF4-FFF2-40B4-BE49-F238E27FC236}">
                  <a16:creationId xmlns:a16="http://schemas.microsoft.com/office/drawing/2014/main" id="{ACB0736F-C937-0D79-5740-25E3AEBA6F2D}"/>
                </a:ext>
              </a:extLst>
            </p:cNvPr>
            <p:cNvSpPr/>
            <p:nvPr/>
          </p:nvSpPr>
          <p:spPr>
            <a:xfrm>
              <a:off x="0" y="0"/>
              <a:ext cx="4872558" cy="2440421"/>
            </a:xfrm>
            <a:custGeom>
              <a:avLst/>
              <a:gdLst>
                <a:gd name="connsiteX0" fmla="*/ 2279394 w 4565431"/>
                <a:gd name="connsiteY0" fmla="*/ 0 h 2286596"/>
                <a:gd name="connsiteX1" fmla="*/ 2279964 w 4565431"/>
                <a:gd name="connsiteY1" fmla="*/ 570 h 2286596"/>
                <a:gd name="connsiteX2" fmla="*/ 2286026 w 4565431"/>
                <a:gd name="connsiteY2" fmla="*/ 570 h 2286596"/>
                <a:gd name="connsiteX3" fmla="*/ 2286026 w 4565431"/>
                <a:gd name="connsiteY3" fmla="*/ 6632 h 2286596"/>
                <a:gd name="connsiteX4" fmla="*/ 4565431 w 4565431"/>
                <a:gd name="connsiteY4" fmla="*/ 2286036 h 2286596"/>
                <a:gd name="connsiteX5" fmla="*/ 2286026 w 4565431"/>
                <a:gd name="connsiteY5" fmla="*/ 2286036 h 2286596"/>
                <a:gd name="connsiteX6" fmla="*/ 2286026 w 4565431"/>
                <a:gd name="connsiteY6" fmla="*/ 2286596 h 2286596"/>
                <a:gd name="connsiteX7" fmla="*/ 0 w 4565431"/>
                <a:gd name="connsiteY7" fmla="*/ 2286596 h 2286596"/>
                <a:gd name="connsiteX8" fmla="*/ 0 w 4565431"/>
                <a:gd name="connsiteY8" fmla="*/ 570 h 2286596"/>
                <a:gd name="connsiteX9" fmla="*/ 2279394 w 4565431"/>
                <a:gd name="connsiteY9" fmla="*/ 570 h 2286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565431" h="2286596">
                  <a:moveTo>
                    <a:pt x="2279394" y="0"/>
                  </a:moveTo>
                  <a:lnTo>
                    <a:pt x="2279964" y="570"/>
                  </a:lnTo>
                  <a:lnTo>
                    <a:pt x="2286026" y="570"/>
                  </a:lnTo>
                  <a:lnTo>
                    <a:pt x="2286026" y="6632"/>
                  </a:lnTo>
                  <a:lnTo>
                    <a:pt x="4565431" y="2286036"/>
                  </a:lnTo>
                  <a:lnTo>
                    <a:pt x="2286026" y="2286036"/>
                  </a:lnTo>
                  <a:lnTo>
                    <a:pt x="2286026" y="2286596"/>
                  </a:lnTo>
                  <a:lnTo>
                    <a:pt x="0" y="2286596"/>
                  </a:lnTo>
                  <a:lnTo>
                    <a:pt x="0" y="570"/>
                  </a:lnTo>
                  <a:lnTo>
                    <a:pt x="2279394" y="570"/>
                  </a:lnTo>
                  <a:close/>
                </a:path>
              </a:pathLst>
            </a:custGeom>
            <a:solidFill>
              <a:schemeClr val="accent2"/>
            </a:solidFill>
            <a:ln w="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nl-NL"/>
            </a:p>
          </p:txBody>
        </p:sp>
        <p:sp>
          <p:nvSpPr>
            <p:cNvPr id="10" name="Vrije vorm: vorm 9">
              <a:extLst>
                <a:ext uri="{FF2B5EF4-FFF2-40B4-BE49-F238E27FC236}">
                  <a16:creationId xmlns:a16="http://schemas.microsoft.com/office/drawing/2014/main" id="{5B3C7FC6-6A7E-E043-68F3-56D53C32BB11}"/>
                </a:ext>
              </a:extLst>
            </p:cNvPr>
            <p:cNvSpPr/>
            <p:nvPr/>
          </p:nvSpPr>
          <p:spPr>
            <a:xfrm>
              <a:off x="9752177" y="0"/>
              <a:ext cx="2439823" cy="2439823"/>
            </a:xfrm>
            <a:custGeom>
              <a:avLst/>
              <a:gdLst>
                <a:gd name="connsiteX0" fmla="*/ 2286037 w 2286036"/>
                <a:gd name="connsiteY0" fmla="*/ 2286036 h 2286036"/>
                <a:gd name="connsiteX1" fmla="*/ 0 w 2286036"/>
                <a:gd name="connsiteY1" fmla="*/ 2286036 h 2286036"/>
                <a:gd name="connsiteX2" fmla="*/ 0 w 2286036"/>
                <a:gd name="connsiteY2" fmla="*/ 0 h 2286036"/>
                <a:gd name="connsiteX3" fmla="*/ 2286037 w 2286036"/>
                <a:gd name="connsiteY3" fmla="*/ 2286036 h 2286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86036" h="2286036">
                  <a:moveTo>
                    <a:pt x="2286037" y="2286036"/>
                  </a:moveTo>
                  <a:lnTo>
                    <a:pt x="0" y="2286036"/>
                  </a:lnTo>
                  <a:lnTo>
                    <a:pt x="0" y="0"/>
                  </a:lnTo>
                  <a:lnTo>
                    <a:pt x="2286037" y="2286036"/>
                  </a:lnTo>
                  <a:close/>
                </a:path>
              </a:pathLst>
            </a:custGeom>
            <a:solidFill>
              <a:schemeClr val="accent6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NL"/>
            </a:p>
          </p:txBody>
        </p:sp>
        <p:sp>
          <p:nvSpPr>
            <p:cNvPr id="12" name="Vrije vorm: vorm 11">
              <a:extLst>
                <a:ext uri="{FF2B5EF4-FFF2-40B4-BE49-F238E27FC236}">
                  <a16:creationId xmlns:a16="http://schemas.microsoft.com/office/drawing/2014/main" id="{AFDE8D17-CD25-7646-CC4C-27DFCCFB0280}"/>
                </a:ext>
              </a:extLst>
            </p:cNvPr>
            <p:cNvSpPr/>
            <p:nvPr/>
          </p:nvSpPr>
          <p:spPr>
            <a:xfrm rot="10800000">
              <a:off x="6092462" y="613"/>
              <a:ext cx="1219906" cy="2439811"/>
            </a:xfrm>
            <a:custGeom>
              <a:avLst/>
              <a:gdLst>
                <a:gd name="connsiteX0" fmla="*/ 1143013 w 1143013"/>
                <a:gd name="connsiteY0" fmla="*/ 0 h 2286025"/>
                <a:gd name="connsiteX1" fmla="*/ 1143013 w 1143013"/>
                <a:gd name="connsiteY1" fmla="*/ 2286026 h 2286025"/>
                <a:gd name="connsiteX2" fmla="*/ 0 w 1143013"/>
                <a:gd name="connsiteY2" fmla="*/ 1143013 h 2286025"/>
                <a:gd name="connsiteX3" fmla="*/ 1143013 w 1143013"/>
                <a:gd name="connsiteY3" fmla="*/ 0 h 2286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3013" h="2286025">
                  <a:moveTo>
                    <a:pt x="1143013" y="0"/>
                  </a:moveTo>
                  <a:lnTo>
                    <a:pt x="1143013" y="2286026"/>
                  </a:lnTo>
                  <a:cubicBezTo>
                    <a:pt x="511785" y="2286026"/>
                    <a:pt x="0" y="1774241"/>
                    <a:pt x="0" y="1143013"/>
                  </a:cubicBezTo>
                  <a:cubicBezTo>
                    <a:pt x="0" y="511785"/>
                    <a:pt x="511785" y="0"/>
                    <a:pt x="1143013" y="0"/>
                  </a:cubicBezTo>
                  <a:close/>
                </a:path>
              </a:pathLst>
            </a:custGeom>
            <a:solidFill>
              <a:schemeClr val="accent4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NL"/>
            </a:p>
          </p:txBody>
        </p:sp>
        <p:sp>
          <p:nvSpPr>
            <p:cNvPr id="13" name="Vrije vorm: vorm 12">
              <a:extLst>
                <a:ext uri="{FF2B5EF4-FFF2-40B4-BE49-F238E27FC236}">
                  <a16:creationId xmlns:a16="http://schemas.microsoft.com/office/drawing/2014/main" id="{A7945D03-EA2E-4FB5-8E42-F59066C61B3E}"/>
                </a:ext>
              </a:extLst>
            </p:cNvPr>
            <p:cNvSpPr/>
            <p:nvPr/>
          </p:nvSpPr>
          <p:spPr>
            <a:xfrm rot="10800000">
              <a:off x="2436503" y="2439818"/>
              <a:ext cx="2439811" cy="2439811"/>
            </a:xfrm>
            <a:custGeom>
              <a:avLst/>
              <a:gdLst>
                <a:gd name="connsiteX0" fmla="*/ 0 w 2286025"/>
                <a:gd name="connsiteY0" fmla="*/ 0 h 2286025"/>
                <a:gd name="connsiteX1" fmla="*/ 2286026 w 2286025"/>
                <a:gd name="connsiteY1" fmla="*/ 0 h 2286025"/>
                <a:gd name="connsiteX2" fmla="*/ 2286026 w 2286025"/>
                <a:gd name="connsiteY2" fmla="*/ 2286026 h 2286025"/>
                <a:gd name="connsiteX3" fmla="*/ 0 w 2286025"/>
                <a:gd name="connsiteY3" fmla="*/ 2286026 h 2286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86025" h="2286025">
                  <a:moveTo>
                    <a:pt x="0" y="0"/>
                  </a:moveTo>
                  <a:lnTo>
                    <a:pt x="2286026" y="0"/>
                  </a:lnTo>
                  <a:lnTo>
                    <a:pt x="2286026" y="2286026"/>
                  </a:lnTo>
                  <a:lnTo>
                    <a:pt x="0" y="2286026"/>
                  </a:lnTo>
                  <a:close/>
                </a:path>
              </a:pathLst>
            </a:custGeom>
            <a:solidFill>
              <a:srgbClr val="123F93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NL"/>
            </a:p>
          </p:txBody>
        </p:sp>
        <p:sp>
          <p:nvSpPr>
            <p:cNvPr id="26" name="Vrije vorm: vorm 25">
              <a:extLst>
                <a:ext uri="{FF2B5EF4-FFF2-40B4-BE49-F238E27FC236}">
                  <a16:creationId xmlns:a16="http://schemas.microsoft.com/office/drawing/2014/main" id="{B2516F00-7ED7-FE84-D266-6A5DACB99F01}"/>
                </a:ext>
              </a:extLst>
            </p:cNvPr>
            <p:cNvSpPr/>
            <p:nvPr/>
          </p:nvSpPr>
          <p:spPr>
            <a:xfrm rot="5400000">
              <a:off x="9144314" y="3049175"/>
              <a:ext cx="2439811" cy="1219905"/>
            </a:xfrm>
            <a:custGeom>
              <a:avLst/>
              <a:gdLst>
                <a:gd name="connsiteX0" fmla="*/ 0 w 2286025"/>
                <a:gd name="connsiteY0" fmla="*/ 1143013 h 1143012"/>
                <a:gd name="connsiteX1" fmla="*/ 2286026 w 2286025"/>
                <a:gd name="connsiteY1" fmla="*/ 1143013 h 1143012"/>
                <a:gd name="connsiteX2" fmla="*/ 1143013 w 2286025"/>
                <a:gd name="connsiteY2" fmla="*/ 0 h 1143012"/>
                <a:gd name="connsiteX3" fmla="*/ 0 w 2286025"/>
                <a:gd name="connsiteY3" fmla="*/ 1143013 h 1143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86025" h="1143012">
                  <a:moveTo>
                    <a:pt x="0" y="1143013"/>
                  </a:moveTo>
                  <a:lnTo>
                    <a:pt x="2286026" y="1143013"/>
                  </a:lnTo>
                  <a:lnTo>
                    <a:pt x="1143013" y="0"/>
                  </a:lnTo>
                  <a:lnTo>
                    <a:pt x="0" y="1143013"/>
                  </a:lnTo>
                  <a:close/>
                </a:path>
              </a:pathLst>
            </a:custGeom>
            <a:solidFill>
              <a:schemeClr val="accent1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NL"/>
            </a:p>
          </p:txBody>
        </p:sp>
        <p:sp>
          <p:nvSpPr>
            <p:cNvPr id="28" name="Vrije vorm: vorm 27">
              <a:extLst>
                <a:ext uri="{FF2B5EF4-FFF2-40B4-BE49-F238E27FC236}">
                  <a16:creationId xmlns:a16="http://schemas.microsoft.com/office/drawing/2014/main" id="{A1C734B7-E992-C88B-C79D-5443B20BFF34}"/>
                </a:ext>
              </a:extLst>
            </p:cNvPr>
            <p:cNvSpPr/>
            <p:nvPr/>
          </p:nvSpPr>
          <p:spPr>
            <a:xfrm rot="16200000">
              <a:off x="10364772" y="3049175"/>
              <a:ext cx="2439811" cy="1219905"/>
            </a:xfrm>
            <a:custGeom>
              <a:avLst/>
              <a:gdLst>
                <a:gd name="connsiteX0" fmla="*/ 0 w 2286025"/>
                <a:gd name="connsiteY0" fmla="*/ 1143013 h 1143012"/>
                <a:gd name="connsiteX1" fmla="*/ 2286026 w 2286025"/>
                <a:gd name="connsiteY1" fmla="*/ 1143013 h 1143012"/>
                <a:gd name="connsiteX2" fmla="*/ 1143013 w 2286025"/>
                <a:gd name="connsiteY2" fmla="*/ 0 h 1143012"/>
                <a:gd name="connsiteX3" fmla="*/ 0 w 2286025"/>
                <a:gd name="connsiteY3" fmla="*/ 1143013 h 1143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86025" h="1143012">
                  <a:moveTo>
                    <a:pt x="0" y="1143013"/>
                  </a:moveTo>
                  <a:lnTo>
                    <a:pt x="2286026" y="1143013"/>
                  </a:lnTo>
                  <a:lnTo>
                    <a:pt x="1143013" y="0"/>
                  </a:lnTo>
                  <a:lnTo>
                    <a:pt x="0" y="1143013"/>
                  </a:lnTo>
                  <a:close/>
                </a:path>
              </a:pathLst>
            </a:custGeom>
            <a:solidFill>
              <a:schemeClr val="accent1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NL"/>
            </a:p>
          </p:txBody>
        </p:sp>
      </p:grpSp>
      <p:sp>
        <p:nvSpPr>
          <p:cNvPr id="30" name="Tijdelijke aanduiding voor tekst 26">
            <a:extLst>
              <a:ext uri="{FF2B5EF4-FFF2-40B4-BE49-F238E27FC236}">
                <a16:creationId xmlns:a16="http://schemas.microsoft.com/office/drawing/2014/main" id="{040DDA4E-DCB6-FDBA-CC4C-07183759BBE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97496" y="5902566"/>
            <a:ext cx="5814872" cy="56237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nl-NL"/>
              <a:t>Click </a:t>
            </a:r>
            <a:r>
              <a:rPr lang="nl-NL" err="1"/>
              <a:t>to</a:t>
            </a:r>
            <a:r>
              <a:rPr lang="nl-NL"/>
              <a:t> </a:t>
            </a:r>
            <a:r>
              <a:rPr lang="nl-NL" err="1"/>
              <a:t>add</a:t>
            </a:r>
            <a:br>
              <a:rPr lang="nl-NL"/>
            </a:br>
            <a:r>
              <a:rPr lang="nl-NL"/>
              <a:t>contact information</a:t>
            </a:r>
          </a:p>
        </p:txBody>
      </p:sp>
      <p:pic>
        <p:nvPicPr>
          <p:cNvPr id="32" name="Graphic 31">
            <a:extLst>
              <a:ext uri="{FF2B5EF4-FFF2-40B4-BE49-F238E27FC236}">
                <a16:creationId xmlns:a16="http://schemas.microsoft.com/office/drawing/2014/main" id="{A334C4DC-FB10-F75D-671B-5C7FE03C0D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82075" y="5902685"/>
            <a:ext cx="914400" cy="485775"/>
          </a:xfrm>
          <a:prstGeom prst="rect">
            <a:avLst/>
          </a:prstGeom>
        </p:spPr>
      </p:pic>
      <p:sp>
        <p:nvSpPr>
          <p:cNvPr id="36" name="Vrije vorm: vorm 35">
            <a:extLst>
              <a:ext uri="{FF2B5EF4-FFF2-40B4-BE49-F238E27FC236}">
                <a16:creationId xmlns:a16="http://schemas.microsoft.com/office/drawing/2014/main" id="{457BF113-0FED-881D-D3F9-480737E7A0DD}"/>
              </a:ext>
            </a:extLst>
          </p:cNvPr>
          <p:cNvSpPr>
            <a:spLocks noChangeAspect="1"/>
          </p:cNvSpPr>
          <p:nvPr/>
        </p:nvSpPr>
        <p:spPr>
          <a:xfrm>
            <a:off x="791995" y="5902566"/>
            <a:ext cx="487174" cy="485893"/>
          </a:xfrm>
          <a:custGeom>
            <a:avLst/>
            <a:gdLst>
              <a:gd name="connsiteX0" fmla="*/ 1257492 w 2520001"/>
              <a:gd name="connsiteY0" fmla="*/ 0 h 2513375"/>
              <a:gd name="connsiteX1" fmla="*/ 1887492 w 2520001"/>
              <a:gd name="connsiteY1" fmla="*/ 630000 h 2513375"/>
              <a:gd name="connsiteX2" fmla="*/ 1384459 w 2520001"/>
              <a:gd name="connsiteY2" fmla="*/ 1247201 h 2513375"/>
              <a:gd name="connsiteX3" fmla="*/ 1302120 w 2520001"/>
              <a:gd name="connsiteY3" fmla="*/ 1255502 h 2513375"/>
              <a:gd name="connsiteX4" fmla="*/ 1388821 w 2520001"/>
              <a:gd name="connsiteY4" fmla="*/ 1259881 h 2513375"/>
              <a:gd name="connsiteX5" fmla="*/ 2520001 w 2520001"/>
              <a:gd name="connsiteY5" fmla="*/ 2513375 h 2513375"/>
              <a:gd name="connsiteX6" fmla="*/ 0 w 2520001"/>
              <a:gd name="connsiteY6" fmla="*/ 2513375 h 2513375"/>
              <a:gd name="connsiteX7" fmla="*/ 1131180 w 2520001"/>
              <a:gd name="connsiteY7" fmla="*/ 1259881 h 2513375"/>
              <a:gd name="connsiteX8" fmla="*/ 1214539 w 2520001"/>
              <a:gd name="connsiteY8" fmla="*/ 1255671 h 2513375"/>
              <a:gd name="connsiteX9" fmla="*/ 1130525 w 2520001"/>
              <a:gd name="connsiteY9" fmla="*/ 1247201 h 2513375"/>
              <a:gd name="connsiteX10" fmla="*/ 627492 w 2520001"/>
              <a:gd name="connsiteY10" fmla="*/ 630000 h 2513375"/>
              <a:gd name="connsiteX11" fmla="*/ 1257492 w 2520001"/>
              <a:gd name="connsiteY11" fmla="*/ 0 h 2513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0001" h="2513375">
                <a:moveTo>
                  <a:pt x="1257492" y="0"/>
                </a:moveTo>
                <a:cubicBezTo>
                  <a:pt x="1605432" y="0"/>
                  <a:pt x="1887492" y="282061"/>
                  <a:pt x="1887492" y="630000"/>
                </a:cubicBezTo>
                <a:cubicBezTo>
                  <a:pt x="1887492" y="934447"/>
                  <a:pt x="1671540" y="1188456"/>
                  <a:pt x="1384459" y="1247201"/>
                </a:cubicBezTo>
                <a:lnTo>
                  <a:pt x="1302120" y="1255502"/>
                </a:lnTo>
                <a:lnTo>
                  <a:pt x="1388821" y="1259881"/>
                </a:lnTo>
                <a:cubicBezTo>
                  <a:pt x="2024152" y="1324410"/>
                  <a:pt x="2520001" y="1861030"/>
                  <a:pt x="2520001" y="2513375"/>
                </a:cubicBezTo>
                <a:lnTo>
                  <a:pt x="0" y="2513375"/>
                </a:lnTo>
                <a:cubicBezTo>
                  <a:pt x="0" y="1861030"/>
                  <a:pt x="495849" y="1324410"/>
                  <a:pt x="1131180" y="1259881"/>
                </a:cubicBezTo>
                <a:lnTo>
                  <a:pt x="1214539" y="1255671"/>
                </a:lnTo>
                <a:lnTo>
                  <a:pt x="1130525" y="1247201"/>
                </a:lnTo>
                <a:cubicBezTo>
                  <a:pt x="843445" y="1188456"/>
                  <a:pt x="627492" y="934447"/>
                  <a:pt x="627492" y="630000"/>
                </a:cubicBezTo>
                <a:cubicBezTo>
                  <a:pt x="627492" y="282061"/>
                  <a:pt x="909553" y="0"/>
                  <a:pt x="1257492" y="0"/>
                </a:cubicBezTo>
                <a:close/>
              </a:path>
            </a:pathLst>
          </a:custGeom>
          <a:solidFill>
            <a:schemeClr val="accent1"/>
          </a:solidFill>
          <a:ln w="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4795273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Highlight quote with(out) image">
    <p:bg>
      <p:bgPr>
        <a:solidFill>
          <a:srgbClr val="D1E3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raphic 4">
            <a:extLst>
              <a:ext uri="{FF2B5EF4-FFF2-40B4-BE49-F238E27FC236}">
                <a16:creationId xmlns:a16="http://schemas.microsoft.com/office/drawing/2014/main" id="{9568D642-E0AF-1256-7D80-D64CC573F4D1}"/>
              </a:ext>
            </a:extLst>
          </p:cNvPr>
          <p:cNvSpPr>
            <a:spLocks noChangeAspect="1"/>
          </p:cNvSpPr>
          <p:nvPr/>
        </p:nvSpPr>
        <p:spPr>
          <a:xfrm>
            <a:off x="791988" y="647999"/>
            <a:ext cx="1719415" cy="3420000"/>
          </a:xfrm>
          <a:custGeom>
            <a:avLst/>
            <a:gdLst>
              <a:gd name="connsiteX0" fmla="*/ 1302942 w 1302941"/>
              <a:gd name="connsiteY0" fmla="*/ 0 h 2591609"/>
              <a:gd name="connsiteX1" fmla="*/ 1302942 w 1302941"/>
              <a:gd name="connsiteY1" fmla="*/ 1288668 h 2591609"/>
              <a:gd name="connsiteX2" fmla="*/ 1302815 w 1302941"/>
              <a:gd name="connsiteY2" fmla="*/ 1302983 h 2591609"/>
              <a:gd name="connsiteX3" fmla="*/ 0 w 1302941"/>
              <a:gd name="connsiteY3" fmla="*/ 2591610 h 2591609"/>
              <a:gd name="connsiteX4" fmla="*/ 0 w 1302941"/>
              <a:gd name="connsiteY4" fmla="*/ 0 h 2591609"/>
              <a:gd name="connsiteX5" fmla="*/ 1302942 w 1302941"/>
              <a:gd name="connsiteY5" fmla="*/ 0 h 2591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02941" h="2591609">
                <a:moveTo>
                  <a:pt x="1302942" y="0"/>
                </a:moveTo>
                <a:lnTo>
                  <a:pt x="1302942" y="1288668"/>
                </a:lnTo>
                <a:cubicBezTo>
                  <a:pt x="1302942" y="1293468"/>
                  <a:pt x="1302900" y="1298227"/>
                  <a:pt x="1302815" y="1302983"/>
                </a:cubicBezTo>
                <a:cubicBezTo>
                  <a:pt x="1295167" y="2015951"/>
                  <a:pt x="714751" y="2591610"/>
                  <a:pt x="0" y="2591610"/>
                </a:cubicBezTo>
                <a:lnTo>
                  <a:pt x="0" y="0"/>
                </a:lnTo>
                <a:lnTo>
                  <a:pt x="1302942" y="0"/>
                </a:lnTo>
                <a:close/>
              </a:path>
            </a:pathLst>
          </a:custGeom>
          <a:solidFill>
            <a:srgbClr val="FFFFFF"/>
          </a:solidFill>
          <a:ln w="0" cap="flat">
            <a:noFill/>
            <a:prstDash val="solid"/>
            <a:miter/>
          </a:ln>
        </p:spPr>
        <p:txBody>
          <a:bodyPr rtlCol="0" anchor="ctr"/>
          <a:lstStyle/>
          <a:p>
            <a:endParaRPr lang="nl-NL"/>
          </a:p>
        </p:txBody>
      </p:sp>
      <p:sp>
        <p:nvSpPr>
          <p:cNvPr id="2" name="Vrije vorm: vorm 1">
            <a:extLst>
              <a:ext uri="{FF2B5EF4-FFF2-40B4-BE49-F238E27FC236}">
                <a16:creationId xmlns:a16="http://schemas.microsoft.com/office/drawing/2014/main" id="{99F02519-812C-D1A8-DED2-EE86DB240349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791988" y="648000"/>
            <a:ext cx="1719417" cy="3420001"/>
          </a:xfrm>
          <a:custGeom>
            <a:avLst/>
            <a:gdLst>
              <a:gd name="connsiteX0" fmla="*/ 0 w 1719417"/>
              <a:gd name="connsiteY0" fmla="*/ 0 h 3420001"/>
              <a:gd name="connsiteX1" fmla="*/ 1719417 w 1719417"/>
              <a:gd name="connsiteY1" fmla="*/ 0 h 3420001"/>
              <a:gd name="connsiteX2" fmla="*/ 1719417 w 1719417"/>
              <a:gd name="connsiteY2" fmla="*/ 1700583 h 3420001"/>
              <a:gd name="connsiteX3" fmla="*/ 1719249 w 1719417"/>
              <a:gd name="connsiteY3" fmla="*/ 1719473 h 3420001"/>
              <a:gd name="connsiteX4" fmla="*/ 0 w 1719417"/>
              <a:gd name="connsiteY4" fmla="*/ 3420001 h 3420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9417" h="3420001">
                <a:moveTo>
                  <a:pt x="0" y="0"/>
                </a:moveTo>
                <a:lnTo>
                  <a:pt x="1719417" y="0"/>
                </a:lnTo>
                <a:lnTo>
                  <a:pt x="1719417" y="1700583"/>
                </a:lnTo>
                <a:cubicBezTo>
                  <a:pt x="1719417" y="1706917"/>
                  <a:pt x="1719361" y="1713197"/>
                  <a:pt x="1719249" y="1719473"/>
                </a:cubicBezTo>
                <a:cubicBezTo>
                  <a:pt x="1709156" y="2660337"/>
                  <a:pt x="943215" y="3420001"/>
                  <a:pt x="0" y="3420001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Click to add image</a:t>
            </a:r>
          </a:p>
          <a:p>
            <a:endParaRPr lang="nl-NL"/>
          </a:p>
        </p:txBody>
      </p:sp>
      <p:sp>
        <p:nvSpPr>
          <p:cNvPr id="13" name="Tijdelijke aanduiding voor titel 1">
            <a:extLst>
              <a:ext uri="{FF2B5EF4-FFF2-40B4-BE49-F238E27FC236}">
                <a16:creationId xmlns:a16="http://schemas.microsoft.com/office/drawing/2014/main" id="{752C6DDF-7D23-2B36-06F0-BF7E049D593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67999" y="1629000"/>
            <a:ext cx="8532000" cy="3600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defRPr>
                <a:solidFill>
                  <a:srgbClr val="2D4C95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7" name="Tijdelijke aanduiding voor tekst 2">
            <a:extLst>
              <a:ext uri="{FF2B5EF4-FFF2-40B4-BE49-F238E27FC236}">
                <a16:creationId xmlns:a16="http://schemas.microsoft.com/office/drawing/2014/main" id="{BB519B53-9B81-64FE-7762-38714A792863}"/>
              </a:ext>
            </a:extLst>
          </p:cNvPr>
          <p:cNvSpPr>
            <a:spLocks noGrp="1"/>
          </p:cNvSpPr>
          <p:nvPr>
            <p:ph type="body" idx="26" hasCustomPrompt="1"/>
          </p:nvPr>
        </p:nvSpPr>
        <p:spPr>
          <a:xfrm>
            <a:off x="3191999" y="5687368"/>
            <a:ext cx="8208000" cy="52263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rgbClr val="2D4C95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Name </a:t>
            </a:r>
            <a:br>
              <a:rPr lang="en-US"/>
            </a:br>
            <a:r>
              <a:rPr lang="en-US"/>
              <a:t>and function</a:t>
            </a:r>
            <a:endParaRPr lang="nl-NL"/>
          </a:p>
        </p:txBody>
      </p:sp>
      <p:sp>
        <p:nvSpPr>
          <p:cNvPr id="8" name="Vrije vorm: vorm 7">
            <a:extLst>
              <a:ext uri="{FF2B5EF4-FFF2-40B4-BE49-F238E27FC236}">
                <a16:creationId xmlns:a16="http://schemas.microsoft.com/office/drawing/2014/main" id="{BE592584-23BE-BE07-65B6-40EEFBF0940C}"/>
              </a:ext>
            </a:extLst>
          </p:cNvPr>
          <p:cNvSpPr>
            <a:spLocks noChangeAspect="1"/>
          </p:cNvSpPr>
          <p:nvPr/>
        </p:nvSpPr>
        <p:spPr>
          <a:xfrm rot="5400000">
            <a:off x="2759999" y="5840684"/>
            <a:ext cx="432000" cy="216000"/>
          </a:xfrm>
          <a:custGeom>
            <a:avLst/>
            <a:gdLst>
              <a:gd name="connsiteX0" fmla="*/ 0 w 2286025"/>
              <a:gd name="connsiteY0" fmla="*/ 1143013 h 1143012"/>
              <a:gd name="connsiteX1" fmla="*/ 2286026 w 2286025"/>
              <a:gd name="connsiteY1" fmla="*/ 1143013 h 1143012"/>
              <a:gd name="connsiteX2" fmla="*/ 1143013 w 2286025"/>
              <a:gd name="connsiteY2" fmla="*/ 0 h 1143012"/>
              <a:gd name="connsiteX3" fmla="*/ 0 w 2286025"/>
              <a:gd name="connsiteY3" fmla="*/ 1143013 h 1143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86025" h="1143012">
                <a:moveTo>
                  <a:pt x="0" y="1143013"/>
                </a:moveTo>
                <a:lnTo>
                  <a:pt x="2286026" y="1143013"/>
                </a:lnTo>
                <a:lnTo>
                  <a:pt x="1143013" y="0"/>
                </a:lnTo>
                <a:lnTo>
                  <a:pt x="0" y="1143013"/>
                </a:lnTo>
                <a:close/>
              </a:path>
            </a:pathLst>
          </a:custGeom>
          <a:solidFill>
            <a:srgbClr val="507AC2"/>
          </a:solidFill>
          <a:ln w="0" cap="flat">
            <a:noFill/>
            <a:prstDash val="solid"/>
            <a:miter/>
          </a:ln>
        </p:spPr>
        <p:txBody>
          <a:bodyPr rtlCol="0" anchor="ctr"/>
          <a:lstStyle/>
          <a:p>
            <a:endParaRPr lang="nl-NL">
              <a:solidFill>
                <a:srgbClr val="507AC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443455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hoto/shapes with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Vrije vorm: vorm 19">
            <a:extLst>
              <a:ext uri="{FF2B5EF4-FFF2-40B4-BE49-F238E27FC236}">
                <a16:creationId xmlns:a16="http://schemas.microsoft.com/office/drawing/2014/main" id="{6AE6DAC3-7D13-5877-FC87-5046D58CECDF}"/>
              </a:ext>
            </a:extLst>
          </p:cNvPr>
          <p:cNvSpPr/>
          <p:nvPr/>
        </p:nvSpPr>
        <p:spPr>
          <a:xfrm>
            <a:off x="7048500" y="0"/>
            <a:ext cx="3429000" cy="3429000"/>
          </a:xfrm>
          <a:custGeom>
            <a:avLst/>
            <a:gdLst>
              <a:gd name="connsiteX0" fmla="*/ 2286026 w 2286025"/>
              <a:gd name="connsiteY0" fmla="*/ 1143013 h 2286025"/>
              <a:gd name="connsiteX1" fmla="*/ 1143013 w 2286025"/>
              <a:gd name="connsiteY1" fmla="*/ 2286026 h 2286025"/>
              <a:gd name="connsiteX2" fmla="*/ 0 w 2286025"/>
              <a:gd name="connsiteY2" fmla="*/ 1143013 h 2286025"/>
              <a:gd name="connsiteX3" fmla="*/ 1143013 w 2286025"/>
              <a:gd name="connsiteY3" fmla="*/ 0 h 2286025"/>
              <a:gd name="connsiteX4" fmla="*/ 2286026 w 2286025"/>
              <a:gd name="connsiteY4" fmla="*/ 1143013 h 2286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25" h="2286025">
                <a:moveTo>
                  <a:pt x="2286026" y="1143013"/>
                </a:moveTo>
                <a:cubicBezTo>
                  <a:pt x="2286026" y="1774282"/>
                  <a:pt x="1774282" y="2286026"/>
                  <a:pt x="1143013" y="2286026"/>
                </a:cubicBezTo>
                <a:cubicBezTo>
                  <a:pt x="511744" y="2286026"/>
                  <a:pt x="0" y="1774282"/>
                  <a:pt x="0" y="1143013"/>
                </a:cubicBezTo>
                <a:cubicBezTo>
                  <a:pt x="0" y="511744"/>
                  <a:pt x="511744" y="0"/>
                  <a:pt x="1143013" y="0"/>
                </a:cubicBezTo>
                <a:cubicBezTo>
                  <a:pt x="1774281" y="0"/>
                  <a:pt x="2286026" y="511744"/>
                  <a:pt x="2286026" y="1143013"/>
                </a:cubicBezTo>
                <a:close/>
              </a:path>
            </a:pathLst>
          </a:custGeom>
          <a:solidFill>
            <a:srgbClr val="D1E3F7"/>
          </a:solidFill>
          <a:ln w="0" cap="flat">
            <a:noFill/>
            <a:prstDash val="solid"/>
            <a:miter/>
          </a:ln>
        </p:spPr>
        <p:txBody>
          <a:bodyPr rtlCol="0" anchor="ctr"/>
          <a:lstStyle/>
          <a:p>
            <a:endParaRPr lang="nl-NL"/>
          </a:p>
        </p:txBody>
      </p:sp>
      <p:sp>
        <p:nvSpPr>
          <p:cNvPr id="21" name="Vrije vorm: vorm 20">
            <a:extLst>
              <a:ext uri="{FF2B5EF4-FFF2-40B4-BE49-F238E27FC236}">
                <a16:creationId xmlns:a16="http://schemas.microsoft.com/office/drawing/2014/main" id="{CA06132A-FAF1-6E85-EB1C-74FA8FD08A5D}"/>
              </a:ext>
            </a:extLst>
          </p:cNvPr>
          <p:cNvSpPr/>
          <p:nvPr/>
        </p:nvSpPr>
        <p:spPr>
          <a:xfrm rot="10800000">
            <a:off x="7048500" y="3429000"/>
            <a:ext cx="3429000" cy="3429000"/>
          </a:xfrm>
          <a:custGeom>
            <a:avLst/>
            <a:gdLst>
              <a:gd name="connsiteX0" fmla="*/ 0 w 2286025"/>
              <a:gd name="connsiteY0" fmla="*/ 0 h 2286025"/>
              <a:gd name="connsiteX1" fmla="*/ 2286026 w 2286025"/>
              <a:gd name="connsiteY1" fmla="*/ 0 h 2286025"/>
              <a:gd name="connsiteX2" fmla="*/ 2286026 w 2286025"/>
              <a:gd name="connsiteY2" fmla="*/ 2286026 h 2286025"/>
              <a:gd name="connsiteX3" fmla="*/ 0 w 2286025"/>
              <a:gd name="connsiteY3" fmla="*/ 2286026 h 2286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86025" h="2286025">
                <a:moveTo>
                  <a:pt x="0" y="0"/>
                </a:moveTo>
                <a:lnTo>
                  <a:pt x="2286026" y="0"/>
                </a:lnTo>
                <a:lnTo>
                  <a:pt x="2286026" y="2286026"/>
                </a:lnTo>
                <a:lnTo>
                  <a:pt x="0" y="2286026"/>
                </a:lnTo>
                <a:close/>
              </a:path>
            </a:pathLst>
          </a:custGeom>
          <a:solidFill>
            <a:srgbClr val="D1E3F7"/>
          </a:solidFill>
          <a:ln w="0" cap="flat">
            <a:noFill/>
            <a:prstDash val="solid"/>
            <a:miter/>
          </a:ln>
        </p:spPr>
        <p:txBody>
          <a:bodyPr rtlCol="0" anchor="ctr"/>
          <a:lstStyle/>
          <a:p>
            <a:endParaRPr lang="nl-NL"/>
          </a:p>
        </p:txBody>
      </p:sp>
      <p:sp>
        <p:nvSpPr>
          <p:cNvPr id="22" name="Vrije vorm: vorm 21">
            <a:extLst>
              <a:ext uri="{FF2B5EF4-FFF2-40B4-BE49-F238E27FC236}">
                <a16:creationId xmlns:a16="http://schemas.microsoft.com/office/drawing/2014/main" id="{CF0267B9-CCD0-6867-0B0C-C0F2EEE330EA}"/>
              </a:ext>
            </a:extLst>
          </p:cNvPr>
          <p:cNvSpPr/>
          <p:nvPr/>
        </p:nvSpPr>
        <p:spPr>
          <a:xfrm rot="16200000">
            <a:off x="9620249" y="857255"/>
            <a:ext cx="3429000" cy="1714500"/>
          </a:xfrm>
          <a:custGeom>
            <a:avLst/>
            <a:gdLst>
              <a:gd name="connsiteX0" fmla="*/ 0 w 2286025"/>
              <a:gd name="connsiteY0" fmla="*/ 2 h 1143013"/>
              <a:gd name="connsiteX1" fmla="*/ 2286026 w 2286025"/>
              <a:gd name="connsiteY1" fmla="*/ 0 h 1143013"/>
              <a:gd name="connsiteX2" fmla="*/ 1143013 w 2286025"/>
              <a:gd name="connsiteY2" fmla="*/ 1143014 h 1143013"/>
              <a:gd name="connsiteX3" fmla="*/ 0 w 2286025"/>
              <a:gd name="connsiteY3" fmla="*/ 2 h 1143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86025" h="1143013">
                <a:moveTo>
                  <a:pt x="0" y="2"/>
                </a:moveTo>
                <a:lnTo>
                  <a:pt x="2286026" y="0"/>
                </a:lnTo>
                <a:cubicBezTo>
                  <a:pt x="2286026" y="631229"/>
                  <a:pt x="1774242" y="1143014"/>
                  <a:pt x="1143013" y="1143014"/>
                </a:cubicBezTo>
                <a:cubicBezTo>
                  <a:pt x="511784" y="1143014"/>
                  <a:pt x="0" y="631231"/>
                  <a:pt x="0" y="2"/>
                </a:cubicBezTo>
                <a:close/>
              </a:path>
            </a:pathLst>
          </a:custGeom>
          <a:solidFill>
            <a:srgbClr val="D1E3F7"/>
          </a:solidFill>
          <a:ln w="0" cap="flat">
            <a:noFill/>
            <a:prstDash val="solid"/>
            <a:miter/>
          </a:ln>
        </p:spPr>
        <p:txBody>
          <a:bodyPr rtlCol="0" anchor="ctr"/>
          <a:lstStyle/>
          <a:p>
            <a:endParaRPr lang="nl-NL"/>
          </a:p>
        </p:txBody>
      </p:sp>
      <p:sp>
        <p:nvSpPr>
          <p:cNvPr id="23" name="Vrije vorm: vorm 22">
            <a:extLst>
              <a:ext uri="{FF2B5EF4-FFF2-40B4-BE49-F238E27FC236}">
                <a16:creationId xmlns:a16="http://schemas.microsoft.com/office/drawing/2014/main" id="{1E9B228B-07DF-83BE-DAB9-801A335B56B7}"/>
              </a:ext>
            </a:extLst>
          </p:cNvPr>
          <p:cNvSpPr/>
          <p:nvPr/>
        </p:nvSpPr>
        <p:spPr>
          <a:xfrm rot="5400000">
            <a:off x="2767212" y="-852280"/>
            <a:ext cx="3429006" cy="5133567"/>
          </a:xfrm>
          <a:custGeom>
            <a:avLst/>
            <a:gdLst>
              <a:gd name="connsiteX0" fmla="*/ 0 w 2286029"/>
              <a:gd name="connsiteY0" fmla="*/ 2279403 h 3422415"/>
              <a:gd name="connsiteX1" fmla="*/ 3 w 2286029"/>
              <a:gd name="connsiteY1" fmla="*/ 2279403 h 3422415"/>
              <a:gd name="connsiteX2" fmla="*/ 3 w 2286029"/>
              <a:gd name="connsiteY2" fmla="*/ 0 h 3422415"/>
              <a:gd name="connsiteX3" fmla="*/ 2286029 w 2286029"/>
              <a:gd name="connsiteY3" fmla="*/ 0 h 3422415"/>
              <a:gd name="connsiteX4" fmla="*/ 2286029 w 2286029"/>
              <a:gd name="connsiteY4" fmla="*/ 2286026 h 3422415"/>
              <a:gd name="connsiteX5" fmla="*/ 2285692 w 2286029"/>
              <a:gd name="connsiteY5" fmla="*/ 2286026 h 3422415"/>
              <a:gd name="connsiteX6" fmla="*/ 2280125 w 2286029"/>
              <a:gd name="connsiteY6" fmla="*/ 2396261 h 3422415"/>
              <a:gd name="connsiteX7" fmla="*/ 1143013 w 2286029"/>
              <a:gd name="connsiteY7" fmla="*/ 3422415 h 3422415"/>
              <a:gd name="connsiteX8" fmla="*/ 5902 w 2286029"/>
              <a:gd name="connsiteY8" fmla="*/ 2396263 h 3422415"/>
              <a:gd name="connsiteX9" fmla="*/ 335 w 2286029"/>
              <a:gd name="connsiteY9" fmla="*/ 2286026 h 3422415"/>
              <a:gd name="connsiteX10" fmla="*/ 3 w 2286029"/>
              <a:gd name="connsiteY10" fmla="*/ 2286026 h 3422415"/>
              <a:gd name="connsiteX11" fmla="*/ 3 w 2286029"/>
              <a:gd name="connsiteY11" fmla="*/ 2279462 h 3422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86029" h="3422415">
                <a:moveTo>
                  <a:pt x="0" y="2279403"/>
                </a:moveTo>
                <a:lnTo>
                  <a:pt x="3" y="2279403"/>
                </a:lnTo>
                <a:lnTo>
                  <a:pt x="3" y="0"/>
                </a:lnTo>
                <a:lnTo>
                  <a:pt x="2286029" y="0"/>
                </a:lnTo>
                <a:lnTo>
                  <a:pt x="2286029" y="2286026"/>
                </a:lnTo>
                <a:lnTo>
                  <a:pt x="2285692" y="2286026"/>
                </a:lnTo>
                <a:lnTo>
                  <a:pt x="2280125" y="2396261"/>
                </a:lnTo>
                <a:cubicBezTo>
                  <a:pt x="2221587" y="2972604"/>
                  <a:pt x="1734790" y="3422415"/>
                  <a:pt x="1143013" y="3422415"/>
                </a:cubicBezTo>
                <a:cubicBezTo>
                  <a:pt x="551236" y="3422415"/>
                  <a:pt x="64440" y="2972606"/>
                  <a:pt x="5902" y="2396263"/>
                </a:cubicBezTo>
                <a:lnTo>
                  <a:pt x="335" y="2286026"/>
                </a:lnTo>
                <a:lnTo>
                  <a:pt x="3" y="2286026"/>
                </a:lnTo>
                <a:lnTo>
                  <a:pt x="3" y="2279462"/>
                </a:lnTo>
                <a:close/>
              </a:path>
            </a:pathLst>
          </a:custGeom>
          <a:solidFill>
            <a:srgbClr val="D1E3F7"/>
          </a:solidFill>
          <a:ln w="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nl-NL"/>
          </a:p>
        </p:txBody>
      </p:sp>
      <p:sp>
        <p:nvSpPr>
          <p:cNvPr id="19" name="Vrije vorm: vorm 18">
            <a:extLst>
              <a:ext uri="{FF2B5EF4-FFF2-40B4-BE49-F238E27FC236}">
                <a16:creationId xmlns:a16="http://schemas.microsoft.com/office/drawing/2014/main" id="{A211D5EF-9E81-EE58-5B11-3DCC4F372BE1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0477498" y="4725"/>
            <a:ext cx="1704976" cy="3429001"/>
          </a:xfrm>
          <a:custGeom>
            <a:avLst/>
            <a:gdLst>
              <a:gd name="connsiteX0" fmla="*/ 0 w 1704976"/>
              <a:gd name="connsiteY0" fmla="*/ 0 h 3429001"/>
              <a:gd name="connsiteX1" fmla="*/ 1679666 w 1704976"/>
              <a:gd name="connsiteY1" fmla="*/ 1368986 h 3429001"/>
              <a:gd name="connsiteX2" fmla="*/ 1704976 w 1704976"/>
              <a:gd name="connsiteY2" fmla="*/ 1534806 h 3429001"/>
              <a:gd name="connsiteX3" fmla="*/ 1704976 w 1704976"/>
              <a:gd name="connsiteY3" fmla="*/ 1894195 h 3429001"/>
              <a:gd name="connsiteX4" fmla="*/ 1679666 w 1704976"/>
              <a:gd name="connsiteY4" fmla="*/ 2060015 h 3429001"/>
              <a:gd name="connsiteX5" fmla="*/ 3 w 1704976"/>
              <a:gd name="connsiteY5" fmla="*/ 3429001 h 3429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04976" h="3429001">
                <a:moveTo>
                  <a:pt x="0" y="0"/>
                </a:moveTo>
                <a:cubicBezTo>
                  <a:pt x="828479" y="0"/>
                  <a:pt x="1519785" y="587745"/>
                  <a:pt x="1679666" y="1368986"/>
                </a:cubicBezTo>
                <a:lnTo>
                  <a:pt x="1704976" y="1534806"/>
                </a:lnTo>
                <a:lnTo>
                  <a:pt x="1704976" y="1894195"/>
                </a:lnTo>
                <a:lnTo>
                  <a:pt x="1679666" y="2060015"/>
                </a:lnTo>
                <a:cubicBezTo>
                  <a:pt x="1519785" y="2841256"/>
                  <a:pt x="828482" y="3429001"/>
                  <a:pt x="3" y="3429001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Click to add image</a:t>
            </a:r>
          </a:p>
          <a:p>
            <a:endParaRPr lang="nl-NL"/>
          </a:p>
        </p:txBody>
      </p:sp>
      <p:sp>
        <p:nvSpPr>
          <p:cNvPr id="14" name="Vrije vorm: vorm 13">
            <a:extLst>
              <a:ext uri="{FF2B5EF4-FFF2-40B4-BE49-F238E27FC236}">
                <a16:creationId xmlns:a16="http://schemas.microsoft.com/office/drawing/2014/main" id="{9B6C4C7F-AF8F-2BA9-3C21-C8A93BBD1FD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058024" y="4731"/>
            <a:ext cx="3429002" cy="3429002"/>
          </a:xfrm>
          <a:custGeom>
            <a:avLst/>
            <a:gdLst>
              <a:gd name="connsiteX0" fmla="*/ 1714501 w 3429002"/>
              <a:gd name="connsiteY0" fmla="*/ 0 h 3429002"/>
              <a:gd name="connsiteX1" fmla="*/ 3429002 w 3429002"/>
              <a:gd name="connsiteY1" fmla="*/ 1714501 h 3429002"/>
              <a:gd name="connsiteX2" fmla="*/ 1714501 w 3429002"/>
              <a:gd name="connsiteY2" fmla="*/ 3429002 h 3429002"/>
              <a:gd name="connsiteX3" fmla="*/ 0 w 3429002"/>
              <a:gd name="connsiteY3" fmla="*/ 1714501 h 3429002"/>
              <a:gd name="connsiteX4" fmla="*/ 1714501 w 3429002"/>
              <a:gd name="connsiteY4" fmla="*/ 0 h 3429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29002" h="3429002">
                <a:moveTo>
                  <a:pt x="1714501" y="0"/>
                </a:moveTo>
                <a:cubicBezTo>
                  <a:pt x="2661392" y="0"/>
                  <a:pt x="3429002" y="767608"/>
                  <a:pt x="3429002" y="1714501"/>
                </a:cubicBezTo>
                <a:cubicBezTo>
                  <a:pt x="3429002" y="2661394"/>
                  <a:pt x="2661394" y="3429002"/>
                  <a:pt x="1714501" y="3429002"/>
                </a:cubicBezTo>
                <a:cubicBezTo>
                  <a:pt x="767608" y="3429002"/>
                  <a:pt x="0" y="2661394"/>
                  <a:pt x="0" y="1714501"/>
                </a:cubicBezTo>
                <a:cubicBezTo>
                  <a:pt x="0" y="767608"/>
                  <a:pt x="767608" y="0"/>
                  <a:pt x="1714501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Click to add image</a:t>
            </a:r>
          </a:p>
          <a:p>
            <a:endParaRPr lang="nl-NL"/>
          </a:p>
        </p:txBody>
      </p:sp>
      <p:sp>
        <p:nvSpPr>
          <p:cNvPr id="11" name="Vrije vorm: vorm 10">
            <a:extLst>
              <a:ext uri="{FF2B5EF4-FFF2-40B4-BE49-F238E27FC236}">
                <a16:creationId xmlns:a16="http://schemas.microsoft.com/office/drawing/2014/main" id="{0F2DE8FB-2BF0-F165-BCDC-10AA98EC3DB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043302" y="3433732"/>
            <a:ext cx="3429001" cy="3429001"/>
          </a:xfrm>
          <a:custGeom>
            <a:avLst/>
            <a:gdLst>
              <a:gd name="connsiteX0" fmla="*/ 0 w 3429001"/>
              <a:gd name="connsiteY0" fmla="*/ 0 h 3429001"/>
              <a:gd name="connsiteX1" fmla="*/ 3429001 w 3429001"/>
              <a:gd name="connsiteY1" fmla="*/ 0 h 3429001"/>
              <a:gd name="connsiteX2" fmla="*/ 3429001 w 3429001"/>
              <a:gd name="connsiteY2" fmla="*/ 3429001 h 3429001"/>
              <a:gd name="connsiteX3" fmla="*/ 0 w 3429001"/>
              <a:gd name="connsiteY3" fmla="*/ 3429001 h 3429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1" h="3429001">
                <a:moveTo>
                  <a:pt x="0" y="0"/>
                </a:moveTo>
                <a:lnTo>
                  <a:pt x="3429001" y="0"/>
                </a:lnTo>
                <a:lnTo>
                  <a:pt x="3429001" y="3429001"/>
                </a:lnTo>
                <a:lnTo>
                  <a:pt x="0" y="3429001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Click to add image</a:t>
            </a:r>
          </a:p>
          <a:p>
            <a:endParaRPr lang="nl-NL"/>
          </a:p>
        </p:txBody>
      </p:sp>
      <p:sp>
        <p:nvSpPr>
          <p:cNvPr id="7" name="Vrije vorm: vorm 6">
            <a:extLst>
              <a:ext uri="{FF2B5EF4-FFF2-40B4-BE49-F238E27FC236}">
                <a16:creationId xmlns:a16="http://schemas.microsoft.com/office/drawing/2014/main" id="{385F6794-4F53-AEBC-72B4-6DB1EF2B9988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905407" y="-6"/>
            <a:ext cx="5133567" cy="3429006"/>
          </a:xfrm>
          <a:custGeom>
            <a:avLst/>
            <a:gdLst>
              <a:gd name="connsiteX0" fmla="*/ 1714499 w 5133567"/>
              <a:gd name="connsiteY0" fmla="*/ 0 h 3429006"/>
              <a:gd name="connsiteX1" fmla="*/ 1714499 w 5133567"/>
              <a:gd name="connsiteY1" fmla="*/ 4 h 3429006"/>
              <a:gd name="connsiteX2" fmla="*/ 5133567 w 5133567"/>
              <a:gd name="connsiteY2" fmla="*/ 4 h 3429006"/>
              <a:gd name="connsiteX3" fmla="*/ 5133567 w 5133567"/>
              <a:gd name="connsiteY3" fmla="*/ 3429006 h 3429006"/>
              <a:gd name="connsiteX4" fmla="*/ 1704565 w 5133567"/>
              <a:gd name="connsiteY4" fmla="*/ 3429006 h 3429006"/>
              <a:gd name="connsiteX5" fmla="*/ 1704565 w 5133567"/>
              <a:gd name="connsiteY5" fmla="*/ 3428500 h 3429006"/>
              <a:gd name="connsiteX6" fmla="*/ 1539214 w 5133567"/>
              <a:gd name="connsiteY6" fmla="*/ 3420150 h 3429006"/>
              <a:gd name="connsiteX7" fmla="*/ 0 w 5133567"/>
              <a:gd name="connsiteY7" fmla="*/ 1714500 h 3429006"/>
              <a:gd name="connsiteX8" fmla="*/ 1539211 w 5133567"/>
              <a:gd name="connsiteY8" fmla="*/ 8853 h 3429006"/>
              <a:gd name="connsiteX9" fmla="*/ 1704565 w 5133567"/>
              <a:gd name="connsiteY9" fmla="*/ 502 h 3429006"/>
              <a:gd name="connsiteX10" fmla="*/ 1704565 w 5133567"/>
              <a:gd name="connsiteY10" fmla="*/ 4 h 3429006"/>
              <a:gd name="connsiteX11" fmla="*/ 1714411 w 5133567"/>
              <a:gd name="connsiteY11" fmla="*/ 4 h 3429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133567" h="3429006">
                <a:moveTo>
                  <a:pt x="1714499" y="0"/>
                </a:moveTo>
                <a:lnTo>
                  <a:pt x="1714499" y="4"/>
                </a:lnTo>
                <a:lnTo>
                  <a:pt x="5133567" y="4"/>
                </a:lnTo>
                <a:lnTo>
                  <a:pt x="5133567" y="3429006"/>
                </a:lnTo>
                <a:lnTo>
                  <a:pt x="1704565" y="3429006"/>
                </a:lnTo>
                <a:lnTo>
                  <a:pt x="1704565" y="3428500"/>
                </a:lnTo>
                <a:lnTo>
                  <a:pt x="1539214" y="3420150"/>
                </a:lnTo>
                <a:cubicBezTo>
                  <a:pt x="674709" y="3332344"/>
                  <a:pt x="0" y="2602156"/>
                  <a:pt x="0" y="1714500"/>
                </a:cubicBezTo>
                <a:cubicBezTo>
                  <a:pt x="0" y="826845"/>
                  <a:pt x="674706" y="96659"/>
                  <a:pt x="1539211" y="8853"/>
                </a:cubicBezTo>
                <a:lnTo>
                  <a:pt x="1704565" y="502"/>
                </a:lnTo>
                <a:lnTo>
                  <a:pt x="1704565" y="4"/>
                </a:lnTo>
                <a:lnTo>
                  <a:pt x="1714411" y="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Click to add image</a:t>
            </a:r>
          </a:p>
          <a:p>
            <a:endParaRPr lang="nl-NL"/>
          </a:p>
        </p:txBody>
      </p:sp>
      <p:sp>
        <p:nvSpPr>
          <p:cNvPr id="17" name="Tijdelijke aanduiding voor inhoud 2">
            <a:extLst>
              <a:ext uri="{FF2B5EF4-FFF2-40B4-BE49-F238E27FC236}">
                <a16:creationId xmlns:a16="http://schemas.microsoft.com/office/drawing/2014/main" id="{3D25DD5D-6F24-0B57-A0F6-B5CEB7A28B1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791999" y="4914000"/>
            <a:ext cx="4104000" cy="1296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ijdelijke aanduiding voor tekst 2">
            <a:extLst>
              <a:ext uri="{FF2B5EF4-FFF2-40B4-BE49-F238E27FC236}">
                <a16:creationId xmlns:a16="http://schemas.microsoft.com/office/drawing/2014/main" id="{7508C7E0-E1E1-A013-BACB-8CCBA3620262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792000" y="4425256"/>
            <a:ext cx="4104000" cy="3600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1800" b="0">
                <a:solidFill>
                  <a:srgbClr val="507AC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subtitle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183746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hoto with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Vrije vorm: vorm 8">
            <a:extLst>
              <a:ext uri="{FF2B5EF4-FFF2-40B4-BE49-F238E27FC236}">
                <a16:creationId xmlns:a16="http://schemas.microsoft.com/office/drawing/2014/main" id="{13156614-4367-8B7F-E075-63D8F02804C8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5334000" y="1"/>
            <a:ext cx="6858000" cy="6857993"/>
          </a:xfrm>
          <a:custGeom>
            <a:avLst/>
            <a:gdLst>
              <a:gd name="connsiteX0" fmla="*/ 3429108 w 6858000"/>
              <a:gd name="connsiteY0" fmla="*/ 1783951 h 6857993"/>
              <a:gd name="connsiteX1" fmla="*/ 3424523 w 6858000"/>
              <a:gd name="connsiteY1" fmla="*/ 1880797 h 6857993"/>
              <a:gd name="connsiteX2" fmla="*/ 1891629 w 6858000"/>
              <a:gd name="connsiteY2" fmla="*/ 3423454 h 6857993"/>
              <a:gd name="connsiteX3" fmla="*/ 1784003 w 6858000"/>
              <a:gd name="connsiteY3" fmla="*/ 3428888 h 6857993"/>
              <a:gd name="connsiteX4" fmla="*/ 1880789 w 6858000"/>
              <a:gd name="connsiteY4" fmla="*/ 3433471 h 6857993"/>
              <a:gd name="connsiteX5" fmla="*/ 3423455 w 6858000"/>
              <a:gd name="connsiteY5" fmla="*/ 4966373 h 6857993"/>
              <a:gd name="connsiteX6" fmla="*/ 3428998 w 6858000"/>
              <a:gd name="connsiteY6" fmla="*/ 5076136 h 6857993"/>
              <a:gd name="connsiteX7" fmla="*/ 3434541 w 6858000"/>
              <a:gd name="connsiteY7" fmla="*/ 4966368 h 6857993"/>
              <a:gd name="connsiteX8" fmla="*/ 4977198 w 6858000"/>
              <a:gd name="connsiteY8" fmla="*/ 3433473 h 6857993"/>
              <a:gd name="connsiteX9" fmla="*/ 5074020 w 6858000"/>
              <a:gd name="connsiteY9" fmla="*/ 3428889 h 6857993"/>
              <a:gd name="connsiteX10" fmla="*/ 4966376 w 6858000"/>
              <a:gd name="connsiteY10" fmla="*/ 3423454 h 6857993"/>
              <a:gd name="connsiteX11" fmla="*/ 3434546 w 6858000"/>
              <a:gd name="connsiteY11" fmla="*/ 1891624 h 6857993"/>
              <a:gd name="connsiteX12" fmla="*/ 1716142 w 6858000"/>
              <a:gd name="connsiteY12" fmla="*/ 0 h 6857993"/>
              <a:gd name="connsiteX13" fmla="*/ 1716184 w 6858000"/>
              <a:gd name="connsiteY13" fmla="*/ 0 h 6857993"/>
              <a:gd name="connsiteX14" fmla="*/ 1880802 w 6858000"/>
              <a:gd name="connsiteY14" fmla="*/ 7794 h 6857993"/>
              <a:gd name="connsiteX15" fmla="*/ 3423458 w 6858000"/>
              <a:gd name="connsiteY15" fmla="*/ 1540689 h 6857993"/>
              <a:gd name="connsiteX16" fmla="*/ 3429002 w 6858000"/>
              <a:gd name="connsiteY16" fmla="*/ 1650475 h 6857993"/>
              <a:gd name="connsiteX17" fmla="*/ 3434546 w 6858000"/>
              <a:gd name="connsiteY17" fmla="*/ 1540689 h 6857993"/>
              <a:gd name="connsiteX18" fmla="*/ 4977203 w 6858000"/>
              <a:gd name="connsiteY18" fmla="*/ 7794 h 6857993"/>
              <a:gd name="connsiteX19" fmla="*/ 5141821 w 6858000"/>
              <a:gd name="connsiteY19" fmla="*/ 0 h 6857993"/>
              <a:gd name="connsiteX20" fmla="*/ 5141863 w 6858000"/>
              <a:gd name="connsiteY20" fmla="*/ 0 h 6857993"/>
              <a:gd name="connsiteX21" fmla="*/ 5317310 w 6858000"/>
              <a:gd name="connsiteY21" fmla="*/ 8859 h 6857993"/>
              <a:gd name="connsiteX22" fmla="*/ 6858000 w 6858000"/>
              <a:gd name="connsiteY22" fmla="*/ 1716157 h 6857993"/>
              <a:gd name="connsiteX23" fmla="*/ 5317310 w 6858000"/>
              <a:gd name="connsiteY23" fmla="*/ 3423454 h 6857993"/>
              <a:gd name="connsiteX24" fmla="*/ 5207548 w 6858000"/>
              <a:gd name="connsiteY24" fmla="*/ 3428996 h 6857993"/>
              <a:gd name="connsiteX25" fmla="*/ 5317306 w 6858000"/>
              <a:gd name="connsiteY25" fmla="*/ 3434538 h 6857993"/>
              <a:gd name="connsiteX26" fmla="*/ 6857996 w 6858000"/>
              <a:gd name="connsiteY26" fmla="*/ 5141836 h 6857993"/>
              <a:gd name="connsiteX27" fmla="*/ 5141838 w 6858000"/>
              <a:gd name="connsiteY27" fmla="*/ 6857993 h 6857993"/>
              <a:gd name="connsiteX28" fmla="*/ 3425680 w 6858000"/>
              <a:gd name="connsiteY28" fmla="*/ 5141836 h 6857993"/>
              <a:gd name="connsiteX29" fmla="*/ 3425680 w 6858000"/>
              <a:gd name="connsiteY29" fmla="*/ 5141831 h 6857993"/>
              <a:gd name="connsiteX30" fmla="*/ 0 w 6858000"/>
              <a:gd name="connsiteY30" fmla="*/ 5141834 h 6857993"/>
              <a:gd name="connsiteX31" fmla="*/ 1540701 w 6858000"/>
              <a:gd name="connsiteY31" fmla="*/ 3434536 h 6857993"/>
              <a:gd name="connsiteX32" fmla="*/ 1650433 w 6858000"/>
              <a:gd name="connsiteY32" fmla="*/ 3428995 h 6857993"/>
              <a:gd name="connsiteX33" fmla="*/ 1540695 w 6858000"/>
              <a:gd name="connsiteY33" fmla="*/ 3423454 h 6857993"/>
              <a:gd name="connsiteX34" fmla="*/ 4 w 6858000"/>
              <a:gd name="connsiteY34" fmla="*/ 1716157 h 6857993"/>
              <a:gd name="connsiteX35" fmla="*/ 1540695 w 6858000"/>
              <a:gd name="connsiteY35" fmla="*/ 8859 h 6857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6858000" h="6857993">
                <a:moveTo>
                  <a:pt x="3429108" y="1783951"/>
                </a:moveTo>
                <a:lnTo>
                  <a:pt x="3424523" y="1880797"/>
                </a:lnTo>
                <a:cubicBezTo>
                  <a:pt x="3347162" y="2693570"/>
                  <a:pt x="2702926" y="3341062"/>
                  <a:pt x="1891629" y="3423454"/>
                </a:cubicBezTo>
                <a:lnTo>
                  <a:pt x="1784003" y="3428888"/>
                </a:lnTo>
                <a:lnTo>
                  <a:pt x="1880789" y="3433471"/>
                </a:lnTo>
                <a:cubicBezTo>
                  <a:pt x="2693522" y="3510837"/>
                  <a:pt x="3341058" y="4155117"/>
                  <a:pt x="3423455" y="4966373"/>
                </a:cubicBezTo>
                <a:lnTo>
                  <a:pt x="3428998" y="5076136"/>
                </a:lnTo>
                <a:lnTo>
                  <a:pt x="3434541" y="4966368"/>
                </a:lnTo>
                <a:cubicBezTo>
                  <a:pt x="3516932" y="4155071"/>
                  <a:pt x="4164424" y="3510834"/>
                  <a:pt x="4977198" y="3433473"/>
                </a:cubicBezTo>
                <a:lnTo>
                  <a:pt x="5074020" y="3428889"/>
                </a:lnTo>
                <a:lnTo>
                  <a:pt x="4966376" y="3423454"/>
                </a:lnTo>
                <a:cubicBezTo>
                  <a:pt x="4158685" y="3341428"/>
                  <a:pt x="3516571" y="2699315"/>
                  <a:pt x="3434546" y="1891624"/>
                </a:cubicBezTo>
                <a:close/>
                <a:moveTo>
                  <a:pt x="1716142" y="0"/>
                </a:moveTo>
                <a:lnTo>
                  <a:pt x="1716184" y="0"/>
                </a:lnTo>
                <a:lnTo>
                  <a:pt x="1880802" y="7794"/>
                </a:lnTo>
                <a:cubicBezTo>
                  <a:pt x="2693575" y="85155"/>
                  <a:pt x="3341067" y="729392"/>
                  <a:pt x="3423458" y="1540689"/>
                </a:cubicBezTo>
                <a:lnTo>
                  <a:pt x="3429002" y="1650475"/>
                </a:lnTo>
                <a:lnTo>
                  <a:pt x="3434546" y="1540689"/>
                </a:lnTo>
                <a:cubicBezTo>
                  <a:pt x="3516937" y="729392"/>
                  <a:pt x="4164430" y="85155"/>
                  <a:pt x="4977203" y="7794"/>
                </a:cubicBezTo>
                <a:lnTo>
                  <a:pt x="5141821" y="0"/>
                </a:lnTo>
                <a:lnTo>
                  <a:pt x="5141863" y="0"/>
                </a:lnTo>
                <a:lnTo>
                  <a:pt x="5317310" y="8859"/>
                </a:lnTo>
                <a:cubicBezTo>
                  <a:pt x="6182692" y="96744"/>
                  <a:pt x="6858000" y="827587"/>
                  <a:pt x="6858000" y="1716157"/>
                </a:cubicBezTo>
                <a:cubicBezTo>
                  <a:pt x="6858000" y="2604726"/>
                  <a:pt x="6182693" y="3335569"/>
                  <a:pt x="5317310" y="3423454"/>
                </a:cubicBezTo>
                <a:lnTo>
                  <a:pt x="5207548" y="3428996"/>
                </a:lnTo>
                <a:lnTo>
                  <a:pt x="5317306" y="3434538"/>
                </a:lnTo>
                <a:cubicBezTo>
                  <a:pt x="6182687" y="3522422"/>
                  <a:pt x="6857996" y="4253266"/>
                  <a:pt x="6857996" y="5141836"/>
                </a:cubicBezTo>
                <a:cubicBezTo>
                  <a:pt x="6857996" y="6089644"/>
                  <a:pt x="6089646" y="6857993"/>
                  <a:pt x="5141838" y="6857993"/>
                </a:cubicBezTo>
                <a:cubicBezTo>
                  <a:pt x="4194030" y="6857993"/>
                  <a:pt x="3425680" y="6089644"/>
                  <a:pt x="3425680" y="5141836"/>
                </a:cubicBezTo>
                <a:lnTo>
                  <a:pt x="3425680" y="5141831"/>
                </a:lnTo>
                <a:lnTo>
                  <a:pt x="0" y="5141834"/>
                </a:lnTo>
                <a:cubicBezTo>
                  <a:pt x="0" y="4253321"/>
                  <a:pt x="675360" y="3522427"/>
                  <a:pt x="1540701" y="3434536"/>
                </a:cubicBezTo>
                <a:lnTo>
                  <a:pt x="1650433" y="3428995"/>
                </a:lnTo>
                <a:lnTo>
                  <a:pt x="1540695" y="3423454"/>
                </a:lnTo>
                <a:cubicBezTo>
                  <a:pt x="675311" y="3335569"/>
                  <a:pt x="4" y="2604726"/>
                  <a:pt x="4" y="1716157"/>
                </a:cubicBezTo>
                <a:cubicBezTo>
                  <a:pt x="4" y="827587"/>
                  <a:pt x="675311" y="96744"/>
                  <a:pt x="1540695" y="8859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Click to add image</a:t>
            </a:r>
          </a:p>
          <a:p>
            <a:endParaRPr lang="nl-NL"/>
          </a:p>
        </p:txBody>
      </p:sp>
      <p:sp>
        <p:nvSpPr>
          <p:cNvPr id="18" name="Tijdelijke aanduiding voor tekst 2">
            <a:extLst>
              <a:ext uri="{FF2B5EF4-FFF2-40B4-BE49-F238E27FC236}">
                <a16:creationId xmlns:a16="http://schemas.microsoft.com/office/drawing/2014/main" id="{7508C7E0-E1E1-A013-BACB-8CCBA3620262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792000" y="4425256"/>
            <a:ext cx="4104000" cy="3600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1800" b="0">
                <a:solidFill>
                  <a:srgbClr val="507AC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10" name="Tijdelijke aanduiding voor inhoud 2">
            <a:extLst>
              <a:ext uri="{FF2B5EF4-FFF2-40B4-BE49-F238E27FC236}">
                <a16:creationId xmlns:a16="http://schemas.microsoft.com/office/drawing/2014/main" id="{D8F73920-52E1-44A2-0B34-A09F90900A4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791999" y="4914000"/>
            <a:ext cx="4104000" cy="1296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98207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hoto collag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Vrije vorm: vorm 35">
            <a:extLst>
              <a:ext uri="{FF2B5EF4-FFF2-40B4-BE49-F238E27FC236}">
                <a16:creationId xmlns:a16="http://schemas.microsoft.com/office/drawing/2014/main" id="{3D9350E0-8696-DA32-A180-6328BF239AC3}"/>
              </a:ext>
            </a:extLst>
          </p:cNvPr>
          <p:cNvSpPr/>
          <p:nvPr/>
        </p:nvSpPr>
        <p:spPr>
          <a:xfrm>
            <a:off x="3426483" y="3428964"/>
            <a:ext cx="3429036" cy="3429036"/>
          </a:xfrm>
          <a:custGeom>
            <a:avLst/>
            <a:gdLst>
              <a:gd name="connsiteX0" fmla="*/ 2286026 w 2286025"/>
              <a:gd name="connsiteY0" fmla="*/ 1143013 h 2286025"/>
              <a:gd name="connsiteX1" fmla="*/ 1143013 w 2286025"/>
              <a:gd name="connsiteY1" fmla="*/ 2286026 h 2286025"/>
              <a:gd name="connsiteX2" fmla="*/ 0 w 2286025"/>
              <a:gd name="connsiteY2" fmla="*/ 1143013 h 2286025"/>
              <a:gd name="connsiteX3" fmla="*/ 1143013 w 2286025"/>
              <a:gd name="connsiteY3" fmla="*/ 0 h 2286025"/>
              <a:gd name="connsiteX4" fmla="*/ 2286026 w 2286025"/>
              <a:gd name="connsiteY4" fmla="*/ 1143013 h 2286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25" h="2286025">
                <a:moveTo>
                  <a:pt x="2286026" y="1143013"/>
                </a:moveTo>
                <a:cubicBezTo>
                  <a:pt x="2286026" y="1774282"/>
                  <a:pt x="1774282" y="2286026"/>
                  <a:pt x="1143013" y="2286026"/>
                </a:cubicBezTo>
                <a:cubicBezTo>
                  <a:pt x="511744" y="2286026"/>
                  <a:pt x="0" y="1774282"/>
                  <a:pt x="0" y="1143013"/>
                </a:cubicBezTo>
                <a:cubicBezTo>
                  <a:pt x="0" y="511744"/>
                  <a:pt x="511744" y="0"/>
                  <a:pt x="1143013" y="0"/>
                </a:cubicBezTo>
                <a:cubicBezTo>
                  <a:pt x="1774281" y="0"/>
                  <a:pt x="2286026" y="511744"/>
                  <a:pt x="2286026" y="1143013"/>
                </a:cubicBezTo>
                <a:close/>
              </a:path>
            </a:pathLst>
          </a:custGeom>
          <a:solidFill>
            <a:srgbClr val="D1E3F7"/>
          </a:solidFill>
          <a:ln w="0" cap="flat">
            <a:noFill/>
            <a:prstDash val="solid"/>
            <a:miter/>
          </a:ln>
        </p:spPr>
        <p:txBody>
          <a:bodyPr rtlCol="0" anchor="ctr"/>
          <a:lstStyle/>
          <a:p>
            <a:endParaRPr lang="nl-NL"/>
          </a:p>
        </p:txBody>
      </p:sp>
      <p:sp>
        <p:nvSpPr>
          <p:cNvPr id="37" name="Vrije vorm: vorm 36">
            <a:extLst>
              <a:ext uri="{FF2B5EF4-FFF2-40B4-BE49-F238E27FC236}">
                <a16:creationId xmlns:a16="http://schemas.microsoft.com/office/drawing/2014/main" id="{52168AE4-7D38-1528-A083-C10A4C1CD604}"/>
              </a:ext>
            </a:extLst>
          </p:cNvPr>
          <p:cNvSpPr/>
          <p:nvPr/>
        </p:nvSpPr>
        <p:spPr>
          <a:xfrm rot="10800000">
            <a:off x="0" y="220"/>
            <a:ext cx="3429036" cy="3429036"/>
          </a:xfrm>
          <a:custGeom>
            <a:avLst/>
            <a:gdLst>
              <a:gd name="connsiteX0" fmla="*/ 0 w 2286025"/>
              <a:gd name="connsiteY0" fmla="*/ 0 h 2286025"/>
              <a:gd name="connsiteX1" fmla="*/ 2286026 w 2286025"/>
              <a:gd name="connsiteY1" fmla="*/ 0 h 2286025"/>
              <a:gd name="connsiteX2" fmla="*/ 2286026 w 2286025"/>
              <a:gd name="connsiteY2" fmla="*/ 2286026 h 2286025"/>
              <a:gd name="connsiteX3" fmla="*/ 0 w 2286025"/>
              <a:gd name="connsiteY3" fmla="*/ 2286026 h 2286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86025" h="2286025">
                <a:moveTo>
                  <a:pt x="0" y="0"/>
                </a:moveTo>
                <a:lnTo>
                  <a:pt x="2286026" y="0"/>
                </a:lnTo>
                <a:lnTo>
                  <a:pt x="2286026" y="2286026"/>
                </a:lnTo>
                <a:lnTo>
                  <a:pt x="0" y="2286026"/>
                </a:lnTo>
                <a:close/>
              </a:path>
            </a:pathLst>
          </a:custGeom>
          <a:solidFill>
            <a:srgbClr val="D1E3F7"/>
          </a:solidFill>
          <a:ln w="0" cap="flat">
            <a:noFill/>
            <a:prstDash val="solid"/>
            <a:miter/>
          </a:ln>
        </p:spPr>
        <p:txBody>
          <a:bodyPr rtlCol="0" anchor="ctr"/>
          <a:lstStyle/>
          <a:p>
            <a:endParaRPr lang="nl-NL"/>
          </a:p>
        </p:txBody>
      </p:sp>
      <p:sp>
        <p:nvSpPr>
          <p:cNvPr id="38" name="Vrije vorm: vorm 37">
            <a:extLst>
              <a:ext uri="{FF2B5EF4-FFF2-40B4-BE49-F238E27FC236}">
                <a16:creationId xmlns:a16="http://schemas.microsoft.com/office/drawing/2014/main" id="{F9F01986-A209-C5DD-EEC6-B234BE727B33}"/>
              </a:ext>
            </a:extLst>
          </p:cNvPr>
          <p:cNvSpPr/>
          <p:nvPr/>
        </p:nvSpPr>
        <p:spPr>
          <a:xfrm rot="5400000">
            <a:off x="5998252" y="4285872"/>
            <a:ext cx="3429037" cy="1714517"/>
          </a:xfrm>
          <a:custGeom>
            <a:avLst/>
            <a:gdLst>
              <a:gd name="connsiteX0" fmla="*/ 0 w 2286026"/>
              <a:gd name="connsiteY0" fmla="*/ 1143013 h 1143012"/>
              <a:gd name="connsiteX1" fmla="*/ 2286026 w 2286026"/>
              <a:gd name="connsiteY1" fmla="*/ 1143013 h 1143012"/>
              <a:gd name="connsiteX2" fmla="*/ 1143013 w 2286026"/>
              <a:gd name="connsiteY2" fmla="*/ 0 h 1143012"/>
              <a:gd name="connsiteX3" fmla="*/ 0 w 2286026"/>
              <a:gd name="connsiteY3" fmla="*/ 1143013 h 1143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86026" h="1143012">
                <a:moveTo>
                  <a:pt x="0" y="1143013"/>
                </a:moveTo>
                <a:lnTo>
                  <a:pt x="2286026" y="1143013"/>
                </a:lnTo>
                <a:lnTo>
                  <a:pt x="1143013" y="0"/>
                </a:lnTo>
                <a:lnTo>
                  <a:pt x="0" y="1143013"/>
                </a:lnTo>
                <a:close/>
              </a:path>
            </a:pathLst>
          </a:custGeom>
          <a:solidFill>
            <a:srgbClr val="D1E3F7"/>
          </a:solidFill>
          <a:ln w="0" cap="flat">
            <a:noFill/>
            <a:prstDash val="solid"/>
            <a:miter/>
          </a:ln>
        </p:spPr>
        <p:txBody>
          <a:bodyPr rtlCol="0" anchor="ctr"/>
          <a:lstStyle/>
          <a:p>
            <a:endParaRPr lang="nl-NL"/>
          </a:p>
        </p:txBody>
      </p:sp>
      <p:sp>
        <p:nvSpPr>
          <p:cNvPr id="39" name="Vrije vorm: vorm 38">
            <a:extLst>
              <a:ext uri="{FF2B5EF4-FFF2-40B4-BE49-F238E27FC236}">
                <a16:creationId xmlns:a16="http://schemas.microsoft.com/office/drawing/2014/main" id="{EFDD5FEC-BF2E-84D8-04D4-81BD5074F91E}"/>
              </a:ext>
            </a:extLst>
          </p:cNvPr>
          <p:cNvSpPr/>
          <p:nvPr/>
        </p:nvSpPr>
        <p:spPr>
          <a:xfrm>
            <a:off x="3426477" y="-440"/>
            <a:ext cx="3429051" cy="3429052"/>
          </a:xfrm>
          <a:custGeom>
            <a:avLst/>
            <a:gdLst>
              <a:gd name="connsiteX0" fmla="*/ 2286035 w 2286035"/>
              <a:gd name="connsiteY0" fmla="*/ 0 h 2286036"/>
              <a:gd name="connsiteX1" fmla="*/ 2286036 w 2286035"/>
              <a:gd name="connsiteY1" fmla="*/ 2286036 h 2286036"/>
              <a:gd name="connsiteX2" fmla="*/ 0 w 2286035"/>
              <a:gd name="connsiteY2" fmla="*/ 2286037 h 2286036"/>
              <a:gd name="connsiteX3" fmla="*/ 2286035 w 2286035"/>
              <a:gd name="connsiteY3" fmla="*/ 0 h 2286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86035" h="2286036">
                <a:moveTo>
                  <a:pt x="2286035" y="0"/>
                </a:moveTo>
                <a:lnTo>
                  <a:pt x="2286036" y="2286036"/>
                </a:lnTo>
                <a:lnTo>
                  <a:pt x="0" y="2286037"/>
                </a:lnTo>
                <a:lnTo>
                  <a:pt x="2286035" y="0"/>
                </a:lnTo>
                <a:close/>
              </a:path>
            </a:pathLst>
          </a:custGeom>
          <a:solidFill>
            <a:srgbClr val="D1E3F7"/>
          </a:solidFill>
          <a:ln w="0" cap="flat">
            <a:noFill/>
            <a:prstDash val="solid"/>
            <a:miter/>
          </a:ln>
        </p:spPr>
        <p:txBody>
          <a:bodyPr rtlCol="0" anchor="ctr"/>
          <a:lstStyle/>
          <a:p>
            <a:endParaRPr lang="nl-NL"/>
          </a:p>
        </p:txBody>
      </p:sp>
      <p:sp>
        <p:nvSpPr>
          <p:cNvPr id="40" name="Vrije vorm: vorm 39">
            <a:extLst>
              <a:ext uri="{FF2B5EF4-FFF2-40B4-BE49-F238E27FC236}">
                <a16:creationId xmlns:a16="http://schemas.microsoft.com/office/drawing/2014/main" id="{55E0E4CE-B506-9217-9B9E-E2343788D48A}"/>
              </a:ext>
            </a:extLst>
          </p:cNvPr>
          <p:cNvSpPr/>
          <p:nvPr/>
        </p:nvSpPr>
        <p:spPr>
          <a:xfrm rot="10800000">
            <a:off x="6855512" y="-441"/>
            <a:ext cx="5336487" cy="3429698"/>
          </a:xfrm>
          <a:custGeom>
            <a:avLst/>
            <a:gdLst>
              <a:gd name="connsiteX0" fmla="*/ 3631909 w 5336487"/>
              <a:gd name="connsiteY0" fmla="*/ 3429698 h 3429698"/>
              <a:gd name="connsiteX1" fmla="*/ 0 w 5336487"/>
              <a:gd name="connsiteY1" fmla="*/ 3429698 h 3429698"/>
              <a:gd name="connsiteX2" fmla="*/ 0 w 5336487"/>
              <a:gd name="connsiteY2" fmla="*/ 661 h 3429698"/>
              <a:gd name="connsiteX3" fmla="*/ 3621967 w 5336487"/>
              <a:gd name="connsiteY3" fmla="*/ 661 h 3429698"/>
              <a:gd name="connsiteX4" fmla="*/ 3621967 w 5336487"/>
              <a:gd name="connsiteY4" fmla="*/ 0 h 3429698"/>
              <a:gd name="connsiteX5" fmla="*/ 5336487 w 5336487"/>
              <a:gd name="connsiteY5" fmla="*/ 1714519 h 3429698"/>
              <a:gd name="connsiteX6" fmla="*/ 3797259 w 5336487"/>
              <a:gd name="connsiteY6" fmla="*/ 3420185 h 3429698"/>
              <a:gd name="connsiteX7" fmla="*/ 3631909 w 5336487"/>
              <a:gd name="connsiteY7" fmla="*/ 3428535 h 34296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336487" h="3429698">
                <a:moveTo>
                  <a:pt x="3631909" y="3429698"/>
                </a:moveTo>
                <a:lnTo>
                  <a:pt x="0" y="3429698"/>
                </a:lnTo>
                <a:lnTo>
                  <a:pt x="0" y="661"/>
                </a:lnTo>
                <a:lnTo>
                  <a:pt x="3621967" y="661"/>
                </a:lnTo>
                <a:lnTo>
                  <a:pt x="3621967" y="0"/>
                </a:lnTo>
                <a:cubicBezTo>
                  <a:pt x="4568810" y="0"/>
                  <a:pt x="5336487" y="767676"/>
                  <a:pt x="5336487" y="1714519"/>
                </a:cubicBezTo>
                <a:cubicBezTo>
                  <a:pt x="5336487" y="2602184"/>
                  <a:pt x="4661774" y="3332378"/>
                  <a:pt x="3797259" y="3420185"/>
                </a:cubicBezTo>
                <a:lnTo>
                  <a:pt x="3631909" y="3428535"/>
                </a:lnTo>
                <a:close/>
              </a:path>
            </a:pathLst>
          </a:custGeom>
          <a:solidFill>
            <a:srgbClr val="D1E3F7"/>
          </a:solidFill>
          <a:ln w="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nl-NL"/>
          </a:p>
        </p:txBody>
      </p:sp>
      <p:sp>
        <p:nvSpPr>
          <p:cNvPr id="35" name="Vrije vorm: vorm 34">
            <a:extLst>
              <a:ext uri="{FF2B5EF4-FFF2-40B4-BE49-F238E27FC236}">
                <a16:creationId xmlns:a16="http://schemas.microsoft.com/office/drawing/2014/main" id="{93CB61FE-BA5E-9C16-E27A-507DA5651256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855511" y="3428963"/>
            <a:ext cx="1714518" cy="3429037"/>
          </a:xfrm>
          <a:custGeom>
            <a:avLst/>
            <a:gdLst>
              <a:gd name="connsiteX0" fmla="*/ 0 w 1714518"/>
              <a:gd name="connsiteY0" fmla="*/ 0 h 3429037"/>
              <a:gd name="connsiteX1" fmla="*/ 1714518 w 1714518"/>
              <a:gd name="connsiteY1" fmla="*/ 1714519 h 3429037"/>
              <a:gd name="connsiteX2" fmla="*/ 0 w 1714518"/>
              <a:gd name="connsiteY2" fmla="*/ 3429037 h 3429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14518" h="3429037">
                <a:moveTo>
                  <a:pt x="0" y="0"/>
                </a:moveTo>
                <a:lnTo>
                  <a:pt x="1714518" y="1714519"/>
                </a:lnTo>
                <a:lnTo>
                  <a:pt x="0" y="342903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Click to add image</a:t>
            </a:r>
          </a:p>
          <a:p>
            <a:endParaRPr lang="nl-NL"/>
          </a:p>
        </p:txBody>
      </p:sp>
      <p:sp>
        <p:nvSpPr>
          <p:cNvPr id="32" name="Vrije vorm: vorm 31">
            <a:extLst>
              <a:ext uri="{FF2B5EF4-FFF2-40B4-BE49-F238E27FC236}">
                <a16:creationId xmlns:a16="http://schemas.microsoft.com/office/drawing/2014/main" id="{944F2E0D-CA5A-40AB-4146-4F789DB77E4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426441" y="3428964"/>
            <a:ext cx="3429038" cy="3429036"/>
          </a:xfrm>
          <a:custGeom>
            <a:avLst/>
            <a:gdLst>
              <a:gd name="connsiteX0" fmla="*/ 1714519 w 3429038"/>
              <a:gd name="connsiteY0" fmla="*/ 0 h 3429036"/>
              <a:gd name="connsiteX1" fmla="*/ 3429038 w 3429038"/>
              <a:gd name="connsiteY1" fmla="*/ 1714519 h 3429036"/>
              <a:gd name="connsiteX2" fmla="*/ 1889819 w 3429038"/>
              <a:gd name="connsiteY2" fmla="*/ 3420186 h 3429036"/>
              <a:gd name="connsiteX3" fmla="*/ 1714550 w 3429038"/>
              <a:gd name="connsiteY3" fmla="*/ 3429036 h 3429036"/>
              <a:gd name="connsiteX4" fmla="*/ 1714489 w 3429038"/>
              <a:gd name="connsiteY4" fmla="*/ 3429036 h 3429036"/>
              <a:gd name="connsiteX5" fmla="*/ 1539219 w 3429038"/>
              <a:gd name="connsiteY5" fmla="*/ 3420186 h 3429036"/>
              <a:gd name="connsiteX6" fmla="*/ 0 w 3429038"/>
              <a:gd name="connsiteY6" fmla="*/ 1714519 h 3429036"/>
              <a:gd name="connsiteX7" fmla="*/ 1714519 w 3429038"/>
              <a:gd name="connsiteY7" fmla="*/ 0 h 3429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29038" h="3429036">
                <a:moveTo>
                  <a:pt x="1714519" y="0"/>
                </a:moveTo>
                <a:cubicBezTo>
                  <a:pt x="2661420" y="0"/>
                  <a:pt x="3429038" y="767616"/>
                  <a:pt x="3429038" y="1714519"/>
                </a:cubicBezTo>
                <a:cubicBezTo>
                  <a:pt x="3429038" y="2602241"/>
                  <a:pt x="2754376" y="3332385"/>
                  <a:pt x="1889819" y="3420186"/>
                </a:cubicBezTo>
                <a:lnTo>
                  <a:pt x="1714550" y="3429036"/>
                </a:lnTo>
                <a:lnTo>
                  <a:pt x="1714489" y="3429036"/>
                </a:lnTo>
                <a:lnTo>
                  <a:pt x="1539219" y="3420186"/>
                </a:lnTo>
                <a:cubicBezTo>
                  <a:pt x="674662" y="3332385"/>
                  <a:pt x="0" y="2602241"/>
                  <a:pt x="0" y="1714519"/>
                </a:cubicBezTo>
                <a:cubicBezTo>
                  <a:pt x="0" y="767616"/>
                  <a:pt x="767616" y="0"/>
                  <a:pt x="1714519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Click to add image</a:t>
            </a:r>
          </a:p>
          <a:p>
            <a:endParaRPr lang="nl-NL"/>
          </a:p>
        </p:txBody>
      </p:sp>
      <p:sp>
        <p:nvSpPr>
          <p:cNvPr id="29" name="Vrije vorm: vorm 28">
            <a:extLst>
              <a:ext uri="{FF2B5EF4-FFF2-40B4-BE49-F238E27FC236}">
                <a16:creationId xmlns:a16="http://schemas.microsoft.com/office/drawing/2014/main" id="{FC900A57-7926-24B7-9215-D2CE877694B9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855513" y="0"/>
            <a:ext cx="5336487" cy="3429257"/>
          </a:xfrm>
          <a:custGeom>
            <a:avLst/>
            <a:gdLst>
              <a:gd name="connsiteX0" fmla="*/ 1704578 w 5336487"/>
              <a:gd name="connsiteY0" fmla="*/ 0 h 3429257"/>
              <a:gd name="connsiteX1" fmla="*/ 5336487 w 5336487"/>
              <a:gd name="connsiteY1" fmla="*/ 0 h 3429257"/>
              <a:gd name="connsiteX2" fmla="*/ 5336487 w 5336487"/>
              <a:gd name="connsiteY2" fmla="*/ 3428596 h 3429257"/>
              <a:gd name="connsiteX3" fmla="*/ 1714520 w 5336487"/>
              <a:gd name="connsiteY3" fmla="*/ 3428596 h 3429257"/>
              <a:gd name="connsiteX4" fmla="*/ 1714520 w 5336487"/>
              <a:gd name="connsiteY4" fmla="*/ 3429257 h 3429257"/>
              <a:gd name="connsiteX5" fmla="*/ 0 w 5336487"/>
              <a:gd name="connsiteY5" fmla="*/ 1714738 h 3429257"/>
              <a:gd name="connsiteX6" fmla="*/ 1539228 w 5336487"/>
              <a:gd name="connsiteY6" fmla="*/ 9072 h 3429257"/>
              <a:gd name="connsiteX7" fmla="*/ 1704578 w 5336487"/>
              <a:gd name="connsiteY7" fmla="*/ 722 h 3429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336487" h="3429257">
                <a:moveTo>
                  <a:pt x="1704578" y="0"/>
                </a:moveTo>
                <a:lnTo>
                  <a:pt x="5336487" y="0"/>
                </a:lnTo>
                <a:lnTo>
                  <a:pt x="5336487" y="3428596"/>
                </a:lnTo>
                <a:lnTo>
                  <a:pt x="1714520" y="3428596"/>
                </a:lnTo>
                <a:lnTo>
                  <a:pt x="1714520" y="3429257"/>
                </a:lnTo>
                <a:cubicBezTo>
                  <a:pt x="767677" y="3429257"/>
                  <a:pt x="0" y="2661581"/>
                  <a:pt x="0" y="1714738"/>
                </a:cubicBezTo>
                <a:cubicBezTo>
                  <a:pt x="0" y="827073"/>
                  <a:pt x="674713" y="96879"/>
                  <a:pt x="1539228" y="9072"/>
                </a:cubicBezTo>
                <a:lnTo>
                  <a:pt x="1704578" y="722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Click to add image</a:t>
            </a:r>
          </a:p>
          <a:p>
            <a:endParaRPr lang="nl-NL"/>
          </a:p>
        </p:txBody>
      </p:sp>
      <p:sp>
        <p:nvSpPr>
          <p:cNvPr id="26" name="Vrije vorm: vorm 25">
            <a:extLst>
              <a:ext uri="{FF2B5EF4-FFF2-40B4-BE49-F238E27FC236}">
                <a16:creationId xmlns:a16="http://schemas.microsoft.com/office/drawing/2014/main" id="{A7F62A91-6B15-C9EE-382F-86A659D57279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426450" y="0"/>
            <a:ext cx="3429053" cy="3428614"/>
          </a:xfrm>
          <a:custGeom>
            <a:avLst/>
            <a:gdLst>
              <a:gd name="connsiteX0" fmla="*/ 3428611 w 3429053"/>
              <a:gd name="connsiteY0" fmla="*/ 0 h 3428614"/>
              <a:gd name="connsiteX1" fmla="*/ 3429051 w 3429053"/>
              <a:gd name="connsiteY1" fmla="*/ 0 h 3428614"/>
              <a:gd name="connsiteX2" fmla="*/ 3429053 w 3429053"/>
              <a:gd name="connsiteY2" fmla="*/ 3428612 h 3428614"/>
              <a:gd name="connsiteX3" fmla="*/ 0 w 3429053"/>
              <a:gd name="connsiteY3" fmla="*/ 3428614 h 3428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53" h="3428614">
                <a:moveTo>
                  <a:pt x="3428611" y="0"/>
                </a:moveTo>
                <a:lnTo>
                  <a:pt x="3429051" y="0"/>
                </a:lnTo>
                <a:lnTo>
                  <a:pt x="3429053" y="3428612"/>
                </a:lnTo>
                <a:lnTo>
                  <a:pt x="0" y="342861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Click to add image</a:t>
            </a:r>
          </a:p>
          <a:p>
            <a:endParaRPr lang="nl-NL"/>
          </a:p>
        </p:txBody>
      </p:sp>
      <p:sp>
        <p:nvSpPr>
          <p:cNvPr id="23" name="Vrije vorm: vorm 22">
            <a:extLst>
              <a:ext uri="{FF2B5EF4-FFF2-40B4-BE49-F238E27FC236}">
                <a16:creationId xmlns:a16="http://schemas.microsoft.com/office/drawing/2014/main" id="{58899A0D-0B1B-CA05-4E14-E7890944FE0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3429036" cy="3429037"/>
          </a:xfrm>
          <a:custGeom>
            <a:avLst/>
            <a:gdLst>
              <a:gd name="connsiteX0" fmla="*/ 0 w 3429036"/>
              <a:gd name="connsiteY0" fmla="*/ 0 h 3429037"/>
              <a:gd name="connsiteX1" fmla="*/ 3429036 w 3429036"/>
              <a:gd name="connsiteY1" fmla="*/ 0 h 3429037"/>
              <a:gd name="connsiteX2" fmla="*/ 3429036 w 3429036"/>
              <a:gd name="connsiteY2" fmla="*/ 3429037 h 3429037"/>
              <a:gd name="connsiteX3" fmla="*/ 0 w 3429036"/>
              <a:gd name="connsiteY3" fmla="*/ 3429037 h 3429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36" h="3429037">
                <a:moveTo>
                  <a:pt x="0" y="0"/>
                </a:moveTo>
                <a:lnTo>
                  <a:pt x="3429036" y="0"/>
                </a:lnTo>
                <a:lnTo>
                  <a:pt x="3429036" y="3429037"/>
                </a:lnTo>
                <a:lnTo>
                  <a:pt x="0" y="342903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Click to add image</a:t>
            </a:r>
          </a:p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762066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059F41D-D72F-FEDC-A7E6-088E2230AB0A}"/>
              </a:ext>
            </a:extLst>
          </p:cNvPr>
          <p:cNvSpPr/>
          <p:nvPr userDrawn="1"/>
        </p:nvSpPr>
        <p:spPr>
          <a:xfrm>
            <a:off x="10393017" y="0"/>
            <a:ext cx="1798983" cy="6858000"/>
          </a:xfrm>
          <a:prstGeom prst="rect">
            <a:avLst/>
          </a:prstGeom>
          <a:solidFill>
            <a:srgbClr val="D1E3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13A5B7-F7A1-2A81-B060-4471930D9C5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572405" y="509318"/>
            <a:ext cx="1460500" cy="6037565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Tijdelijke aanduiding voor inhoud 15">
            <a:extLst>
              <a:ext uri="{FF2B5EF4-FFF2-40B4-BE49-F238E27FC236}">
                <a16:creationId xmlns:a16="http://schemas.microsoft.com/office/drawing/2014/main" id="{A06B284A-3001-B204-C263-77F64B5BC782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772103" y="1309119"/>
            <a:ext cx="9334423" cy="5237764"/>
          </a:xfrm>
        </p:spPr>
        <p:txBody>
          <a:bodyPr/>
          <a:lstStyle>
            <a:lvl1pPr>
              <a:buClr>
                <a:srgbClr val="507AC2"/>
              </a:buClr>
              <a:defRPr/>
            </a:lvl1pPr>
            <a:lvl2pPr>
              <a:buClr>
                <a:srgbClr val="507AC2"/>
              </a:buClr>
              <a:defRPr/>
            </a:lvl2pPr>
            <a:lvl3pPr>
              <a:buClr>
                <a:srgbClr val="507AC2"/>
              </a:buClr>
              <a:defRPr/>
            </a:lvl3pPr>
            <a:lvl4pPr>
              <a:buClr>
                <a:srgbClr val="507AC2"/>
              </a:buClr>
              <a:defRPr/>
            </a:lvl4pPr>
            <a:lvl5pPr>
              <a:buClr>
                <a:srgbClr val="507AC2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" name="Tijdelijke aanduiding voor titel 1">
            <a:extLst>
              <a:ext uri="{FF2B5EF4-FFF2-40B4-BE49-F238E27FC236}">
                <a16:creationId xmlns:a16="http://schemas.microsoft.com/office/drawing/2014/main" id="{3567855B-B8F6-9A09-3FA4-BCAE3848BB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2001" y="509318"/>
            <a:ext cx="9334423" cy="622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2" name="Footer Placeholder 2">
            <a:extLst>
              <a:ext uri="{FF2B5EF4-FFF2-40B4-BE49-F238E27FC236}">
                <a16:creationId xmlns:a16="http://schemas.microsoft.com/office/drawing/2014/main" id="{63A7F70D-61FC-AAE9-23E1-95270FC61E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011624" y="6572592"/>
            <a:ext cx="4114800" cy="1520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2"/>
                </a:solidFill>
              </a:defRPr>
            </a:lvl1pPr>
          </a:lstStyle>
          <a:p>
            <a:r>
              <a:rPr lang="en-BE"/>
              <a:t>Source</a:t>
            </a:r>
          </a:p>
        </p:txBody>
      </p:sp>
    </p:spTree>
    <p:extLst>
      <p:ext uri="{BB962C8B-B14F-4D97-AF65-F5344CB8AC3E}">
        <p14:creationId xmlns:p14="http://schemas.microsoft.com/office/powerpoint/2010/main" val="1981300544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059F41D-D72F-FEDC-A7E6-088E2230AB0A}"/>
              </a:ext>
            </a:extLst>
          </p:cNvPr>
          <p:cNvSpPr/>
          <p:nvPr userDrawn="1"/>
        </p:nvSpPr>
        <p:spPr>
          <a:xfrm>
            <a:off x="9488557" y="0"/>
            <a:ext cx="2703443" cy="6858000"/>
          </a:xfrm>
          <a:prstGeom prst="rect">
            <a:avLst/>
          </a:prstGeom>
          <a:solidFill>
            <a:srgbClr val="D1E3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" name="Text Placeholder 3">
            <a:extLst>
              <a:ext uri="{FF2B5EF4-FFF2-40B4-BE49-F238E27FC236}">
                <a16:creationId xmlns:a16="http://schemas.microsoft.com/office/drawing/2014/main" id="{267E2520-EB25-E635-21F8-8F668D2E9C8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667944" y="483553"/>
            <a:ext cx="2325273" cy="6063329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ijdelijke aanduiding voor inhoud 15">
            <a:extLst>
              <a:ext uri="{FF2B5EF4-FFF2-40B4-BE49-F238E27FC236}">
                <a16:creationId xmlns:a16="http://schemas.microsoft.com/office/drawing/2014/main" id="{68C2D579-A35C-433A-13D4-49EAD9FEB6C7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772103" y="1309119"/>
            <a:ext cx="8395959" cy="5237764"/>
          </a:xfrm>
        </p:spPr>
        <p:txBody>
          <a:bodyPr/>
          <a:lstStyle>
            <a:lvl1pPr>
              <a:buClr>
                <a:srgbClr val="507AC2"/>
              </a:buClr>
              <a:defRPr/>
            </a:lvl1pPr>
            <a:lvl2pPr>
              <a:buClr>
                <a:srgbClr val="507AC2"/>
              </a:buClr>
              <a:defRPr/>
            </a:lvl2pPr>
            <a:lvl3pPr>
              <a:buClr>
                <a:srgbClr val="507AC2"/>
              </a:buClr>
              <a:defRPr/>
            </a:lvl3pPr>
            <a:lvl4pPr>
              <a:buClr>
                <a:srgbClr val="507AC2"/>
              </a:buClr>
              <a:defRPr/>
            </a:lvl4pPr>
            <a:lvl5pPr>
              <a:buClr>
                <a:srgbClr val="507AC2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ijdelijke aanduiding voor titel 1">
            <a:extLst>
              <a:ext uri="{FF2B5EF4-FFF2-40B4-BE49-F238E27FC236}">
                <a16:creationId xmlns:a16="http://schemas.microsoft.com/office/drawing/2014/main" id="{E5AFEAA1-8CC7-FD7B-22A3-FBB605B46AF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2001" y="509318"/>
            <a:ext cx="8395959" cy="622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F18AADA3-75EA-E468-B9CE-4E86AFCF87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053262" y="6572592"/>
            <a:ext cx="4114800" cy="1520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2"/>
                </a:solidFill>
              </a:defRPr>
            </a:lvl1pPr>
          </a:lstStyle>
          <a:p>
            <a:r>
              <a:rPr lang="en-BE"/>
              <a:t>Source</a:t>
            </a:r>
          </a:p>
        </p:txBody>
      </p:sp>
    </p:spTree>
    <p:extLst>
      <p:ext uri="{BB962C8B-B14F-4D97-AF65-F5344CB8AC3E}">
        <p14:creationId xmlns:p14="http://schemas.microsoft.com/office/powerpoint/2010/main" val="3546155666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059F41D-D72F-FEDC-A7E6-088E2230AB0A}"/>
              </a:ext>
            </a:extLst>
          </p:cNvPr>
          <p:cNvSpPr/>
          <p:nvPr userDrawn="1"/>
        </p:nvSpPr>
        <p:spPr>
          <a:xfrm>
            <a:off x="8951843" y="0"/>
            <a:ext cx="3240157" cy="6858000"/>
          </a:xfrm>
          <a:prstGeom prst="rect">
            <a:avLst/>
          </a:prstGeom>
          <a:solidFill>
            <a:srgbClr val="D1E3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" name="Text Placeholder 3">
            <a:extLst>
              <a:ext uri="{FF2B5EF4-FFF2-40B4-BE49-F238E27FC236}">
                <a16:creationId xmlns:a16="http://schemas.microsoft.com/office/drawing/2014/main" id="{5A0A8831-D115-3A53-5004-562A479AA56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131230" y="509318"/>
            <a:ext cx="2871925" cy="6037565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ijdelijke aanduiding voor inhoud 15">
            <a:extLst>
              <a:ext uri="{FF2B5EF4-FFF2-40B4-BE49-F238E27FC236}">
                <a16:creationId xmlns:a16="http://schemas.microsoft.com/office/drawing/2014/main" id="{49823D5A-FA28-2634-763A-D4222B620DDD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772104" y="1309119"/>
            <a:ext cx="7902664" cy="5237764"/>
          </a:xfrm>
        </p:spPr>
        <p:txBody>
          <a:bodyPr/>
          <a:lstStyle>
            <a:lvl1pPr>
              <a:buClr>
                <a:srgbClr val="507AC2"/>
              </a:buClr>
              <a:defRPr/>
            </a:lvl1pPr>
            <a:lvl2pPr>
              <a:buClr>
                <a:srgbClr val="507AC2"/>
              </a:buClr>
              <a:defRPr/>
            </a:lvl2pPr>
            <a:lvl3pPr>
              <a:buClr>
                <a:srgbClr val="507AC2"/>
              </a:buClr>
              <a:defRPr/>
            </a:lvl3pPr>
            <a:lvl4pPr>
              <a:buClr>
                <a:srgbClr val="507AC2"/>
              </a:buClr>
              <a:defRPr/>
            </a:lvl4pPr>
            <a:lvl5pPr>
              <a:buClr>
                <a:srgbClr val="507AC2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Tijdelijke aanduiding voor titel 1">
            <a:extLst>
              <a:ext uri="{FF2B5EF4-FFF2-40B4-BE49-F238E27FC236}">
                <a16:creationId xmlns:a16="http://schemas.microsoft.com/office/drawing/2014/main" id="{C8339C00-D5A6-DC61-6A05-A3A7CD72BEA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2002" y="509318"/>
            <a:ext cx="7902664" cy="622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E4E8063D-C076-3A42-8E85-5A3C0808F0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59968" y="6589466"/>
            <a:ext cx="4114800" cy="1520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2"/>
                </a:solidFill>
              </a:defRPr>
            </a:lvl1pPr>
          </a:lstStyle>
          <a:p>
            <a:r>
              <a:rPr lang="en-BE"/>
              <a:t>Source</a:t>
            </a:r>
          </a:p>
        </p:txBody>
      </p:sp>
    </p:spTree>
    <p:extLst>
      <p:ext uri="{BB962C8B-B14F-4D97-AF65-F5344CB8AC3E}">
        <p14:creationId xmlns:p14="http://schemas.microsoft.com/office/powerpoint/2010/main" val="3428477222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8E83433-073D-FAD0-8CBF-5DDC296A90B1}"/>
              </a:ext>
            </a:extLst>
          </p:cNvPr>
          <p:cNvSpPr/>
          <p:nvPr userDrawn="1"/>
        </p:nvSpPr>
        <p:spPr>
          <a:xfrm>
            <a:off x="8047383" y="0"/>
            <a:ext cx="4144617" cy="6858000"/>
          </a:xfrm>
          <a:prstGeom prst="rect">
            <a:avLst/>
          </a:prstGeom>
          <a:solidFill>
            <a:srgbClr val="D1E3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2B02C5CF-7565-E7B3-8279-F453CE14D53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226771" y="509317"/>
            <a:ext cx="3726690" cy="6037566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ijdelijke aanduiding voor inhoud 15">
            <a:extLst>
              <a:ext uri="{FF2B5EF4-FFF2-40B4-BE49-F238E27FC236}">
                <a16:creationId xmlns:a16="http://schemas.microsoft.com/office/drawing/2014/main" id="{30FB438C-85FB-A330-D9D8-F260A339C96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772104" y="1309119"/>
            <a:ext cx="6952170" cy="5237764"/>
          </a:xfrm>
        </p:spPr>
        <p:txBody>
          <a:bodyPr/>
          <a:lstStyle>
            <a:lvl1pPr>
              <a:buClr>
                <a:srgbClr val="507AC2"/>
              </a:buClr>
              <a:defRPr/>
            </a:lvl1pPr>
            <a:lvl2pPr>
              <a:buClr>
                <a:srgbClr val="507AC2"/>
              </a:buClr>
              <a:defRPr/>
            </a:lvl2pPr>
            <a:lvl3pPr>
              <a:buClr>
                <a:srgbClr val="507AC2"/>
              </a:buClr>
              <a:defRPr/>
            </a:lvl3pPr>
            <a:lvl4pPr>
              <a:buClr>
                <a:srgbClr val="507AC2"/>
              </a:buClr>
              <a:defRPr/>
            </a:lvl4pPr>
            <a:lvl5pPr>
              <a:buClr>
                <a:srgbClr val="507AC2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ijdelijke aanduiding voor titel 1">
            <a:extLst>
              <a:ext uri="{FF2B5EF4-FFF2-40B4-BE49-F238E27FC236}">
                <a16:creationId xmlns:a16="http://schemas.microsoft.com/office/drawing/2014/main" id="{B8A9B1EF-790E-5BB7-7D27-4B391E7C2B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2002" y="509318"/>
            <a:ext cx="6952170" cy="622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1187C346-FD3A-4AA4-6E7E-FA58478211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29372" y="6572592"/>
            <a:ext cx="4114800" cy="1520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2"/>
                </a:solidFill>
              </a:defRPr>
            </a:lvl1pPr>
          </a:lstStyle>
          <a:p>
            <a:r>
              <a:rPr lang="en-BE"/>
              <a:t>Source</a:t>
            </a:r>
          </a:p>
        </p:txBody>
      </p:sp>
    </p:spTree>
    <p:extLst>
      <p:ext uri="{BB962C8B-B14F-4D97-AF65-F5344CB8AC3E}">
        <p14:creationId xmlns:p14="http://schemas.microsoft.com/office/powerpoint/2010/main" val="2459117256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B83C35A-BB10-4FF7-FC92-71B8693498B0}"/>
              </a:ext>
            </a:extLst>
          </p:cNvPr>
          <p:cNvSpPr/>
          <p:nvPr userDrawn="1"/>
        </p:nvSpPr>
        <p:spPr>
          <a:xfrm>
            <a:off x="7689574" y="0"/>
            <a:ext cx="4502426" cy="6858000"/>
          </a:xfrm>
          <a:prstGeom prst="rect">
            <a:avLst/>
          </a:prstGeom>
          <a:solidFill>
            <a:srgbClr val="D1E3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E14AF565-DE0F-14E6-AA66-2496B218E2C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868962" y="509318"/>
            <a:ext cx="4054682" cy="6037565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" name="Tijdelijke aanduiding voor inhoud 15">
            <a:extLst>
              <a:ext uri="{FF2B5EF4-FFF2-40B4-BE49-F238E27FC236}">
                <a16:creationId xmlns:a16="http://schemas.microsoft.com/office/drawing/2014/main" id="{FD072DE1-33B2-A529-05FE-0CC48CF4374F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772104" y="1309119"/>
            <a:ext cx="6555128" cy="5237764"/>
          </a:xfrm>
        </p:spPr>
        <p:txBody>
          <a:bodyPr/>
          <a:lstStyle>
            <a:lvl1pPr>
              <a:buClr>
                <a:srgbClr val="507AC2"/>
              </a:buClr>
              <a:defRPr/>
            </a:lvl1pPr>
            <a:lvl2pPr>
              <a:buClr>
                <a:srgbClr val="507AC2"/>
              </a:buClr>
              <a:defRPr/>
            </a:lvl2pPr>
            <a:lvl3pPr>
              <a:buClr>
                <a:srgbClr val="507AC2"/>
              </a:buClr>
              <a:defRPr/>
            </a:lvl3pPr>
            <a:lvl4pPr>
              <a:buClr>
                <a:srgbClr val="507AC2"/>
              </a:buClr>
              <a:defRPr/>
            </a:lvl4pPr>
            <a:lvl5pPr>
              <a:buClr>
                <a:srgbClr val="507AC2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jdelijke aanduiding voor titel 1">
            <a:extLst>
              <a:ext uri="{FF2B5EF4-FFF2-40B4-BE49-F238E27FC236}">
                <a16:creationId xmlns:a16="http://schemas.microsoft.com/office/drawing/2014/main" id="{9A8E9219-53EA-8B5C-A987-ED92A51F1E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2002" y="509318"/>
            <a:ext cx="6555128" cy="622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954CFD31-F06E-68B9-8B2A-59662553DD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32330" y="6572592"/>
            <a:ext cx="4114800" cy="1520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2"/>
                </a:solidFill>
              </a:defRPr>
            </a:lvl1pPr>
          </a:lstStyle>
          <a:p>
            <a:r>
              <a:rPr lang="en-BE"/>
              <a:t>Source</a:t>
            </a:r>
          </a:p>
        </p:txBody>
      </p:sp>
    </p:spTree>
    <p:extLst>
      <p:ext uri="{BB962C8B-B14F-4D97-AF65-F5344CB8AC3E}">
        <p14:creationId xmlns:p14="http://schemas.microsoft.com/office/powerpoint/2010/main" val="1039082714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43348EE-B04D-6260-4764-31AFE3FAEF7D}"/>
              </a:ext>
            </a:extLst>
          </p:cNvPr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D1E3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8EE30E1-5A74-E072-E1A3-21E4C34BB7A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75388" y="311118"/>
            <a:ext cx="5585308" cy="6235765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" name="Tijdelijke aanduiding voor inhoud 15">
            <a:extLst>
              <a:ext uri="{FF2B5EF4-FFF2-40B4-BE49-F238E27FC236}">
                <a16:creationId xmlns:a16="http://schemas.microsoft.com/office/drawing/2014/main" id="{1268C609-7983-7A38-9F02-351D96799419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772104" y="1309119"/>
            <a:ext cx="4992592" cy="5237764"/>
          </a:xfrm>
        </p:spPr>
        <p:txBody>
          <a:bodyPr/>
          <a:lstStyle>
            <a:lvl1pPr>
              <a:buClr>
                <a:srgbClr val="507AC2"/>
              </a:buClr>
              <a:defRPr/>
            </a:lvl1pPr>
            <a:lvl2pPr>
              <a:buClr>
                <a:srgbClr val="507AC2"/>
              </a:buClr>
              <a:defRPr/>
            </a:lvl2pPr>
            <a:lvl3pPr>
              <a:buClr>
                <a:srgbClr val="507AC2"/>
              </a:buClr>
              <a:defRPr/>
            </a:lvl3pPr>
            <a:lvl4pPr>
              <a:buClr>
                <a:srgbClr val="507AC2"/>
              </a:buClr>
              <a:defRPr/>
            </a:lvl4pPr>
            <a:lvl5pPr>
              <a:buClr>
                <a:srgbClr val="507AC2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jdelijke aanduiding voor titel 1">
            <a:extLst>
              <a:ext uri="{FF2B5EF4-FFF2-40B4-BE49-F238E27FC236}">
                <a16:creationId xmlns:a16="http://schemas.microsoft.com/office/drawing/2014/main" id="{C3D915CF-9B7B-4EDB-40B1-9AFFC0D94B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2002" y="311118"/>
            <a:ext cx="4992592" cy="8202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3FC5E408-3D19-131D-BF8E-BDD2971996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669794" y="6572592"/>
            <a:ext cx="4114800" cy="1520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2"/>
                </a:solidFill>
              </a:defRPr>
            </a:lvl1pPr>
          </a:lstStyle>
          <a:p>
            <a:r>
              <a:rPr lang="en-BE"/>
              <a:t>Source</a:t>
            </a:r>
          </a:p>
        </p:txBody>
      </p:sp>
    </p:spTree>
    <p:extLst>
      <p:ext uri="{BB962C8B-B14F-4D97-AF65-F5344CB8AC3E}">
        <p14:creationId xmlns:p14="http://schemas.microsoft.com/office/powerpoint/2010/main" val="3496394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A723F-B2B7-A27A-311A-18D218C0F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lang="en-GB" sz="3600" kern="1200" dirty="0">
                <a:solidFill>
                  <a:srgbClr val="41B7B9"/>
                </a:solidFill>
                <a:latin typeface="Corbel" panose="020B0503020204020204" pitchFamily="34" charset="0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AF6254-5052-97B3-C207-789BB41531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0BFF3A-FA80-149A-E413-93D8CDE226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CC76A1-9FB2-1999-6853-1D33331BD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9A81C-9129-4B6E-90CC-C2AF60D5465D}" type="datetimeFigureOut">
              <a:rPr lang="en-GB" smtClean="0"/>
              <a:t>23/08/2025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7ABC43-4801-AE79-53EE-093A022C6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6428F9-A072-F514-A34E-486F4CAD3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704CA-A725-4AE2-A63E-BB5B51D03E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4927265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jdelijke aanduiding voor titel 1">
            <a:extLst>
              <a:ext uri="{FF2B5EF4-FFF2-40B4-BE49-F238E27FC236}">
                <a16:creationId xmlns:a16="http://schemas.microsoft.com/office/drawing/2014/main" id="{752C6DDF-7D23-2B36-06F0-BF7E049D593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77802" y="521350"/>
            <a:ext cx="9422296" cy="62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059F41D-D72F-FEDC-A7E6-088E2230AB0A}"/>
              </a:ext>
            </a:extLst>
          </p:cNvPr>
          <p:cNvSpPr/>
          <p:nvPr userDrawn="1"/>
        </p:nvSpPr>
        <p:spPr>
          <a:xfrm>
            <a:off x="0" y="0"/>
            <a:ext cx="1798983" cy="6858000"/>
          </a:xfrm>
          <a:prstGeom prst="rect">
            <a:avLst/>
          </a:prstGeom>
          <a:solidFill>
            <a:srgbClr val="D1E3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13A5B7-F7A1-2A81-B060-4471930D9C5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9388" y="521350"/>
            <a:ext cx="1460500" cy="6037565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" name="Tijdelijke aanduiding voor inhoud 15">
            <a:extLst>
              <a:ext uri="{FF2B5EF4-FFF2-40B4-BE49-F238E27FC236}">
                <a16:creationId xmlns:a16="http://schemas.microsoft.com/office/drawing/2014/main" id="{903FA72D-DFCC-50BB-4381-2699D30C91FC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2057904" y="1321151"/>
            <a:ext cx="9422296" cy="5237764"/>
          </a:xfrm>
        </p:spPr>
        <p:txBody>
          <a:bodyPr/>
          <a:lstStyle>
            <a:lvl1pPr>
              <a:buClr>
                <a:srgbClr val="507AC2"/>
              </a:buClr>
              <a:defRPr/>
            </a:lvl1pPr>
            <a:lvl2pPr>
              <a:buClr>
                <a:srgbClr val="507AC2"/>
              </a:buClr>
              <a:defRPr/>
            </a:lvl2pPr>
            <a:lvl3pPr>
              <a:buClr>
                <a:srgbClr val="507AC2"/>
              </a:buClr>
              <a:defRPr/>
            </a:lvl3pPr>
            <a:lvl4pPr>
              <a:buClr>
                <a:srgbClr val="507AC2"/>
              </a:buClr>
              <a:defRPr/>
            </a:lvl4pPr>
            <a:lvl5pPr>
              <a:buClr>
                <a:srgbClr val="507AC2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F03A845E-4D25-AD66-76EE-69FC1CDC91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65400" y="6584625"/>
            <a:ext cx="4114800" cy="1520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2"/>
                </a:solidFill>
              </a:defRPr>
            </a:lvl1pPr>
          </a:lstStyle>
          <a:p>
            <a:r>
              <a:rPr lang="en-BE"/>
              <a:t>Source</a:t>
            </a:r>
          </a:p>
        </p:txBody>
      </p:sp>
    </p:spTree>
    <p:extLst>
      <p:ext uri="{BB962C8B-B14F-4D97-AF65-F5344CB8AC3E}">
        <p14:creationId xmlns:p14="http://schemas.microsoft.com/office/powerpoint/2010/main" val="2071951788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059F41D-D72F-FEDC-A7E6-088E2230AB0A}"/>
              </a:ext>
            </a:extLst>
          </p:cNvPr>
          <p:cNvSpPr/>
          <p:nvPr userDrawn="1"/>
        </p:nvSpPr>
        <p:spPr>
          <a:xfrm>
            <a:off x="0" y="0"/>
            <a:ext cx="2703443" cy="6858000"/>
          </a:xfrm>
          <a:prstGeom prst="rect">
            <a:avLst/>
          </a:prstGeom>
          <a:solidFill>
            <a:srgbClr val="D1E3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" name="Text Placeholder 3">
            <a:extLst>
              <a:ext uri="{FF2B5EF4-FFF2-40B4-BE49-F238E27FC236}">
                <a16:creationId xmlns:a16="http://schemas.microsoft.com/office/drawing/2014/main" id="{267E2520-EB25-E635-21F8-8F668D2E9C8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9387" y="521349"/>
            <a:ext cx="2325273" cy="6037565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Tijdelijke aanduiding voor titel 1">
            <a:extLst>
              <a:ext uri="{FF2B5EF4-FFF2-40B4-BE49-F238E27FC236}">
                <a16:creationId xmlns:a16="http://schemas.microsoft.com/office/drawing/2014/main" id="{1AD50465-E29D-2200-0A5F-4492BC48B3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51856" y="521350"/>
            <a:ext cx="8448242" cy="62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7" name="Tijdelijke aanduiding voor inhoud 15">
            <a:extLst>
              <a:ext uri="{FF2B5EF4-FFF2-40B4-BE49-F238E27FC236}">
                <a16:creationId xmlns:a16="http://schemas.microsoft.com/office/drawing/2014/main" id="{C018BDE3-79E0-6658-27C8-658BB0C4C1DB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3031958" y="1321151"/>
            <a:ext cx="8448242" cy="5237764"/>
          </a:xfrm>
        </p:spPr>
        <p:txBody>
          <a:bodyPr/>
          <a:lstStyle>
            <a:lvl1pPr>
              <a:buClr>
                <a:srgbClr val="507AC2"/>
              </a:buClr>
              <a:defRPr/>
            </a:lvl1pPr>
            <a:lvl2pPr>
              <a:buClr>
                <a:srgbClr val="507AC2"/>
              </a:buClr>
              <a:defRPr/>
            </a:lvl2pPr>
            <a:lvl3pPr>
              <a:buClr>
                <a:srgbClr val="507AC2"/>
              </a:buClr>
              <a:defRPr/>
            </a:lvl3pPr>
            <a:lvl4pPr>
              <a:buClr>
                <a:srgbClr val="507AC2"/>
              </a:buClr>
              <a:defRPr/>
            </a:lvl4pPr>
            <a:lvl5pPr>
              <a:buClr>
                <a:srgbClr val="507AC2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C6B3FBB0-696C-75E0-6521-31F13F025D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65400" y="6584625"/>
            <a:ext cx="4114800" cy="1520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2"/>
                </a:solidFill>
              </a:defRPr>
            </a:lvl1pPr>
          </a:lstStyle>
          <a:p>
            <a:r>
              <a:rPr lang="en-BE"/>
              <a:t>Source</a:t>
            </a:r>
          </a:p>
        </p:txBody>
      </p:sp>
    </p:spTree>
    <p:extLst>
      <p:ext uri="{BB962C8B-B14F-4D97-AF65-F5344CB8AC3E}">
        <p14:creationId xmlns:p14="http://schemas.microsoft.com/office/powerpoint/2010/main" val="4097315767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059F41D-D72F-FEDC-A7E6-088E2230AB0A}"/>
              </a:ext>
            </a:extLst>
          </p:cNvPr>
          <p:cNvSpPr/>
          <p:nvPr userDrawn="1"/>
        </p:nvSpPr>
        <p:spPr>
          <a:xfrm>
            <a:off x="0" y="0"/>
            <a:ext cx="3240157" cy="6858000"/>
          </a:xfrm>
          <a:prstGeom prst="rect">
            <a:avLst/>
          </a:prstGeom>
          <a:solidFill>
            <a:srgbClr val="D1E3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" name="Text Placeholder 3">
            <a:extLst>
              <a:ext uri="{FF2B5EF4-FFF2-40B4-BE49-F238E27FC236}">
                <a16:creationId xmlns:a16="http://schemas.microsoft.com/office/drawing/2014/main" id="{5A0A8831-D115-3A53-5004-562A479AA56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9387" y="521350"/>
            <a:ext cx="2871925" cy="6037565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ijdelijke aanduiding voor titel 1">
            <a:extLst>
              <a:ext uri="{FF2B5EF4-FFF2-40B4-BE49-F238E27FC236}">
                <a16:creationId xmlns:a16="http://schemas.microsoft.com/office/drawing/2014/main" id="{5A658E7C-85CE-8A12-DA25-E4E37C45C3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57182" y="521350"/>
            <a:ext cx="7942916" cy="62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5" name="Tijdelijke aanduiding voor inhoud 15">
            <a:extLst>
              <a:ext uri="{FF2B5EF4-FFF2-40B4-BE49-F238E27FC236}">
                <a16:creationId xmlns:a16="http://schemas.microsoft.com/office/drawing/2014/main" id="{668A1289-F08C-6832-CEC5-69B357F27961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3537284" y="1321151"/>
            <a:ext cx="7942916" cy="5237764"/>
          </a:xfrm>
        </p:spPr>
        <p:txBody>
          <a:bodyPr/>
          <a:lstStyle>
            <a:lvl1pPr>
              <a:buClr>
                <a:srgbClr val="507AC2"/>
              </a:buClr>
              <a:defRPr/>
            </a:lvl1pPr>
            <a:lvl2pPr>
              <a:buClr>
                <a:srgbClr val="507AC2"/>
              </a:buClr>
              <a:defRPr/>
            </a:lvl2pPr>
            <a:lvl3pPr>
              <a:buClr>
                <a:srgbClr val="507AC2"/>
              </a:buClr>
              <a:defRPr/>
            </a:lvl3pPr>
            <a:lvl4pPr>
              <a:buClr>
                <a:srgbClr val="507AC2"/>
              </a:buClr>
              <a:defRPr/>
            </a:lvl4pPr>
            <a:lvl5pPr>
              <a:buClr>
                <a:srgbClr val="507AC2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B0302B45-49A6-B318-C333-AEC1A7BFA7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65400" y="6584625"/>
            <a:ext cx="4114800" cy="1520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2"/>
                </a:solidFill>
              </a:defRPr>
            </a:lvl1pPr>
          </a:lstStyle>
          <a:p>
            <a:r>
              <a:rPr lang="en-BE"/>
              <a:t>Source</a:t>
            </a:r>
          </a:p>
        </p:txBody>
      </p:sp>
    </p:spTree>
    <p:extLst>
      <p:ext uri="{BB962C8B-B14F-4D97-AF65-F5344CB8AC3E}">
        <p14:creationId xmlns:p14="http://schemas.microsoft.com/office/powerpoint/2010/main" val="3342791847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059F41D-D72F-FEDC-A7E6-088E2230AB0A}"/>
              </a:ext>
            </a:extLst>
          </p:cNvPr>
          <p:cNvSpPr/>
          <p:nvPr userDrawn="1"/>
        </p:nvSpPr>
        <p:spPr>
          <a:xfrm>
            <a:off x="0" y="0"/>
            <a:ext cx="4144617" cy="6858000"/>
          </a:xfrm>
          <a:prstGeom prst="rect">
            <a:avLst/>
          </a:prstGeom>
          <a:solidFill>
            <a:srgbClr val="D1E3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8CA03C8C-655D-7451-C879-3DDEE48C561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9388" y="521350"/>
            <a:ext cx="3726690" cy="6037565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75DE8D2B-583A-5FCC-2DC5-DD3E6805BF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19708" y="521350"/>
            <a:ext cx="6980389" cy="62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4" name="Tijdelijke aanduiding voor inhoud 15">
            <a:extLst>
              <a:ext uri="{FF2B5EF4-FFF2-40B4-BE49-F238E27FC236}">
                <a16:creationId xmlns:a16="http://schemas.microsoft.com/office/drawing/2014/main" id="{3E32685C-A9C8-38BB-8FC5-BDAADAD7BBBD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4499810" y="1321151"/>
            <a:ext cx="6980389" cy="5237764"/>
          </a:xfrm>
        </p:spPr>
        <p:txBody>
          <a:bodyPr/>
          <a:lstStyle>
            <a:lvl1pPr>
              <a:buClr>
                <a:srgbClr val="507AC2"/>
              </a:buClr>
              <a:defRPr/>
            </a:lvl1pPr>
            <a:lvl2pPr>
              <a:buClr>
                <a:srgbClr val="507AC2"/>
              </a:buClr>
              <a:defRPr/>
            </a:lvl2pPr>
            <a:lvl3pPr>
              <a:buClr>
                <a:srgbClr val="507AC2"/>
              </a:buClr>
              <a:defRPr/>
            </a:lvl3pPr>
            <a:lvl4pPr>
              <a:buClr>
                <a:srgbClr val="507AC2"/>
              </a:buClr>
              <a:defRPr/>
            </a:lvl4pPr>
            <a:lvl5pPr>
              <a:buClr>
                <a:srgbClr val="507AC2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41CE4071-AAB5-A31C-8733-D61BBD3AB8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65400" y="6584625"/>
            <a:ext cx="4114800" cy="1520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2"/>
                </a:solidFill>
              </a:defRPr>
            </a:lvl1pPr>
          </a:lstStyle>
          <a:p>
            <a:r>
              <a:rPr lang="en-BE"/>
              <a:t>Source</a:t>
            </a:r>
          </a:p>
        </p:txBody>
      </p:sp>
    </p:spTree>
    <p:extLst>
      <p:ext uri="{BB962C8B-B14F-4D97-AF65-F5344CB8AC3E}">
        <p14:creationId xmlns:p14="http://schemas.microsoft.com/office/powerpoint/2010/main" val="282175519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059F41D-D72F-FEDC-A7E6-088E2230AB0A}"/>
              </a:ext>
            </a:extLst>
          </p:cNvPr>
          <p:cNvSpPr/>
          <p:nvPr userDrawn="1"/>
        </p:nvSpPr>
        <p:spPr>
          <a:xfrm>
            <a:off x="0" y="0"/>
            <a:ext cx="4502426" cy="6858000"/>
          </a:xfrm>
          <a:prstGeom prst="rect">
            <a:avLst/>
          </a:prstGeom>
          <a:solidFill>
            <a:srgbClr val="D1E3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" name="Text Placeholder 3">
            <a:extLst>
              <a:ext uri="{FF2B5EF4-FFF2-40B4-BE49-F238E27FC236}">
                <a16:creationId xmlns:a16="http://schemas.microsoft.com/office/drawing/2014/main" id="{872D72D0-B26A-ECF2-DE7D-7A23419DC00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9388" y="521350"/>
            <a:ext cx="4054682" cy="6037565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Tijdelijke aanduiding voor titel 1">
            <a:extLst>
              <a:ext uri="{FF2B5EF4-FFF2-40B4-BE49-F238E27FC236}">
                <a16:creationId xmlns:a16="http://schemas.microsoft.com/office/drawing/2014/main" id="{1A59D608-3A14-03E7-7132-69431AFDD9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56593" y="521350"/>
            <a:ext cx="6643504" cy="62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7" name="Tijdelijke aanduiding voor inhoud 15">
            <a:extLst>
              <a:ext uri="{FF2B5EF4-FFF2-40B4-BE49-F238E27FC236}">
                <a16:creationId xmlns:a16="http://schemas.microsoft.com/office/drawing/2014/main" id="{E91274BE-08F4-F4CE-21B3-96F604C981DC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4836695" y="1321151"/>
            <a:ext cx="6643504" cy="5237764"/>
          </a:xfrm>
        </p:spPr>
        <p:txBody>
          <a:bodyPr/>
          <a:lstStyle>
            <a:lvl1pPr>
              <a:buClr>
                <a:srgbClr val="507AC2"/>
              </a:buClr>
              <a:defRPr/>
            </a:lvl1pPr>
            <a:lvl2pPr>
              <a:buClr>
                <a:srgbClr val="507AC2"/>
              </a:buClr>
              <a:defRPr/>
            </a:lvl2pPr>
            <a:lvl3pPr>
              <a:buClr>
                <a:srgbClr val="507AC2"/>
              </a:buClr>
              <a:defRPr/>
            </a:lvl3pPr>
            <a:lvl4pPr>
              <a:buClr>
                <a:srgbClr val="507AC2"/>
              </a:buClr>
              <a:defRPr/>
            </a:lvl4pPr>
            <a:lvl5pPr>
              <a:buClr>
                <a:srgbClr val="507AC2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E678A739-AC33-D7D9-A740-B24EB57CC0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65400" y="6584625"/>
            <a:ext cx="4114800" cy="1520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2"/>
                </a:solidFill>
              </a:defRPr>
            </a:lvl1pPr>
          </a:lstStyle>
          <a:p>
            <a:r>
              <a:rPr lang="en-BE"/>
              <a:t>Source</a:t>
            </a:r>
          </a:p>
        </p:txBody>
      </p:sp>
    </p:spTree>
    <p:extLst>
      <p:ext uri="{BB962C8B-B14F-4D97-AF65-F5344CB8AC3E}">
        <p14:creationId xmlns:p14="http://schemas.microsoft.com/office/powerpoint/2010/main" val="1952544681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059F41D-D72F-FEDC-A7E6-088E2230AB0A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D1E3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FA330157-8600-71A7-D9C0-E650BF8AD6E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9388" y="421105"/>
            <a:ext cx="5585308" cy="6137809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ijdelijke aanduiding voor titel 1">
            <a:extLst>
              <a:ext uri="{FF2B5EF4-FFF2-40B4-BE49-F238E27FC236}">
                <a16:creationId xmlns:a16="http://schemas.microsoft.com/office/drawing/2014/main" id="{12E35E04-2E04-C927-9253-162F2ED073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32730" y="421105"/>
            <a:ext cx="5067368" cy="722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9" name="Tijdelijke aanduiding voor inhoud 15">
            <a:extLst>
              <a:ext uri="{FF2B5EF4-FFF2-40B4-BE49-F238E27FC236}">
                <a16:creationId xmlns:a16="http://schemas.microsoft.com/office/drawing/2014/main" id="{087567BB-C028-BCF3-05C3-00856B0F772E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6412832" y="1321151"/>
            <a:ext cx="5067368" cy="5237764"/>
          </a:xfrm>
        </p:spPr>
        <p:txBody>
          <a:bodyPr/>
          <a:lstStyle>
            <a:lvl1pPr>
              <a:buClr>
                <a:srgbClr val="507AC2"/>
              </a:buClr>
              <a:defRPr/>
            </a:lvl1pPr>
            <a:lvl2pPr>
              <a:buClr>
                <a:srgbClr val="507AC2"/>
              </a:buClr>
              <a:defRPr/>
            </a:lvl2pPr>
            <a:lvl3pPr>
              <a:buClr>
                <a:srgbClr val="507AC2"/>
              </a:buClr>
              <a:defRPr/>
            </a:lvl3pPr>
            <a:lvl4pPr>
              <a:buClr>
                <a:srgbClr val="507AC2"/>
              </a:buClr>
              <a:defRPr/>
            </a:lvl4pPr>
            <a:lvl5pPr>
              <a:buClr>
                <a:srgbClr val="507AC2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Footer Placeholder 2">
            <a:extLst>
              <a:ext uri="{FF2B5EF4-FFF2-40B4-BE49-F238E27FC236}">
                <a16:creationId xmlns:a16="http://schemas.microsoft.com/office/drawing/2014/main" id="{B5323C97-FC53-4F1C-CE1B-1365375620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65400" y="6584625"/>
            <a:ext cx="4114800" cy="1520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2"/>
                </a:solidFill>
              </a:defRPr>
            </a:lvl1pPr>
          </a:lstStyle>
          <a:p>
            <a:r>
              <a:rPr lang="en-BE"/>
              <a:t>Source</a:t>
            </a:r>
          </a:p>
        </p:txBody>
      </p:sp>
    </p:spTree>
    <p:extLst>
      <p:ext uri="{BB962C8B-B14F-4D97-AF65-F5344CB8AC3E}">
        <p14:creationId xmlns:p14="http://schemas.microsoft.com/office/powerpoint/2010/main" val="2077692000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widt imag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F7F5925E-98AA-0FE4-C000-F64D8B4F70E1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92162" y="647700"/>
            <a:ext cx="10607675" cy="55626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Click to add image</a:t>
            </a:r>
          </a:p>
          <a:p>
            <a:endParaRPr lang="nl-NL"/>
          </a:p>
        </p:txBody>
      </p:sp>
      <p:sp>
        <p:nvSpPr>
          <p:cNvPr id="2" name="Footer Placeholder 2">
            <a:extLst>
              <a:ext uri="{FF2B5EF4-FFF2-40B4-BE49-F238E27FC236}">
                <a16:creationId xmlns:a16="http://schemas.microsoft.com/office/drawing/2014/main" id="{94097E0A-A061-7857-CA05-21B95468FA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65400" y="6584625"/>
            <a:ext cx="4114800" cy="1520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2"/>
                </a:solidFill>
              </a:defRPr>
            </a:lvl1pPr>
          </a:lstStyle>
          <a:p>
            <a:r>
              <a:rPr lang="en-BE"/>
              <a:t>Source</a:t>
            </a:r>
          </a:p>
        </p:txBody>
      </p:sp>
    </p:spTree>
    <p:extLst>
      <p:ext uri="{BB962C8B-B14F-4D97-AF65-F5344CB8AC3E}">
        <p14:creationId xmlns:p14="http://schemas.microsoft.com/office/powerpoint/2010/main" val="33375833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>
                <a:solidFill>
                  <a:srgbClr val="1B2944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760248" y="333989"/>
            <a:ext cx="975163" cy="780130"/>
          </a:xfrm>
          <a:prstGeom prst="rect">
            <a:avLst/>
          </a:prstGeom>
          <a:solidFill>
            <a:srgbClr val="FF681E"/>
          </a:solidFill>
        </p:spPr>
      </p:pic>
      <p:sp>
        <p:nvSpPr>
          <p:cNvPr id="7" name="TextBox 6"/>
          <p:cNvSpPr txBox="1"/>
          <p:nvPr userDrawn="1"/>
        </p:nvSpPr>
        <p:spPr>
          <a:xfrm>
            <a:off x="-2359859" y="1138001"/>
            <a:ext cx="2012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/>
              <a:t>R:255 G:104 30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1760250" y="1571312"/>
            <a:ext cx="975165" cy="780132"/>
          </a:xfrm>
          <a:prstGeom prst="rect">
            <a:avLst/>
          </a:prstGeom>
          <a:solidFill>
            <a:srgbClr val="5A2A82"/>
          </a:solidFill>
        </p:spPr>
      </p:pic>
      <p:sp>
        <p:nvSpPr>
          <p:cNvPr id="9" name="TextBox 8"/>
          <p:cNvSpPr txBox="1"/>
          <p:nvPr userDrawn="1"/>
        </p:nvSpPr>
        <p:spPr>
          <a:xfrm>
            <a:off x="-2359859" y="2362165"/>
            <a:ext cx="189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/>
              <a:t>R:90 G:42 B:130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-1760248" y="5541279"/>
            <a:ext cx="988564" cy="790853"/>
          </a:xfrm>
          <a:prstGeom prst="rect">
            <a:avLst/>
          </a:prstGeom>
          <a:solidFill>
            <a:srgbClr val="7C7C7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3" name="TextBox 12"/>
          <p:cNvSpPr txBox="1"/>
          <p:nvPr userDrawn="1"/>
        </p:nvSpPr>
        <p:spPr>
          <a:xfrm>
            <a:off x="-2419436" y="6352143"/>
            <a:ext cx="2131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/>
              <a:t>R:124 G:124 </a:t>
            </a:r>
            <a:r>
              <a:rPr lang="nl-BE" baseline="0"/>
              <a:t> </a:t>
            </a:r>
            <a:r>
              <a:rPr lang="nl-BE"/>
              <a:t>B:124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-1773649" y="4203052"/>
            <a:ext cx="988564" cy="790853"/>
          </a:xfrm>
          <a:prstGeom prst="rect">
            <a:avLst/>
          </a:prstGeom>
          <a:solidFill>
            <a:srgbClr val="1B294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5" name="TextBox 14"/>
          <p:cNvSpPr txBox="1"/>
          <p:nvPr userDrawn="1"/>
        </p:nvSpPr>
        <p:spPr>
          <a:xfrm>
            <a:off x="-2293435" y="5011581"/>
            <a:ext cx="1819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/>
              <a:t>R:27 G:41 </a:t>
            </a:r>
            <a:r>
              <a:rPr lang="nl-BE" baseline="0"/>
              <a:t> </a:t>
            </a:r>
            <a:r>
              <a:rPr lang="nl-BE"/>
              <a:t>B:68</a:t>
            </a: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-1760250" y="2864513"/>
            <a:ext cx="988566" cy="790853"/>
          </a:xfrm>
          <a:prstGeom prst="rect">
            <a:avLst/>
          </a:prstGeom>
          <a:solidFill>
            <a:srgbClr val="42B7BA"/>
          </a:solidFill>
        </p:spPr>
      </p:pic>
      <p:sp>
        <p:nvSpPr>
          <p:cNvPr id="17" name="TextBox 16"/>
          <p:cNvSpPr txBox="1"/>
          <p:nvPr userDrawn="1"/>
        </p:nvSpPr>
        <p:spPr>
          <a:xfrm>
            <a:off x="-2359859" y="3655366"/>
            <a:ext cx="2012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/>
              <a:t>R:66 G:183</a:t>
            </a:r>
            <a:r>
              <a:rPr lang="nl-BE" baseline="0"/>
              <a:t> </a:t>
            </a:r>
            <a:r>
              <a:rPr lang="nl-BE"/>
              <a:t>B:186</a:t>
            </a:r>
          </a:p>
        </p:txBody>
      </p:sp>
    </p:spTree>
    <p:extLst>
      <p:ext uri="{BB962C8B-B14F-4D97-AF65-F5344CB8AC3E}">
        <p14:creationId xmlns:p14="http://schemas.microsoft.com/office/powerpoint/2010/main" val="3294573473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FA064-6318-A1DD-17F6-A0AB6AE6C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solidFill>
                  <a:srgbClr val="41B7B9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C34218-5A06-2020-B65F-C192FBBA78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ED672A"/>
              </a:buClr>
              <a:defRPr sz="2400">
                <a:solidFill>
                  <a:srgbClr val="1B2946"/>
                </a:solidFill>
              </a:defRPr>
            </a:lvl1pPr>
            <a:lvl2pPr>
              <a:buClr>
                <a:srgbClr val="ED672A"/>
              </a:buClr>
              <a:defRPr>
                <a:solidFill>
                  <a:srgbClr val="1B2946"/>
                </a:solidFill>
              </a:defRPr>
            </a:lvl2pPr>
            <a:lvl3pPr>
              <a:buClr>
                <a:srgbClr val="ED672A"/>
              </a:buClr>
              <a:defRPr>
                <a:solidFill>
                  <a:srgbClr val="1B2946"/>
                </a:solidFill>
              </a:defRPr>
            </a:lvl3pPr>
            <a:lvl4pPr>
              <a:buClr>
                <a:srgbClr val="ED672A"/>
              </a:buClr>
              <a:defRPr>
                <a:solidFill>
                  <a:srgbClr val="1B2946"/>
                </a:solidFill>
              </a:defRPr>
            </a:lvl4pPr>
            <a:lvl5pPr>
              <a:buClr>
                <a:srgbClr val="ED672A"/>
              </a:buClr>
              <a:defRPr>
                <a:solidFill>
                  <a:srgbClr val="1B2946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E6BF9E-9627-9D00-7EDA-88CEC529E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9A81C-9129-4B6E-90CC-C2AF60D5465D}" type="datetimeFigureOut">
              <a:rPr lang="en-GB" smtClean="0"/>
              <a:t>23/08/2025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9F6DF7-925A-B303-5B36-75B80AF3E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32930F-130B-990B-1008-2BE48053B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704CA-A725-4AE2-A63E-BB5B51D03ECF}" type="slidenum">
              <a:rPr lang="en-GB" smtClean="0"/>
              <a:t>‹#›</a:t>
            </a:fld>
            <a:endParaRPr lang="en-GB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ABFA504-201A-E689-0F2F-13F273EEE0EC}"/>
              </a:ext>
            </a:extLst>
          </p:cNvPr>
          <p:cNvGrpSpPr/>
          <p:nvPr userDrawn="1"/>
        </p:nvGrpSpPr>
        <p:grpSpPr>
          <a:xfrm>
            <a:off x="-457200" y="173815"/>
            <a:ext cx="317462" cy="1690844"/>
            <a:chOff x="-1039907" y="729627"/>
            <a:chExt cx="953957" cy="4289110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5526BF6-CFA6-590C-6836-948BC768C50F}"/>
                </a:ext>
              </a:extLst>
            </p:cNvPr>
            <p:cNvSpPr/>
            <p:nvPr/>
          </p:nvSpPr>
          <p:spPr>
            <a:xfrm>
              <a:off x="-1039907" y="3004170"/>
              <a:ext cx="914400" cy="914400"/>
            </a:xfrm>
            <a:prstGeom prst="ellipse">
              <a:avLst/>
            </a:prstGeom>
            <a:solidFill>
              <a:srgbClr val="ED672A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056D338D-D404-C455-508F-018E28CD018E}"/>
                </a:ext>
              </a:extLst>
            </p:cNvPr>
            <p:cNvSpPr/>
            <p:nvPr/>
          </p:nvSpPr>
          <p:spPr>
            <a:xfrm>
              <a:off x="-1039907" y="729627"/>
              <a:ext cx="914400" cy="914400"/>
            </a:xfrm>
            <a:prstGeom prst="ellipse">
              <a:avLst/>
            </a:prstGeom>
            <a:solidFill>
              <a:srgbClr val="1B294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1F93A69A-6164-C015-C117-5539B342541C}"/>
                </a:ext>
              </a:extLst>
            </p:cNvPr>
            <p:cNvSpPr/>
            <p:nvPr/>
          </p:nvSpPr>
          <p:spPr>
            <a:xfrm>
              <a:off x="-1039907" y="1904003"/>
              <a:ext cx="914400" cy="914400"/>
            </a:xfrm>
            <a:prstGeom prst="ellipse">
              <a:avLst/>
            </a:prstGeom>
            <a:solidFill>
              <a:srgbClr val="41B7B9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7C82BB4-CEC4-0D4F-D2A1-5FEF5506E09F}"/>
                </a:ext>
              </a:extLst>
            </p:cNvPr>
            <p:cNvSpPr/>
            <p:nvPr/>
          </p:nvSpPr>
          <p:spPr>
            <a:xfrm>
              <a:off x="-1000350" y="4104337"/>
              <a:ext cx="914400" cy="914400"/>
            </a:xfrm>
            <a:prstGeom prst="ellipse">
              <a:avLst/>
            </a:prstGeom>
            <a:solidFill>
              <a:srgbClr val="5C2A8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</p:grpSp>
    </p:spTree>
    <p:extLst>
      <p:ext uri="{BB962C8B-B14F-4D97-AF65-F5344CB8AC3E}">
        <p14:creationId xmlns:p14="http://schemas.microsoft.com/office/powerpoint/2010/main" val="3833930951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8E5F2-522D-F525-FE97-D987D4032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600" kern="1200" dirty="0">
                <a:solidFill>
                  <a:srgbClr val="41B7B9"/>
                </a:solidFill>
                <a:latin typeface="Corbel" panose="020B0503020204020204" pitchFamily="34" charset="0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00408-D6B0-2A88-6F07-C2786F4B9D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F7D8CF-37CC-5D2B-3A56-6F430D136F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D7F784-93E5-B32C-0FEB-8E924DFB7D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2A9DD1-970B-024B-DC66-FBB5885302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C295C3-D751-E4AE-8ECC-A5E619DB9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9A81C-9129-4B6E-90CC-C2AF60D5465D}" type="datetimeFigureOut">
              <a:rPr lang="en-GB" smtClean="0"/>
              <a:t>23/08/2025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76FA50-9A32-9F0F-0E6B-AA103D797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FCBBD0-3A6D-DA65-822C-CFDB84DAF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704CA-A725-4AE2-A63E-BB5B51D03E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4440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AC1CE-11C3-D839-EF85-E279AD933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600" kern="1200" dirty="0">
                <a:solidFill>
                  <a:srgbClr val="41B7B9"/>
                </a:solidFill>
                <a:latin typeface="Corbel" panose="020B0503020204020204" pitchFamily="34" charset="0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DD748A-29B3-F050-69FD-8BBBD92CB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9A81C-9129-4B6E-90CC-C2AF60D5465D}" type="datetimeFigureOut">
              <a:rPr lang="en-GB" smtClean="0"/>
              <a:t>23/08/2025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CE6EB4-BCA2-18A8-1990-F74BE1D6E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09A96B-4744-9C4B-5772-511F49473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704CA-A725-4AE2-A63E-BB5B51D03E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2880986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994925F7-3367-5E1C-72A7-0F7C7D5098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2000" y="3428996"/>
            <a:ext cx="5616000" cy="2628000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2400" b="1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01</a:t>
            </a:r>
            <a:br>
              <a:rPr lang="en-US"/>
            </a:br>
            <a:r>
              <a:rPr lang="en-US"/>
              <a:t>Click to edit chapter 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3172C627-6B22-1CE4-C94A-AD37FEE634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0000" y="288000"/>
            <a:ext cx="914400" cy="485775"/>
          </a:xfrm>
          <a:prstGeom prst="rect">
            <a:avLst/>
          </a:prstGeom>
        </p:spPr>
      </p:pic>
      <p:sp>
        <p:nvSpPr>
          <p:cNvPr id="10" name="Vrije vorm: vorm 9">
            <a:extLst>
              <a:ext uri="{FF2B5EF4-FFF2-40B4-BE49-F238E27FC236}">
                <a16:creationId xmlns:a16="http://schemas.microsoft.com/office/drawing/2014/main" id="{9D7874E6-8F32-E150-BAF7-B511F20500C6}"/>
              </a:ext>
            </a:extLst>
          </p:cNvPr>
          <p:cNvSpPr/>
          <p:nvPr/>
        </p:nvSpPr>
        <p:spPr>
          <a:xfrm>
            <a:off x="6319232" y="979711"/>
            <a:ext cx="1959432" cy="1959432"/>
          </a:xfrm>
          <a:custGeom>
            <a:avLst/>
            <a:gdLst>
              <a:gd name="connsiteX0" fmla="*/ 1959432 w 1959432"/>
              <a:gd name="connsiteY0" fmla="*/ 979716 h 1959432"/>
              <a:gd name="connsiteX1" fmla="*/ 979716 w 1959432"/>
              <a:gd name="connsiteY1" fmla="*/ 1959432 h 1959432"/>
              <a:gd name="connsiteX2" fmla="*/ 0 w 1959432"/>
              <a:gd name="connsiteY2" fmla="*/ 979716 h 1959432"/>
              <a:gd name="connsiteX3" fmla="*/ 979716 w 1959432"/>
              <a:gd name="connsiteY3" fmla="*/ 0 h 1959432"/>
              <a:gd name="connsiteX4" fmla="*/ 1959432 w 1959432"/>
              <a:gd name="connsiteY4" fmla="*/ 979716 h 1959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9432" h="1959432">
                <a:moveTo>
                  <a:pt x="1959432" y="979716"/>
                </a:moveTo>
                <a:cubicBezTo>
                  <a:pt x="1959432" y="1520798"/>
                  <a:pt x="1520799" y="1959432"/>
                  <a:pt x="979716" y="1959432"/>
                </a:cubicBezTo>
                <a:cubicBezTo>
                  <a:pt x="438634" y="1959432"/>
                  <a:pt x="0" y="1520798"/>
                  <a:pt x="0" y="979716"/>
                </a:cubicBezTo>
                <a:cubicBezTo>
                  <a:pt x="0" y="438634"/>
                  <a:pt x="438634" y="0"/>
                  <a:pt x="979716" y="0"/>
                </a:cubicBezTo>
                <a:cubicBezTo>
                  <a:pt x="1520799" y="0"/>
                  <a:pt x="1959432" y="438634"/>
                  <a:pt x="1959432" y="979716"/>
                </a:cubicBezTo>
                <a:close/>
              </a:path>
            </a:pathLst>
          </a:custGeom>
          <a:solidFill>
            <a:schemeClr val="tx2">
              <a:lumMod val="20000"/>
              <a:lumOff val="80000"/>
              <a:alpha val="43000"/>
            </a:schemeClr>
          </a:solidFill>
          <a:ln w="0" cap="flat">
            <a:noFill/>
            <a:prstDash val="solid"/>
            <a:miter/>
          </a:ln>
        </p:spPr>
        <p:txBody>
          <a:bodyPr rtlCol="0" anchor="ctr"/>
          <a:lstStyle/>
          <a:p>
            <a:endParaRPr lang="nl-NL"/>
          </a:p>
        </p:txBody>
      </p:sp>
      <p:sp>
        <p:nvSpPr>
          <p:cNvPr id="11" name="Vrije vorm: vorm 10">
            <a:extLst>
              <a:ext uri="{FF2B5EF4-FFF2-40B4-BE49-F238E27FC236}">
                <a16:creationId xmlns:a16="http://schemas.microsoft.com/office/drawing/2014/main" id="{2086703F-1C6B-9CEE-059F-79D72CC7F7D9}"/>
              </a:ext>
            </a:extLst>
          </p:cNvPr>
          <p:cNvSpPr/>
          <p:nvPr/>
        </p:nvSpPr>
        <p:spPr>
          <a:xfrm rot="18900000">
            <a:off x="10520734" y="5185526"/>
            <a:ext cx="1385515" cy="1385515"/>
          </a:xfrm>
          <a:custGeom>
            <a:avLst/>
            <a:gdLst>
              <a:gd name="connsiteX0" fmla="*/ 0 w 1385515"/>
              <a:gd name="connsiteY0" fmla="*/ 0 h 1385515"/>
              <a:gd name="connsiteX1" fmla="*/ 1385515 w 1385515"/>
              <a:gd name="connsiteY1" fmla="*/ 0 h 1385515"/>
              <a:gd name="connsiteX2" fmla="*/ 1385515 w 1385515"/>
              <a:gd name="connsiteY2" fmla="*/ 1385516 h 1385515"/>
              <a:gd name="connsiteX3" fmla="*/ 0 w 1385515"/>
              <a:gd name="connsiteY3" fmla="*/ 1385516 h 1385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85515" h="1385515">
                <a:moveTo>
                  <a:pt x="0" y="0"/>
                </a:moveTo>
                <a:lnTo>
                  <a:pt x="1385515" y="0"/>
                </a:lnTo>
                <a:lnTo>
                  <a:pt x="1385515" y="1385516"/>
                </a:lnTo>
                <a:lnTo>
                  <a:pt x="0" y="1385516"/>
                </a:lnTo>
                <a:close/>
              </a:path>
            </a:pathLst>
          </a:custGeom>
          <a:solidFill>
            <a:schemeClr val="tx2">
              <a:lumMod val="20000"/>
              <a:lumOff val="80000"/>
              <a:alpha val="43000"/>
            </a:schemeClr>
          </a:solidFill>
          <a:ln w="0" cap="flat">
            <a:noFill/>
            <a:prstDash val="solid"/>
            <a:miter/>
          </a:ln>
        </p:spPr>
        <p:txBody>
          <a:bodyPr rtlCol="0" anchor="ctr"/>
          <a:lstStyle/>
          <a:p>
            <a:endParaRPr lang="nl-NL"/>
          </a:p>
        </p:txBody>
      </p:sp>
      <p:sp>
        <p:nvSpPr>
          <p:cNvPr id="12" name="Vrije vorm: vorm 11">
            <a:extLst>
              <a:ext uri="{FF2B5EF4-FFF2-40B4-BE49-F238E27FC236}">
                <a16:creationId xmlns:a16="http://schemas.microsoft.com/office/drawing/2014/main" id="{94737E12-FD75-B42D-8730-33325832D72C}"/>
              </a:ext>
            </a:extLst>
          </p:cNvPr>
          <p:cNvSpPr/>
          <p:nvPr/>
        </p:nvSpPr>
        <p:spPr>
          <a:xfrm>
            <a:off x="8278655" y="2939135"/>
            <a:ext cx="1959432" cy="1959432"/>
          </a:xfrm>
          <a:custGeom>
            <a:avLst/>
            <a:gdLst>
              <a:gd name="connsiteX0" fmla="*/ 0 w 1959432"/>
              <a:gd name="connsiteY0" fmla="*/ 0 h 1959432"/>
              <a:gd name="connsiteX1" fmla="*/ 1959433 w 1959432"/>
              <a:gd name="connsiteY1" fmla="*/ 0 h 1959432"/>
              <a:gd name="connsiteX2" fmla="*/ 1959433 w 1959432"/>
              <a:gd name="connsiteY2" fmla="*/ 1959432 h 1959432"/>
              <a:gd name="connsiteX3" fmla="*/ 0 w 1959432"/>
              <a:gd name="connsiteY3" fmla="*/ 1959432 h 1959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59432" h="1959432">
                <a:moveTo>
                  <a:pt x="0" y="0"/>
                </a:moveTo>
                <a:lnTo>
                  <a:pt x="1959433" y="0"/>
                </a:lnTo>
                <a:lnTo>
                  <a:pt x="1959433" y="1959432"/>
                </a:lnTo>
                <a:lnTo>
                  <a:pt x="0" y="1959432"/>
                </a:lnTo>
                <a:close/>
              </a:path>
            </a:pathLst>
          </a:custGeom>
          <a:solidFill>
            <a:schemeClr val="tx2">
              <a:lumMod val="20000"/>
              <a:lumOff val="80000"/>
              <a:alpha val="43000"/>
            </a:schemeClr>
          </a:solidFill>
          <a:ln w="0" cap="flat">
            <a:noFill/>
            <a:prstDash val="solid"/>
            <a:miter/>
          </a:ln>
        </p:spPr>
        <p:txBody>
          <a:bodyPr rtlCol="0" anchor="ctr"/>
          <a:lstStyle/>
          <a:p>
            <a:endParaRPr lang="nl-NL"/>
          </a:p>
        </p:txBody>
      </p:sp>
      <p:sp>
        <p:nvSpPr>
          <p:cNvPr id="13" name="Vrije vorm: vorm 12">
            <a:extLst>
              <a:ext uri="{FF2B5EF4-FFF2-40B4-BE49-F238E27FC236}">
                <a16:creationId xmlns:a16="http://schemas.microsoft.com/office/drawing/2014/main" id="{8407AF6D-9000-F733-EA84-FF76C63BD23E}"/>
              </a:ext>
            </a:extLst>
          </p:cNvPr>
          <p:cNvSpPr/>
          <p:nvPr/>
        </p:nvSpPr>
        <p:spPr>
          <a:xfrm>
            <a:off x="8278655" y="4898567"/>
            <a:ext cx="1959432" cy="1959432"/>
          </a:xfrm>
          <a:custGeom>
            <a:avLst/>
            <a:gdLst>
              <a:gd name="connsiteX0" fmla="*/ 1959433 w 1959432"/>
              <a:gd name="connsiteY0" fmla="*/ 979716 h 1959432"/>
              <a:gd name="connsiteX1" fmla="*/ 979716 w 1959432"/>
              <a:gd name="connsiteY1" fmla="*/ 1959432 h 1959432"/>
              <a:gd name="connsiteX2" fmla="*/ 0 w 1959432"/>
              <a:gd name="connsiteY2" fmla="*/ 979716 h 1959432"/>
              <a:gd name="connsiteX3" fmla="*/ 979716 w 1959432"/>
              <a:gd name="connsiteY3" fmla="*/ 0 h 1959432"/>
              <a:gd name="connsiteX4" fmla="*/ 1959433 w 1959432"/>
              <a:gd name="connsiteY4" fmla="*/ 979716 h 1959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9432" h="1959432">
                <a:moveTo>
                  <a:pt x="1959433" y="979716"/>
                </a:moveTo>
                <a:cubicBezTo>
                  <a:pt x="1959433" y="1520798"/>
                  <a:pt x="1520799" y="1959432"/>
                  <a:pt x="979716" y="1959432"/>
                </a:cubicBezTo>
                <a:cubicBezTo>
                  <a:pt x="438634" y="1959432"/>
                  <a:pt x="0" y="1520799"/>
                  <a:pt x="0" y="979716"/>
                </a:cubicBezTo>
                <a:cubicBezTo>
                  <a:pt x="0" y="438634"/>
                  <a:pt x="438634" y="0"/>
                  <a:pt x="979716" y="0"/>
                </a:cubicBezTo>
                <a:cubicBezTo>
                  <a:pt x="1520799" y="0"/>
                  <a:pt x="1959433" y="438634"/>
                  <a:pt x="1959433" y="979716"/>
                </a:cubicBezTo>
                <a:close/>
              </a:path>
            </a:pathLst>
          </a:custGeom>
          <a:solidFill>
            <a:schemeClr val="tx2">
              <a:lumMod val="20000"/>
              <a:lumOff val="80000"/>
              <a:alpha val="43000"/>
            </a:schemeClr>
          </a:solidFill>
          <a:ln w="0" cap="flat">
            <a:noFill/>
            <a:prstDash val="solid"/>
            <a:miter/>
          </a:ln>
        </p:spPr>
        <p:txBody>
          <a:bodyPr rtlCol="0" anchor="ctr"/>
          <a:lstStyle/>
          <a:p>
            <a:endParaRPr lang="nl-NL"/>
          </a:p>
        </p:txBody>
      </p:sp>
      <p:sp>
        <p:nvSpPr>
          <p:cNvPr id="15" name="Vrije vorm: vorm 14">
            <a:extLst>
              <a:ext uri="{FF2B5EF4-FFF2-40B4-BE49-F238E27FC236}">
                <a16:creationId xmlns:a16="http://schemas.microsoft.com/office/drawing/2014/main" id="{514ADAA3-453A-9C26-2FBA-422163CFD1A2}"/>
              </a:ext>
            </a:extLst>
          </p:cNvPr>
          <p:cNvSpPr/>
          <p:nvPr/>
        </p:nvSpPr>
        <p:spPr>
          <a:xfrm>
            <a:off x="8278655" y="1959427"/>
            <a:ext cx="1959432" cy="979716"/>
          </a:xfrm>
          <a:custGeom>
            <a:avLst/>
            <a:gdLst>
              <a:gd name="connsiteX0" fmla="*/ 1959432 w 1959432"/>
              <a:gd name="connsiteY0" fmla="*/ 1 h 979716"/>
              <a:gd name="connsiteX1" fmla="*/ 0 w 1959432"/>
              <a:gd name="connsiteY1" fmla="*/ 0 h 979716"/>
              <a:gd name="connsiteX2" fmla="*/ 979715 w 1959432"/>
              <a:gd name="connsiteY2" fmla="*/ 979717 h 979716"/>
              <a:gd name="connsiteX3" fmla="*/ 1959432 w 1959432"/>
              <a:gd name="connsiteY3" fmla="*/ 1 h 979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59432" h="979716">
                <a:moveTo>
                  <a:pt x="1959432" y="1"/>
                </a:moveTo>
                <a:lnTo>
                  <a:pt x="0" y="0"/>
                </a:lnTo>
                <a:cubicBezTo>
                  <a:pt x="0" y="541049"/>
                  <a:pt x="438667" y="979716"/>
                  <a:pt x="979715" y="979717"/>
                </a:cubicBezTo>
                <a:cubicBezTo>
                  <a:pt x="1520764" y="979717"/>
                  <a:pt x="1959432" y="541049"/>
                  <a:pt x="1959432" y="1"/>
                </a:cubicBezTo>
                <a:close/>
              </a:path>
            </a:pathLst>
          </a:custGeom>
          <a:solidFill>
            <a:schemeClr val="tx2">
              <a:lumMod val="20000"/>
              <a:lumOff val="80000"/>
              <a:alpha val="43000"/>
            </a:schemeClr>
          </a:solidFill>
          <a:ln w="0" cap="flat">
            <a:noFill/>
            <a:prstDash val="solid"/>
            <a:miter/>
          </a:ln>
        </p:spPr>
        <p:txBody>
          <a:bodyPr rtlCol="0" anchor="ctr"/>
          <a:lstStyle/>
          <a:p>
            <a:endParaRPr lang="nl-NL"/>
          </a:p>
        </p:txBody>
      </p:sp>
      <p:sp>
        <p:nvSpPr>
          <p:cNvPr id="23" name="Vrije vorm: vorm 22">
            <a:extLst>
              <a:ext uri="{FF2B5EF4-FFF2-40B4-BE49-F238E27FC236}">
                <a16:creationId xmlns:a16="http://schemas.microsoft.com/office/drawing/2014/main" id="{13A82B70-3E4B-D590-C7AB-B541A730BDE4}"/>
              </a:ext>
            </a:extLst>
          </p:cNvPr>
          <p:cNvSpPr/>
          <p:nvPr/>
        </p:nvSpPr>
        <p:spPr>
          <a:xfrm>
            <a:off x="6319232" y="-4"/>
            <a:ext cx="1959432" cy="979716"/>
          </a:xfrm>
          <a:custGeom>
            <a:avLst/>
            <a:gdLst>
              <a:gd name="connsiteX0" fmla="*/ 0 w 1959432"/>
              <a:gd name="connsiteY0" fmla="*/ 979716 h 979716"/>
              <a:gd name="connsiteX1" fmla="*/ 1959432 w 1959432"/>
              <a:gd name="connsiteY1" fmla="*/ 979716 h 979716"/>
              <a:gd name="connsiteX2" fmla="*/ 979716 w 1959432"/>
              <a:gd name="connsiteY2" fmla="*/ 0 h 979716"/>
              <a:gd name="connsiteX3" fmla="*/ 0 w 1959432"/>
              <a:gd name="connsiteY3" fmla="*/ 979716 h 979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59432" h="979716">
                <a:moveTo>
                  <a:pt x="0" y="979716"/>
                </a:moveTo>
                <a:lnTo>
                  <a:pt x="1959432" y="979716"/>
                </a:lnTo>
                <a:lnTo>
                  <a:pt x="979716" y="0"/>
                </a:lnTo>
                <a:lnTo>
                  <a:pt x="0" y="979716"/>
                </a:lnTo>
                <a:close/>
              </a:path>
            </a:pathLst>
          </a:custGeom>
          <a:solidFill>
            <a:schemeClr val="tx2">
              <a:lumMod val="20000"/>
              <a:lumOff val="80000"/>
              <a:alpha val="43000"/>
            </a:schemeClr>
          </a:solidFill>
          <a:ln w="0" cap="flat">
            <a:noFill/>
            <a:prstDash val="solid"/>
            <a:miter/>
          </a:ln>
        </p:spPr>
        <p:txBody>
          <a:bodyPr rtlCol="0" anchor="ctr"/>
          <a:lstStyle/>
          <a:p>
            <a:endParaRPr lang="nl-NL"/>
          </a:p>
        </p:txBody>
      </p:sp>
      <p:sp>
        <p:nvSpPr>
          <p:cNvPr id="24" name="Vrije vorm: vorm 23">
            <a:extLst>
              <a:ext uri="{FF2B5EF4-FFF2-40B4-BE49-F238E27FC236}">
                <a16:creationId xmlns:a16="http://schemas.microsoft.com/office/drawing/2014/main" id="{BF269EE7-C1AF-3F62-C49F-070358B3ED1D}"/>
              </a:ext>
            </a:extLst>
          </p:cNvPr>
          <p:cNvSpPr/>
          <p:nvPr/>
        </p:nvSpPr>
        <p:spPr>
          <a:xfrm>
            <a:off x="6319241" y="2939143"/>
            <a:ext cx="1959414" cy="979707"/>
          </a:xfrm>
          <a:custGeom>
            <a:avLst/>
            <a:gdLst>
              <a:gd name="connsiteX0" fmla="*/ 1959415 w 1959414"/>
              <a:gd name="connsiteY0" fmla="*/ 0 h 979707"/>
              <a:gd name="connsiteX1" fmla="*/ 0 w 1959414"/>
              <a:gd name="connsiteY1" fmla="*/ 1 h 979707"/>
              <a:gd name="connsiteX2" fmla="*/ 979708 w 1959414"/>
              <a:gd name="connsiteY2" fmla="*/ 979708 h 979707"/>
              <a:gd name="connsiteX3" fmla="*/ 1959415 w 1959414"/>
              <a:gd name="connsiteY3" fmla="*/ 0 h 9797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59414" h="979707">
                <a:moveTo>
                  <a:pt x="1959415" y="0"/>
                </a:moveTo>
                <a:lnTo>
                  <a:pt x="0" y="1"/>
                </a:lnTo>
                <a:lnTo>
                  <a:pt x="979708" y="979708"/>
                </a:lnTo>
                <a:lnTo>
                  <a:pt x="1959415" y="0"/>
                </a:lnTo>
                <a:close/>
              </a:path>
            </a:pathLst>
          </a:custGeom>
          <a:solidFill>
            <a:schemeClr val="tx2">
              <a:lumMod val="20000"/>
              <a:lumOff val="80000"/>
              <a:alpha val="43000"/>
            </a:schemeClr>
          </a:solidFill>
          <a:ln w="0" cap="flat">
            <a:noFill/>
            <a:prstDash val="solid"/>
            <a:miter/>
          </a:ln>
        </p:spPr>
        <p:txBody>
          <a:bodyPr rtlCol="0" anchor="ctr"/>
          <a:lstStyle/>
          <a:p>
            <a:endParaRPr lang="nl-NL"/>
          </a:p>
        </p:txBody>
      </p:sp>
      <p:sp>
        <p:nvSpPr>
          <p:cNvPr id="25" name="Vrije vorm: vorm 24">
            <a:extLst>
              <a:ext uri="{FF2B5EF4-FFF2-40B4-BE49-F238E27FC236}">
                <a16:creationId xmlns:a16="http://schemas.microsoft.com/office/drawing/2014/main" id="{BD6879C0-8027-C467-721B-B6EA184AF2D1}"/>
              </a:ext>
            </a:extLst>
          </p:cNvPr>
          <p:cNvSpPr/>
          <p:nvPr/>
        </p:nvSpPr>
        <p:spPr>
          <a:xfrm rot="8100000">
            <a:off x="4646758" y="289739"/>
            <a:ext cx="1385515" cy="1385515"/>
          </a:xfrm>
          <a:custGeom>
            <a:avLst/>
            <a:gdLst>
              <a:gd name="connsiteX0" fmla="*/ 0 w 1385515"/>
              <a:gd name="connsiteY0" fmla="*/ 0 h 1385515"/>
              <a:gd name="connsiteX1" fmla="*/ 1385515 w 1385515"/>
              <a:gd name="connsiteY1" fmla="*/ 0 h 1385515"/>
              <a:gd name="connsiteX2" fmla="*/ 1385515 w 1385515"/>
              <a:gd name="connsiteY2" fmla="*/ 1385516 h 1385515"/>
              <a:gd name="connsiteX3" fmla="*/ 0 w 1385515"/>
              <a:gd name="connsiteY3" fmla="*/ 1385516 h 1385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85515" h="1385515">
                <a:moveTo>
                  <a:pt x="0" y="0"/>
                </a:moveTo>
                <a:lnTo>
                  <a:pt x="1385515" y="0"/>
                </a:lnTo>
                <a:lnTo>
                  <a:pt x="1385515" y="1385516"/>
                </a:lnTo>
                <a:lnTo>
                  <a:pt x="0" y="1385516"/>
                </a:lnTo>
                <a:close/>
              </a:path>
            </a:pathLst>
          </a:custGeom>
          <a:solidFill>
            <a:schemeClr val="tx2">
              <a:lumMod val="20000"/>
              <a:lumOff val="80000"/>
              <a:alpha val="43000"/>
            </a:schemeClr>
          </a:solidFill>
          <a:ln w="0" cap="flat">
            <a:noFill/>
            <a:prstDash val="solid"/>
            <a:miter/>
          </a:ln>
        </p:spPr>
        <p:txBody>
          <a:bodyPr rtlCol="0" anchor="ctr"/>
          <a:lstStyle/>
          <a:p>
            <a:endParaRPr lang="nl-NL"/>
          </a:p>
        </p:txBody>
      </p:sp>
      <p:sp>
        <p:nvSpPr>
          <p:cNvPr id="26" name="Vrije vorm: vorm 25">
            <a:extLst>
              <a:ext uri="{FF2B5EF4-FFF2-40B4-BE49-F238E27FC236}">
                <a16:creationId xmlns:a16="http://schemas.microsoft.com/office/drawing/2014/main" id="{80F902A1-E45C-814F-FECF-6D8954C7AEB7}"/>
              </a:ext>
            </a:extLst>
          </p:cNvPr>
          <p:cNvSpPr/>
          <p:nvPr/>
        </p:nvSpPr>
        <p:spPr>
          <a:xfrm rot="10800000">
            <a:off x="2400367" y="2781"/>
            <a:ext cx="1959432" cy="1959432"/>
          </a:xfrm>
          <a:custGeom>
            <a:avLst/>
            <a:gdLst>
              <a:gd name="connsiteX0" fmla="*/ 0 w 1959432"/>
              <a:gd name="connsiteY0" fmla="*/ 0 h 1959432"/>
              <a:gd name="connsiteX1" fmla="*/ 1959432 w 1959432"/>
              <a:gd name="connsiteY1" fmla="*/ 0 h 1959432"/>
              <a:gd name="connsiteX2" fmla="*/ 1959432 w 1959432"/>
              <a:gd name="connsiteY2" fmla="*/ 1959432 h 1959432"/>
              <a:gd name="connsiteX3" fmla="*/ 0 w 1959432"/>
              <a:gd name="connsiteY3" fmla="*/ 1959432 h 1959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59432" h="1959432">
                <a:moveTo>
                  <a:pt x="0" y="0"/>
                </a:moveTo>
                <a:lnTo>
                  <a:pt x="1959432" y="0"/>
                </a:lnTo>
                <a:lnTo>
                  <a:pt x="1959432" y="1959432"/>
                </a:lnTo>
                <a:lnTo>
                  <a:pt x="0" y="1959432"/>
                </a:lnTo>
                <a:close/>
              </a:path>
            </a:pathLst>
          </a:custGeom>
          <a:solidFill>
            <a:schemeClr val="tx2">
              <a:lumMod val="20000"/>
              <a:lumOff val="80000"/>
              <a:alpha val="43000"/>
            </a:schemeClr>
          </a:solidFill>
          <a:ln w="0" cap="flat">
            <a:noFill/>
            <a:prstDash val="solid"/>
            <a:miter/>
          </a:ln>
        </p:spPr>
        <p:txBody>
          <a:bodyPr rtlCol="0" anchor="ctr"/>
          <a:lstStyle/>
          <a:p>
            <a:endParaRPr lang="nl-NL"/>
          </a:p>
        </p:txBody>
      </p:sp>
      <p:sp>
        <p:nvSpPr>
          <p:cNvPr id="27" name="Vrije vorm: vorm 26">
            <a:extLst>
              <a:ext uri="{FF2B5EF4-FFF2-40B4-BE49-F238E27FC236}">
                <a16:creationId xmlns:a16="http://schemas.microsoft.com/office/drawing/2014/main" id="{ECF82274-B301-1AF4-CC14-71F8F6BD4890}"/>
              </a:ext>
            </a:extLst>
          </p:cNvPr>
          <p:cNvSpPr/>
          <p:nvPr/>
        </p:nvSpPr>
        <p:spPr>
          <a:xfrm>
            <a:off x="4359799" y="1962213"/>
            <a:ext cx="1959432" cy="979716"/>
          </a:xfrm>
          <a:custGeom>
            <a:avLst/>
            <a:gdLst>
              <a:gd name="connsiteX0" fmla="*/ 1959432 w 1959432"/>
              <a:gd name="connsiteY0" fmla="*/ 0 h 979716"/>
              <a:gd name="connsiteX1" fmla="*/ 0 w 1959432"/>
              <a:gd name="connsiteY1" fmla="*/ 1 h 979716"/>
              <a:gd name="connsiteX2" fmla="*/ 979717 w 1959432"/>
              <a:gd name="connsiteY2" fmla="*/ 979716 h 979716"/>
              <a:gd name="connsiteX3" fmla="*/ 1959432 w 1959432"/>
              <a:gd name="connsiteY3" fmla="*/ 0 h 979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59432" h="979716">
                <a:moveTo>
                  <a:pt x="1959432" y="0"/>
                </a:moveTo>
                <a:lnTo>
                  <a:pt x="0" y="1"/>
                </a:lnTo>
                <a:cubicBezTo>
                  <a:pt x="0" y="541049"/>
                  <a:pt x="438668" y="979717"/>
                  <a:pt x="979717" y="979716"/>
                </a:cubicBezTo>
                <a:cubicBezTo>
                  <a:pt x="1520765" y="979716"/>
                  <a:pt x="1959433" y="541048"/>
                  <a:pt x="1959432" y="0"/>
                </a:cubicBezTo>
                <a:close/>
              </a:path>
            </a:pathLst>
          </a:custGeom>
          <a:solidFill>
            <a:schemeClr val="tx2">
              <a:lumMod val="20000"/>
              <a:lumOff val="80000"/>
              <a:alpha val="43000"/>
            </a:schemeClr>
          </a:solidFill>
          <a:ln w="0" cap="flat">
            <a:noFill/>
            <a:prstDash val="solid"/>
            <a:miter/>
          </a:ln>
        </p:spPr>
        <p:txBody>
          <a:bodyPr rtlCol="0" anchor="ctr"/>
          <a:lstStyle/>
          <a:p>
            <a:endParaRPr lang="nl-NL"/>
          </a:p>
        </p:txBody>
      </p:sp>
      <p:sp>
        <p:nvSpPr>
          <p:cNvPr id="3" name="Tijdelijke aanduiding voor tekst 26">
            <a:extLst>
              <a:ext uri="{FF2B5EF4-FFF2-40B4-BE49-F238E27FC236}">
                <a16:creationId xmlns:a16="http://schemas.microsoft.com/office/drawing/2014/main" id="{3323596C-789A-A39A-B269-94D69375704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98655" y="288000"/>
            <a:ext cx="3433345" cy="572327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r">
              <a:buNone/>
              <a:defRPr sz="12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nl-NL"/>
              <a:t>Click </a:t>
            </a:r>
            <a:r>
              <a:rPr lang="nl-NL" err="1"/>
              <a:t>to</a:t>
            </a:r>
            <a:r>
              <a:rPr lang="nl-NL"/>
              <a:t> </a:t>
            </a:r>
            <a:r>
              <a:rPr lang="nl-NL" err="1"/>
              <a:t>edit</a:t>
            </a:r>
            <a:r>
              <a:rPr lang="nl-NL"/>
              <a:t> descriptor </a:t>
            </a:r>
            <a:r>
              <a:rPr lang="nl-NL" err="1"/>
              <a:t>text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57947306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titel 1">
            <a:extLst>
              <a:ext uri="{FF2B5EF4-FFF2-40B4-BE49-F238E27FC236}">
                <a16:creationId xmlns:a16="http://schemas.microsoft.com/office/drawing/2014/main" id="{C9D1587C-BE0E-F662-5A0C-0D66725E8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2000" y="517945"/>
            <a:ext cx="10608000" cy="621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nl-NL"/>
          </a:p>
        </p:txBody>
      </p:sp>
      <p:sp>
        <p:nvSpPr>
          <p:cNvPr id="5" name="Tijdelijke aanduiding voor tekst 2">
            <a:extLst>
              <a:ext uri="{FF2B5EF4-FFF2-40B4-BE49-F238E27FC236}">
                <a16:creationId xmlns:a16="http://schemas.microsoft.com/office/drawing/2014/main" id="{913224CC-9711-FBF8-38AC-7944151DA6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000" y="1317745"/>
            <a:ext cx="10608000" cy="52291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875A401C-8F84-8C77-40AD-A9323B5A5F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85200" y="6596579"/>
            <a:ext cx="4114800" cy="1520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2"/>
                </a:solidFill>
              </a:defRPr>
            </a:lvl1pPr>
          </a:lstStyle>
          <a:p>
            <a:r>
              <a:rPr lang="en-BE"/>
              <a:t>Source</a:t>
            </a:r>
          </a:p>
        </p:txBody>
      </p:sp>
    </p:spTree>
    <p:extLst>
      <p:ext uri="{BB962C8B-B14F-4D97-AF65-F5344CB8AC3E}">
        <p14:creationId xmlns:p14="http://schemas.microsoft.com/office/powerpoint/2010/main" val="2606006522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ekst 2">
            <a:extLst>
              <a:ext uri="{FF2B5EF4-FFF2-40B4-BE49-F238E27FC236}">
                <a16:creationId xmlns:a16="http://schemas.microsoft.com/office/drawing/2014/main" id="{454383B9-6827-26F2-8396-DE6E793DD388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792000" y="1164008"/>
            <a:ext cx="10608000" cy="512617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1600" b="0">
                <a:solidFill>
                  <a:srgbClr val="507AC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3" name="Tijdelijke aanduiding voor titel 1">
            <a:extLst>
              <a:ext uri="{FF2B5EF4-FFF2-40B4-BE49-F238E27FC236}">
                <a16:creationId xmlns:a16="http://schemas.microsoft.com/office/drawing/2014/main" id="{1F6EF6D4-8F7C-E491-6EE2-3545F309D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2000" y="517945"/>
            <a:ext cx="10608000" cy="621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nl-NL"/>
          </a:p>
        </p:txBody>
      </p:sp>
      <p:sp>
        <p:nvSpPr>
          <p:cNvPr id="4" name="Tijdelijke aanduiding voor tekst 2">
            <a:extLst>
              <a:ext uri="{FF2B5EF4-FFF2-40B4-BE49-F238E27FC236}">
                <a16:creationId xmlns:a16="http://schemas.microsoft.com/office/drawing/2014/main" id="{7D5AC8E1-89E7-2A09-9C87-DA3DC099FF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000" y="1873827"/>
            <a:ext cx="10608000" cy="46730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F17B860B-88EB-2C3A-BC9A-0EBEB580E3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85200" y="6596579"/>
            <a:ext cx="4114800" cy="1520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2"/>
                </a:solidFill>
              </a:defRPr>
            </a:lvl1pPr>
          </a:lstStyle>
          <a:p>
            <a:r>
              <a:rPr lang="en-BE"/>
              <a:t>Source</a:t>
            </a:r>
          </a:p>
        </p:txBody>
      </p:sp>
    </p:spTree>
    <p:extLst>
      <p:ext uri="{BB962C8B-B14F-4D97-AF65-F5344CB8AC3E}">
        <p14:creationId xmlns:p14="http://schemas.microsoft.com/office/powerpoint/2010/main" val="3388722425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2C0AEA8-36A5-0A78-8020-162823F2DF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791998" y="1317744"/>
            <a:ext cx="5040000" cy="5229137"/>
          </a:xfrm>
          <a:prstGeom prst="rect">
            <a:avLst/>
          </a:prstGeom>
        </p:spPr>
        <p:txBody>
          <a:bodyPr/>
          <a:lstStyle>
            <a:lvl1pPr>
              <a:buClr>
                <a:srgbClr val="507AC2"/>
              </a:buClr>
              <a:defRPr/>
            </a:lvl1pPr>
            <a:lvl2pPr>
              <a:buClr>
                <a:srgbClr val="507AC2"/>
              </a:buClr>
              <a:defRPr/>
            </a:lvl2pPr>
            <a:lvl3pPr>
              <a:buClr>
                <a:srgbClr val="507AC2"/>
              </a:buClr>
              <a:defRPr/>
            </a:lvl3pPr>
            <a:lvl4pPr>
              <a:buClr>
                <a:srgbClr val="507AC2"/>
              </a:buClr>
              <a:defRPr/>
            </a:lvl4pPr>
            <a:lvl5pPr>
              <a:buClr>
                <a:srgbClr val="507AC2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jdelijke aanduiding voor titel 1">
            <a:extLst>
              <a:ext uri="{FF2B5EF4-FFF2-40B4-BE49-F238E27FC236}">
                <a16:creationId xmlns:a16="http://schemas.microsoft.com/office/drawing/2014/main" id="{5ADB89B9-30A3-4F0A-3FF7-83AD7F9F8F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1998" y="517944"/>
            <a:ext cx="10608000" cy="622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12" name="Tijdelijke aanduiding voor inhoud 2">
            <a:extLst>
              <a:ext uri="{FF2B5EF4-FFF2-40B4-BE49-F238E27FC236}">
                <a16:creationId xmlns:a16="http://schemas.microsoft.com/office/drawing/2014/main" id="{5E56D917-8B3E-E3F3-59B6-BFAF8729DE68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6360002" y="1317744"/>
            <a:ext cx="5040000" cy="5229137"/>
          </a:xfrm>
          <a:prstGeom prst="rect">
            <a:avLst/>
          </a:prstGeom>
        </p:spPr>
        <p:txBody>
          <a:bodyPr/>
          <a:lstStyle>
            <a:lvl1pPr>
              <a:buClr>
                <a:srgbClr val="507AC2"/>
              </a:buClr>
              <a:defRPr/>
            </a:lvl1pPr>
            <a:lvl2pPr>
              <a:buClr>
                <a:srgbClr val="507AC2"/>
              </a:buClr>
              <a:defRPr/>
            </a:lvl2pPr>
            <a:lvl3pPr>
              <a:buClr>
                <a:srgbClr val="507AC2"/>
              </a:buClr>
              <a:defRPr/>
            </a:lvl3pPr>
            <a:lvl4pPr>
              <a:buClr>
                <a:srgbClr val="507AC2"/>
              </a:buClr>
              <a:defRPr/>
            </a:lvl4pPr>
            <a:lvl5pPr>
              <a:buClr>
                <a:srgbClr val="507AC2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247E0FE4-634D-2A6E-0BE5-C669C6CB52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85200" y="6596579"/>
            <a:ext cx="4114800" cy="1520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2"/>
                </a:solidFill>
              </a:defRPr>
            </a:lvl1pPr>
          </a:lstStyle>
          <a:p>
            <a:r>
              <a:rPr lang="en-BE"/>
              <a:t>Source</a:t>
            </a:r>
          </a:p>
        </p:txBody>
      </p:sp>
    </p:spTree>
    <p:extLst>
      <p:ext uri="{BB962C8B-B14F-4D97-AF65-F5344CB8AC3E}">
        <p14:creationId xmlns:p14="http://schemas.microsoft.com/office/powerpoint/2010/main" val="3091071027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2C0AEA8-36A5-0A78-8020-162823F2DF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792000" y="1860381"/>
            <a:ext cx="5040000" cy="4686500"/>
          </a:xfrm>
          <a:prstGeom prst="rect">
            <a:avLst/>
          </a:prstGeom>
        </p:spPr>
        <p:txBody>
          <a:bodyPr/>
          <a:lstStyle>
            <a:lvl1pPr>
              <a:buClr>
                <a:srgbClr val="507AC2"/>
              </a:buClr>
              <a:defRPr/>
            </a:lvl1pPr>
            <a:lvl2pPr>
              <a:buClr>
                <a:srgbClr val="507AC2"/>
              </a:buClr>
              <a:defRPr/>
            </a:lvl2pPr>
            <a:lvl3pPr>
              <a:buClr>
                <a:srgbClr val="507AC2"/>
              </a:buClr>
              <a:defRPr/>
            </a:lvl3pPr>
            <a:lvl4pPr>
              <a:buClr>
                <a:srgbClr val="507AC2"/>
              </a:buClr>
              <a:defRPr/>
            </a:lvl4pPr>
            <a:lvl5pPr>
              <a:buClr>
                <a:srgbClr val="507AC2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jdelijke aanduiding voor titel 1">
            <a:extLst>
              <a:ext uri="{FF2B5EF4-FFF2-40B4-BE49-F238E27FC236}">
                <a16:creationId xmlns:a16="http://schemas.microsoft.com/office/drawing/2014/main" id="{5ADB89B9-30A3-4F0A-3FF7-83AD7F9F8F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2000" y="504207"/>
            <a:ext cx="10608000" cy="62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12" name="Tijdelijke aanduiding voor inhoud 2">
            <a:extLst>
              <a:ext uri="{FF2B5EF4-FFF2-40B4-BE49-F238E27FC236}">
                <a16:creationId xmlns:a16="http://schemas.microsoft.com/office/drawing/2014/main" id="{5E56D917-8B3E-E3F3-59B6-BFAF8729DE68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6360002" y="1860381"/>
            <a:ext cx="5040000" cy="4686500"/>
          </a:xfrm>
          <a:prstGeom prst="rect">
            <a:avLst/>
          </a:prstGeom>
        </p:spPr>
        <p:txBody>
          <a:bodyPr/>
          <a:lstStyle>
            <a:lvl1pPr>
              <a:buClr>
                <a:srgbClr val="507AC2"/>
              </a:buClr>
              <a:defRPr/>
            </a:lvl1pPr>
            <a:lvl2pPr>
              <a:buClr>
                <a:srgbClr val="507AC2"/>
              </a:buClr>
              <a:defRPr/>
            </a:lvl2pPr>
            <a:lvl3pPr>
              <a:buClr>
                <a:srgbClr val="507AC2"/>
              </a:buClr>
              <a:defRPr/>
            </a:lvl3pPr>
            <a:lvl4pPr>
              <a:buClr>
                <a:srgbClr val="507AC2"/>
              </a:buClr>
              <a:defRPr/>
            </a:lvl4pPr>
            <a:lvl5pPr>
              <a:buClr>
                <a:srgbClr val="507AC2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jdelijke aanduiding voor tekst 2">
            <a:extLst>
              <a:ext uri="{FF2B5EF4-FFF2-40B4-BE49-F238E27FC236}">
                <a16:creationId xmlns:a16="http://schemas.microsoft.com/office/drawing/2014/main" id="{1E11D0CE-46E7-3F62-6F16-774A16A33DF9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791999" y="1155513"/>
            <a:ext cx="5040001" cy="542636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1600" b="0">
                <a:solidFill>
                  <a:srgbClr val="507AC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11" name="Tijdelijke aanduiding voor tekst 2">
            <a:extLst>
              <a:ext uri="{FF2B5EF4-FFF2-40B4-BE49-F238E27FC236}">
                <a16:creationId xmlns:a16="http://schemas.microsoft.com/office/drawing/2014/main" id="{22B77CE3-A4E3-B4AD-046D-A483AA6B73D5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6360002" y="1155513"/>
            <a:ext cx="5040001" cy="542636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1600" b="0">
                <a:solidFill>
                  <a:srgbClr val="507AC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2C0C0982-8B23-8530-27F3-9C39D519D3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85200" y="6596579"/>
            <a:ext cx="4114800" cy="1520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2"/>
                </a:solidFill>
              </a:defRPr>
            </a:lvl1pPr>
          </a:lstStyle>
          <a:p>
            <a:r>
              <a:rPr lang="en-BE"/>
              <a:t>Source</a:t>
            </a:r>
          </a:p>
        </p:txBody>
      </p:sp>
    </p:spTree>
    <p:extLst>
      <p:ext uri="{BB962C8B-B14F-4D97-AF65-F5344CB8AC3E}">
        <p14:creationId xmlns:p14="http://schemas.microsoft.com/office/powerpoint/2010/main" val="2096692053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with logo'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jdelijke aanduiding voor tekst 2">
            <a:extLst>
              <a:ext uri="{FF2B5EF4-FFF2-40B4-BE49-F238E27FC236}">
                <a16:creationId xmlns:a16="http://schemas.microsoft.com/office/drawing/2014/main" id="{22B77CE3-A4E3-B4AD-046D-A483AA6B73D5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6311998" y="1154027"/>
            <a:ext cx="5040001" cy="539324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1600" b="0">
                <a:solidFill>
                  <a:srgbClr val="507AC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5" name="Tijdelijke aanduiding voor afbeelding 4">
            <a:extLst>
              <a:ext uri="{FF2B5EF4-FFF2-40B4-BE49-F238E27FC236}">
                <a16:creationId xmlns:a16="http://schemas.microsoft.com/office/drawing/2014/main" id="{6DCB1552-6BA2-5743-9E75-BCEA0A87BB2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311998" y="1860381"/>
            <a:ext cx="720000" cy="7200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200"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Click to add logo</a:t>
            </a:r>
          </a:p>
          <a:p>
            <a:endParaRPr lang="nl-NL"/>
          </a:p>
        </p:txBody>
      </p:sp>
      <p:sp>
        <p:nvSpPr>
          <p:cNvPr id="6" name="Tijdelijke aanduiding voor afbeelding 4">
            <a:extLst>
              <a:ext uri="{FF2B5EF4-FFF2-40B4-BE49-F238E27FC236}">
                <a16:creationId xmlns:a16="http://schemas.microsoft.com/office/drawing/2014/main" id="{CB9A7961-F32D-C953-455F-8511A70229E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0535999" y="1860381"/>
            <a:ext cx="720000" cy="720000"/>
          </a:xfrm>
          <a:prstGeom prst="rect">
            <a:avLst/>
          </a:prstGeom>
        </p:spPr>
        <p:txBody>
          <a:bodyPr/>
          <a:lstStyle>
            <a:lvl1pPr marL="0" indent="0">
              <a:buFont typeface="+mj-lt"/>
              <a:buAutoNum type="arabicPeriod"/>
              <a:defRPr sz="1200"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Click to add logo</a:t>
            </a:r>
          </a:p>
          <a:p>
            <a:endParaRPr lang="nl-NL"/>
          </a:p>
          <a:p>
            <a:endParaRPr lang="nl-NL"/>
          </a:p>
        </p:txBody>
      </p:sp>
      <p:sp>
        <p:nvSpPr>
          <p:cNvPr id="7" name="Tijdelijke aanduiding voor afbeelding 4">
            <a:extLst>
              <a:ext uri="{FF2B5EF4-FFF2-40B4-BE49-F238E27FC236}">
                <a16:creationId xmlns:a16="http://schemas.microsoft.com/office/drawing/2014/main" id="{49B8A7DA-608F-E1F1-3D28-26CAC74AEE7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367998" y="1860381"/>
            <a:ext cx="720000" cy="720000"/>
          </a:xfrm>
          <a:prstGeom prst="rect">
            <a:avLst/>
          </a:prstGeom>
        </p:spPr>
        <p:txBody>
          <a:bodyPr/>
          <a:lstStyle>
            <a:lvl1pPr marL="0" indent="0">
              <a:buFont typeface="+mj-lt"/>
              <a:buAutoNum type="arabicPeriod"/>
              <a:defRPr sz="1200"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Click to add logo</a:t>
            </a:r>
          </a:p>
          <a:p>
            <a:endParaRPr lang="nl-NL"/>
          </a:p>
          <a:p>
            <a:endParaRPr lang="nl-NL"/>
          </a:p>
        </p:txBody>
      </p:sp>
      <p:sp>
        <p:nvSpPr>
          <p:cNvPr id="9" name="Tijdelijke aanduiding voor afbeelding 4">
            <a:extLst>
              <a:ext uri="{FF2B5EF4-FFF2-40B4-BE49-F238E27FC236}">
                <a16:creationId xmlns:a16="http://schemas.microsoft.com/office/drawing/2014/main" id="{46E0DBD1-6B7F-DFCF-0D6D-21B1F6CB82AA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8423998" y="1860381"/>
            <a:ext cx="720000" cy="720000"/>
          </a:xfrm>
          <a:prstGeom prst="rect">
            <a:avLst/>
          </a:prstGeom>
        </p:spPr>
        <p:txBody>
          <a:bodyPr/>
          <a:lstStyle>
            <a:lvl1pPr marL="0" indent="0">
              <a:buFont typeface="+mj-lt"/>
              <a:buAutoNum type="arabicPeriod"/>
              <a:defRPr sz="1200"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Click to add logo</a:t>
            </a:r>
          </a:p>
          <a:p>
            <a:endParaRPr lang="nl-NL"/>
          </a:p>
          <a:p>
            <a:endParaRPr lang="nl-NL"/>
          </a:p>
        </p:txBody>
      </p:sp>
      <p:sp>
        <p:nvSpPr>
          <p:cNvPr id="10" name="Tijdelijke aanduiding voor afbeelding 4">
            <a:extLst>
              <a:ext uri="{FF2B5EF4-FFF2-40B4-BE49-F238E27FC236}">
                <a16:creationId xmlns:a16="http://schemas.microsoft.com/office/drawing/2014/main" id="{AB81FC5C-706E-D0C1-7398-256EE2A0A64E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9479998" y="1860381"/>
            <a:ext cx="720000" cy="720000"/>
          </a:xfrm>
          <a:prstGeom prst="rect">
            <a:avLst/>
          </a:prstGeom>
        </p:spPr>
        <p:txBody>
          <a:bodyPr/>
          <a:lstStyle>
            <a:lvl1pPr marL="0" indent="0">
              <a:buFont typeface="+mj-lt"/>
              <a:buAutoNum type="arabicPeriod"/>
              <a:defRPr sz="1200"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Click to add logo</a:t>
            </a:r>
          </a:p>
          <a:p>
            <a:endParaRPr lang="nl-NL"/>
          </a:p>
          <a:p>
            <a:endParaRPr lang="nl-NL"/>
          </a:p>
        </p:txBody>
      </p:sp>
      <p:sp>
        <p:nvSpPr>
          <p:cNvPr id="13" name="Tijdelijke aanduiding voor afbeelding 4">
            <a:extLst>
              <a:ext uri="{FF2B5EF4-FFF2-40B4-BE49-F238E27FC236}">
                <a16:creationId xmlns:a16="http://schemas.microsoft.com/office/drawing/2014/main" id="{B2399D94-41F0-E023-E634-9E7013CADF3A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6311998" y="4295439"/>
            <a:ext cx="720000" cy="720000"/>
          </a:xfrm>
          <a:prstGeom prst="rect">
            <a:avLst/>
          </a:prstGeom>
        </p:spPr>
        <p:txBody>
          <a:bodyPr/>
          <a:lstStyle>
            <a:lvl1pPr marL="0" indent="0">
              <a:buFont typeface="+mj-lt"/>
              <a:buAutoNum type="arabicPeriod"/>
              <a:defRPr sz="1200"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Click to add logo</a:t>
            </a:r>
          </a:p>
          <a:p>
            <a:endParaRPr lang="nl-NL"/>
          </a:p>
          <a:p>
            <a:endParaRPr lang="nl-NL"/>
          </a:p>
        </p:txBody>
      </p:sp>
      <p:sp>
        <p:nvSpPr>
          <p:cNvPr id="14" name="Tijdelijke aanduiding voor afbeelding 4">
            <a:extLst>
              <a:ext uri="{FF2B5EF4-FFF2-40B4-BE49-F238E27FC236}">
                <a16:creationId xmlns:a16="http://schemas.microsoft.com/office/drawing/2014/main" id="{99FFE453-B38A-C4D5-C090-140F6D7B778B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10535999" y="4295439"/>
            <a:ext cx="720000" cy="720000"/>
          </a:xfrm>
          <a:prstGeom prst="rect">
            <a:avLst/>
          </a:prstGeom>
        </p:spPr>
        <p:txBody>
          <a:bodyPr/>
          <a:lstStyle>
            <a:lvl1pPr marL="0" indent="0">
              <a:buFont typeface="+mj-lt"/>
              <a:buAutoNum type="arabicPeriod"/>
              <a:defRPr sz="1200"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Click to add logo</a:t>
            </a:r>
          </a:p>
          <a:p>
            <a:endParaRPr lang="nl-NL"/>
          </a:p>
          <a:p>
            <a:endParaRPr lang="nl-NL"/>
          </a:p>
        </p:txBody>
      </p:sp>
      <p:sp>
        <p:nvSpPr>
          <p:cNvPr id="15" name="Tijdelijke aanduiding voor afbeelding 4">
            <a:extLst>
              <a:ext uri="{FF2B5EF4-FFF2-40B4-BE49-F238E27FC236}">
                <a16:creationId xmlns:a16="http://schemas.microsoft.com/office/drawing/2014/main" id="{0A6ED53A-9F4A-5190-97D9-F6B0819D8BFB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7367998" y="4295439"/>
            <a:ext cx="720000" cy="720000"/>
          </a:xfrm>
          <a:prstGeom prst="rect">
            <a:avLst/>
          </a:prstGeom>
        </p:spPr>
        <p:txBody>
          <a:bodyPr/>
          <a:lstStyle>
            <a:lvl1pPr marL="0" indent="0">
              <a:buFont typeface="+mj-lt"/>
              <a:buNone/>
              <a:defRPr sz="1200"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Click to add logo</a:t>
            </a:r>
          </a:p>
        </p:txBody>
      </p:sp>
      <p:sp>
        <p:nvSpPr>
          <p:cNvPr id="16" name="Tijdelijke aanduiding voor afbeelding 4">
            <a:extLst>
              <a:ext uri="{FF2B5EF4-FFF2-40B4-BE49-F238E27FC236}">
                <a16:creationId xmlns:a16="http://schemas.microsoft.com/office/drawing/2014/main" id="{5C627550-6F75-0716-F947-784C8BC2D531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8428150" y="4295439"/>
            <a:ext cx="720000" cy="720000"/>
          </a:xfrm>
          <a:prstGeom prst="rect">
            <a:avLst/>
          </a:prstGeom>
        </p:spPr>
        <p:txBody>
          <a:bodyPr/>
          <a:lstStyle>
            <a:lvl1pPr marL="0" indent="0">
              <a:buFont typeface="+mj-lt"/>
              <a:buAutoNum type="arabicPeriod"/>
              <a:defRPr sz="1200"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Click to add logo</a:t>
            </a:r>
          </a:p>
          <a:p>
            <a:endParaRPr lang="nl-NL"/>
          </a:p>
          <a:p>
            <a:endParaRPr lang="nl-NL"/>
          </a:p>
        </p:txBody>
      </p:sp>
      <p:sp>
        <p:nvSpPr>
          <p:cNvPr id="17" name="Tijdelijke aanduiding voor afbeelding 4">
            <a:extLst>
              <a:ext uri="{FF2B5EF4-FFF2-40B4-BE49-F238E27FC236}">
                <a16:creationId xmlns:a16="http://schemas.microsoft.com/office/drawing/2014/main" id="{A8318F08-255E-E28E-CA0B-DE12226A7793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9479998" y="4295439"/>
            <a:ext cx="720000" cy="720000"/>
          </a:xfrm>
          <a:prstGeom prst="rect">
            <a:avLst/>
          </a:prstGeom>
        </p:spPr>
        <p:txBody>
          <a:bodyPr/>
          <a:lstStyle>
            <a:lvl1pPr marL="0" indent="0">
              <a:buFont typeface="+mj-lt"/>
              <a:buAutoNum type="arabicPeriod"/>
              <a:defRPr sz="1200"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Click to add logo</a:t>
            </a:r>
          </a:p>
          <a:p>
            <a:endParaRPr lang="nl-NL"/>
          </a:p>
          <a:p>
            <a:endParaRPr lang="nl-NL"/>
          </a:p>
        </p:txBody>
      </p:sp>
      <p:sp>
        <p:nvSpPr>
          <p:cNvPr id="23" name="Tijdelijke aanduiding voor afbeelding 4">
            <a:extLst>
              <a:ext uri="{FF2B5EF4-FFF2-40B4-BE49-F238E27FC236}">
                <a16:creationId xmlns:a16="http://schemas.microsoft.com/office/drawing/2014/main" id="{7E12676C-3873-A993-4AE5-1FAF61ECE24E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6311998" y="3483753"/>
            <a:ext cx="720000" cy="720000"/>
          </a:xfrm>
          <a:prstGeom prst="rect">
            <a:avLst/>
          </a:prstGeom>
        </p:spPr>
        <p:txBody>
          <a:bodyPr/>
          <a:lstStyle>
            <a:lvl1pPr marL="0" indent="0">
              <a:buFont typeface="+mj-lt"/>
              <a:buAutoNum type="arabicPeriod"/>
              <a:defRPr sz="1200"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Click to add logo</a:t>
            </a:r>
          </a:p>
          <a:p>
            <a:endParaRPr lang="nl-NL"/>
          </a:p>
          <a:p>
            <a:endParaRPr lang="nl-NL"/>
          </a:p>
        </p:txBody>
      </p:sp>
      <p:sp>
        <p:nvSpPr>
          <p:cNvPr id="24" name="Tijdelijke aanduiding voor afbeelding 4">
            <a:extLst>
              <a:ext uri="{FF2B5EF4-FFF2-40B4-BE49-F238E27FC236}">
                <a16:creationId xmlns:a16="http://schemas.microsoft.com/office/drawing/2014/main" id="{FD50B4E6-85A9-F1F2-6F39-E6CF32493F20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10535999" y="3483753"/>
            <a:ext cx="720000" cy="720000"/>
          </a:xfrm>
          <a:prstGeom prst="rect">
            <a:avLst/>
          </a:prstGeom>
        </p:spPr>
        <p:txBody>
          <a:bodyPr/>
          <a:lstStyle>
            <a:lvl1pPr marL="0" indent="0">
              <a:buFont typeface="+mj-lt"/>
              <a:buAutoNum type="arabicPeriod"/>
              <a:defRPr sz="1200"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Click to add logo</a:t>
            </a:r>
          </a:p>
          <a:p>
            <a:endParaRPr lang="nl-NL"/>
          </a:p>
          <a:p>
            <a:endParaRPr lang="nl-NL"/>
          </a:p>
        </p:txBody>
      </p:sp>
      <p:sp>
        <p:nvSpPr>
          <p:cNvPr id="25" name="Tijdelijke aanduiding voor afbeelding 4">
            <a:extLst>
              <a:ext uri="{FF2B5EF4-FFF2-40B4-BE49-F238E27FC236}">
                <a16:creationId xmlns:a16="http://schemas.microsoft.com/office/drawing/2014/main" id="{F3C196DA-4005-DC96-0D43-0776658575F9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7367998" y="3483753"/>
            <a:ext cx="720000" cy="720000"/>
          </a:xfrm>
          <a:prstGeom prst="rect">
            <a:avLst/>
          </a:prstGeom>
        </p:spPr>
        <p:txBody>
          <a:bodyPr/>
          <a:lstStyle>
            <a:lvl1pPr marL="0" indent="0">
              <a:buFont typeface="+mj-lt"/>
              <a:buAutoNum type="arabicPeriod"/>
              <a:defRPr sz="1200"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Click to add logo</a:t>
            </a:r>
          </a:p>
          <a:p>
            <a:endParaRPr lang="nl-NL"/>
          </a:p>
          <a:p>
            <a:endParaRPr lang="nl-NL"/>
          </a:p>
        </p:txBody>
      </p:sp>
      <p:sp>
        <p:nvSpPr>
          <p:cNvPr id="26" name="Tijdelijke aanduiding voor afbeelding 4">
            <a:extLst>
              <a:ext uri="{FF2B5EF4-FFF2-40B4-BE49-F238E27FC236}">
                <a16:creationId xmlns:a16="http://schemas.microsoft.com/office/drawing/2014/main" id="{8FDBB679-F75E-40F0-8811-288DB1CB6E19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8428150" y="3483753"/>
            <a:ext cx="720000" cy="720000"/>
          </a:xfrm>
          <a:prstGeom prst="rect">
            <a:avLst/>
          </a:prstGeom>
        </p:spPr>
        <p:txBody>
          <a:bodyPr/>
          <a:lstStyle>
            <a:lvl1pPr marL="0" indent="0">
              <a:buFont typeface="+mj-lt"/>
              <a:buAutoNum type="arabicPeriod"/>
              <a:defRPr sz="1200"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Click to add logo</a:t>
            </a:r>
          </a:p>
          <a:p>
            <a:endParaRPr lang="nl-NL"/>
          </a:p>
          <a:p>
            <a:endParaRPr lang="nl-NL"/>
          </a:p>
        </p:txBody>
      </p:sp>
      <p:sp>
        <p:nvSpPr>
          <p:cNvPr id="27" name="Tijdelijke aanduiding voor afbeelding 4">
            <a:extLst>
              <a:ext uri="{FF2B5EF4-FFF2-40B4-BE49-F238E27FC236}">
                <a16:creationId xmlns:a16="http://schemas.microsoft.com/office/drawing/2014/main" id="{94490BF4-7C50-E4CD-1745-F545080F5C72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9479998" y="3483753"/>
            <a:ext cx="720000" cy="720000"/>
          </a:xfrm>
          <a:prstGeom prst="rect">
            <a:avLst/>
          </a:prstGeom>
        </p:spPr>
        <p:txBody>
          <a:bodyPr/>
          <a:lstStyle>
            <a:lvl1pPr marL="0" indent="0">
              <a:buFont typeface="+mj-lt"/>
              <a:buAutoNum type="arabicPeriod"/>
              <a:defRPr sz="1200"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Click to add logo</a:t>
            </a:r>
          </a:p>
          <a:p>
            <a:endParaRPr lang="nl-NL"/>
          </a:p>
          <a:p>
            <a:endParaRPr lang="nl-NL"/>
          </a:p>
        </p:txBody>
      </p:sp>
      <p:sp>
        <p:nvSpPr>
          <p:cNvPr id="33" name="Tijdelijke aanduiding voor afbeelding 4">
            <a:extLst>
              <a:ext uri="{FF2B5EF4-FFF2-40B4-BE49-F238E27FC236}">
                <a16:creationId xmlns:a16="http://schemas.microsoft.com/office/drawing/2014/main" id="{2EE1009F-5ACA-4126-6A99-FE7F7ABEDDFC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6311998" y="2672067"/>
            <a:ext cx="720000" cy="720000"/>
          </a:xfrm>
          <a:prstGeom prst="rect">
            <a:avLst/>
          </a:prstGeom>
        </p:spPr>
        <p:txBody>
          <a:bodyPr/>
          <a:lstStyle>
            <a:lvl1pPr marL="0" indent="0">
              <a:buFont typeface="+mj-lt"/>
              <a:buAutoNum type="arabicPeriod"/>
              <a:defRPr sz="1200"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Click to add logo</a:t>
            </a:r>
          </a:p>
          <a:p>
            <a:endParaRPr lang="nl-NL"/>
          </a:p>
          <a:p>
            <a:endParaRPr lang="nl-NL"/>
          </a:p>
        </p:txBody>
      </p:sp>
      <p:sp>
        <p:nvSpPr>
          <p:cNvPr id="34" name="Tijdelijke aanduiding voor afbeelding 4">
            <a:extLst>
              <a:ext uri="{FF2B5EF4-FFF2-40B4-BE49-F238E27FC236}">
                <a16:creationId xmlns:a16="http://schemas.microsoft.com/office/drawing/2014/main" id="{8881785D-E343-C047-C655-39D0DEAE1B84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10535999" y="2672067"/>
            <a:ext cx="720000" cy="720000"/>
          </a:xfrm>
          <a:prstGeom prst="rect">
            <a:avLst/>
          </a:prstGeom>
        </p:spPr>
        <p:txBody>
          <a:bodyPr/>
          <a:lstStyle>
            <a:lvl1pPr marL="0" indent="0">
              <a:buFont typeface="+mj-lt"/>
              <a:buAutoNum type="arabicPeriod"/>
              <a:defRPr sz="1200"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Click to add logo</a:t>
            </a:r>
          </a:p>
          <a:p>
            <a:endParaRPr lang="nl-NL"/>
          </a:p>
          <a:p>
            <a:endParaRPr lang="nl-NL"/>
          </a:p>
        </p:txBody>
      </p:sp>
      <p:sp>
        <p:nvSpPr>
          <p:cNvPr id="35" name="Tijdelijke aanduiding voor afbeelding 4">
            <a:extLst>
              <a:ext uri="{FF2B5EF4-FFF2-40B4-BE49-F238E27FC236}">
                <a16:creationId xmlns:a16="http://schemas.microsoft.com/office/drawing/2014/main" id="{C935BDE4-424E-4501-7F4D-4B3F85DA9D70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7367998" y="2672067"/>
            <a:ext cx="720000" cy="720000"/>
          </a:xfrm>
          <a:prstGeom prst="rect">
            <a:avLst/>
          </a:prstGeom>
        </p:spPr>
        <p:txBody>
          <a:bodyPr/>
          <a:lstStyle>
            <a:lvl1pPr marL="0" indent="0">
              <a:buFont typeface="+mj-lt"/>
              <a:buAutoNum type="arabicPeriod"/>
              <a:defRPr sz="1200"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Click to add logo</a:t>
            </a:r>
          </a:p>
          <a:p>
            <a:endParaRPr lang="nl-NL"/>
          </a:p>
          <a:p>
            <a:endParaRPr lang="nl-NL"/>
          </a:p>
        </p:txBody>
      </p:sp>
      <p:sp>
        <p:nvSpPr>
          <p:cNvPr id="36" name="Tijdelijke aanduiding voor afbeelding 4">
            <a:extLst>
              <a:ext uri="{FF2B5EF4-FFF2-40B4-BE49-F238E27FC236}">
                <a16:creationId xmlns:a16="http://schemas.microsoft.com/office/drawing/2014/main" id="{08E04B72-2157-6BA7-4523-FC626B2E4D67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8428150" y="2672067"/>
            <a:ext cx="720000" cy="720000"/>
          </a:xfrm>
          <a:prstGeom prst="rect">
            <a:avLst/>
          </a:prstGeom>
        </p:spPr>
        <p:txBody>
          <a:bodyPr/>
          <a:lstStyle>
            <a:lvl1pPr marL="0" indent="0">
              <a:buFont typeface="+mj-lt"/>
              <a:buAutoNum type="arabicPeriod"/>
              <a:defRPr sz="1200"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Click to add logo</a:t>
            </a:r>
          </a:p>
          <a:p>
            <a:endParaRPr lang="nl-NL"/>
          </a:p>
          <a:p>
            <a:endParaRPr lang="nl-NL"/>
          </a:p>
        </p:txBody>
      </p:sp>
      <p:sp>
        <p:nvSpPr>
          <p:cNvPr id="37" name="Tijdelijke aanduiding voor afbeelding 4">
            <a:extLst>
              <a:ext uri="{FF2B5EF4-FFF2-40B4-BE49-F238E27FC236}">
                <a16:creationId xmlns:a16="http://schemas.microsoft.com/office/drawing/2014/main" id="{C8B873D7-32CD-A7F7-90FF-7312B8507F40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9479998" y="2672067"/>
            <a:ext cx="720000" cy="720000"/>
          </a:xfrm>
          <a:prstGeom prst="rect">
            <a:avLst/>
          </a:prstGeom>
        </p:spPr>
        <p:txBody>
          <a:bodyPr/>
          <a:lstStyle>
            <a:lvl1pPr marL="0" indent="0">
              <a:buFont typeface="+mj-lt"/>
              <a:buAutoNum type="arabicPeriod"/>
              <a:defRPr sz="1200"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Click to add logo</a:t>
            </a:r>
          </a:p>
          <a:p>
            <a:endParaRPr lang="nl-NL"/>
          </a:p>
          <a:p>
            <a:endParaRPr lang="nl-NL"/>
          </a:p>
        </p:txBody>
      </p:sp>
      <p:sp>
        <p:nvSpPr>
          <p:cNvPr id="19" name="Tijdelijke aanduiding voor afbeelding 4">
            <a:extLst>
              <a:ext uri="{FF2B5EF4-FFF2-40B4-BE49-F238E27FC236}">
                <a16:creationId xmlns:a16="http://schemas.microsoft.com/office/drawing/2014/main" id="{68549222-8E58-EDB5-7ACA-ED3980F19646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6311998" y="5107125"/>
            <a:ext cx="720000" cy="720000"/>
          </a:xfrm>
          <a:prstGeom prst="rect">
            <a:avLst/>
          </a:prstGeom>
        </p:spPr>
        <p:txBody>
          <a:bodyPr/>
          <a:lstStyle>
            <a:lvl1pPr marL="0" indent="0">
              <a:buFont typeface="+mj-lt"/>
              <a:buAutoNum type="arabicPeriod"/>
              <a:defRPr sz="1200"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Click to add logo</a:t>
            </a:r>
          </a:p>
          <a:p>
            <a:endParaRPr lang="nl-NL"/>
          </a:p>
          <a:p>
            <a:endParaRPr lang="nl-NL"/>
          </a:p>
        </p:txBody>
      </p:sp>
      <p:sp>
        <p:nvSpPr>
          <p:cNvPr id="20" name="Tijdelijke aanduiding voor afbeelding 4">
            <a:extLst>
              <a:ext uri="{FF2B5EF4-FFF2-40B4-BE49-F238E27FC236}">
                <a16:creationId xmlns:a16="http://schemas.microsoft.com/office/drawing/2014/main" id="{21D6358C-4A84-BC67-5DFC-D8BAED52BA19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10535999" y="5107125"/>
            <a:ext cx="720000" cy="720000"/>
          </a:xfrm>
          <a:prstGeom prst="rect">
            <a:avLst/>
          </a:prstGeom>
        </p:spPr>
        <p:txBody>
          <a:bodyPr/>
          <a:lstStyle>
            <a:lvl1pPr marL="0" indent="0">
              <a:buFont typeface="+mj-lt"/>
              <a:buAutoNum type="arabicPeriod"/>
              <a:defRPr sz="1200"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Click to add logo</a:t>
            </a:r>
          </a:p>
          <a:p>
            <a:endParaRPr lang="nl-NL"/>
          </a:p>
          <a:p>
            <a:endParaRPr lang="nl-NL"/>
          </a:p>
        </p:txBody>
      </p:sp>
      <p:sp>
        <p:nvSpPr>
          <p:cNvPr id="21" name="Tijdelijke aanduiding voor afbeelding 4">
            <a:extLst>
              <a:ext uri="{FF2B5EF4-FFF2-40B4-BE49-F238E27FC236}">
                <a16:creationId xmlns:a16="http://schemas.microsoft.com/office/drawing/2014/main" id="{4F960409-FE75-39EE-9276-563B7751331E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7367998" y="5107125"/>
            <a:ext cx="720000" cy="720000"/>
          </a:xfrm>
          <a:prstGeom prst="rect">
            <a:avLst/>
          </a:prstGeom>
        </p:spPr>
        <p:txBody>
          <a:bodyPr/>
          <a:lstStyle>
            <a:lvl1pPr marL="0" indent="0">
              <a:buFont typeface="+mj-lt"/>
              <a:buNone/>
              <a:defRPr sz="1200"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Click to add logo</a:t>
            </a:r>
          </a:p>
        </p:txBody>
      </p:sp>
      <p:sp>
        <p:nvSpPr>
          <p:cNvPr id="22" name="Tijdelijke aanduiding voor afbeelding 4">
            <a:extLst>
              <a:ext uri="{FF2B5EF4-FFF2-40B4-BE49-F238E27FC236}">
                <a16:creationId xmlns:a16="http://schemas.microsoft.com/office/drawing/2014/main" id="{382687E2-9ECA-BDF1-8121-93D1B09CC10E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8428150" y="5107125"/>
            <a:ext cx="720000" cy="720000"/>
          </a:xfrm>
          <a:prstGeom prst="rect">
            <a:avLst/>
          </a:prstGeom>
        </p:spPr>
        <p:txBody>
          <a:bodyPr/>
          <a:lstStyle>
            <a:lvl1pPr marL="0" indent="0">
              <a:buFont typeface="+mj-lt"/>
              <a:buAutoNum type="arabicPeriod"/>
              <a:defRPr sz="1200"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Click to add logo</a:t>
            </a:r>
          </a:p>
          <a:p>
            <a:endParaRPr lang="nl-NL"/>
          </a:p>
          <a:p>
            <a:endParaRPr lang="nl-NL"/>
          </a:p>
        </p:txBody>
      </p:sp>
      <p:sp>
        <p:nvSpPr>
          <p:cNvPr id="28" name="Tijdelijke aanduiding voor afbeelding 4">
            <a:extLst>
              <a:ext uri="{FF2B5EF4-FFF2-40B4-BE49-F238E27FC236}">
                <a16:creationId xmlns:a16="http://schemas.microsoft.com/office/drawing/2014/main" id="{83508A8A-6A9B-9CB9-C43C-CFC7AC8FC253}"/>
              </a:ext>
            </a:extLst>
          </p:cNvPr>
          <p:cNvSpPr>
            <a:spLocks noGrp="1"/>
          </p:cNvSpPr>
          <p:nvPr>
            <p:ph type="pic" sz="quarter" idx="37" hasCustomPrompt="1"/>
          </p:nvPr>
        </p:nvSpPr>
        <p:spPr>
          <a:xfrm>
            <a:off x="9479998" y="5107125"/>
            <a:ext cx="720000" cy="720000"/>
          </a:xfrm>
          <a:prstGeom prst="rect">
            <a:avLst/>
          </a:prstGeom>
        </p:spPr>
        <p:txBody>
          <a:bodyPr/>
          <a:lstStyle>
            <a:lvl1pPr marL="0" indent="0">
              <a:buFont typeface="+mj-lt"/>
              <a:buAutoNum type="arabicPeriod"/>
              <a:defRPr sz="1200"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Click to add logo</a:t>
            </a:r>
          </a:p>
          <a:p>
            <a:endParaRPr lang="nl-NL"/>
          </a:p>
          <a:p>
            <a:endParaRPr lang="nl-NL"/>
          </a:p>
        </p:txBody>
      </p:sp>
      <p:sp>
        <p:nvSpPr>
          <p:cNvPr id="4" name="Tijdelijke aanduiding voor inhoud 2">
            <a:extLst>
              <a:ext uri="{FF2B5EF4-FFF2-40B4-BE49-F238E27FC236}">
                <a16:creationId xmlns:a16="http://schemas.microsoft.com/office/drawing/2014/main" id="{7A92642E-F2C6-B1A7-CCBA-41CEFD26F301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792000" y="1860381"/>
            <a:ext cx="5040000" cy="4686500"/>
          </a:xfrm>
          <a:prstGeom prst="rect">
            <a:avLst/>
          </a:prstGeom>
        </p:spPr>
        <p:txBody>
          <a:bodyPr/>
          <a:lstStyle>
            <a:lvl1pPr>
              <a:buClr>
                <a:srgbClr val="507AC2"/>
              </a:buClr>
              <a:defRPr/>
            </a:lvl1pPr>
            <a:lvl2pPr>
              <a:buClr>
                <a:srgbClr val="507AC2"/>
              </a:buClr>
              <a:defRPr/>
            </a:lvl2pPr>
            <a:lvl3pPr>
              <a:buClr>
                <a:srgbClr val="507AC2"/>
              </a:buClr>
              <a:defRPr/>
            </a:lvl3pPr>
            <a:lvl4pPr>
              <a:buClr>
                <a:srgbClr val="507AC2"/>
              </a:buClr>
              <a:defRPr/>
            </a:lvl4pPr>
            <a:lvl5pPr>
              <a:buClr>
                <a:srgbClr val="507AC2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Tijdelijke aanduiding voor titel 1">
            <a:extLst>
              <a:ext uri="{FF2B5EF4-FFF2-40B4-BE49-F238E27FC236}">
                <a16:creationId xmlns:a16="http://schemas.microsoft.com/office/drawing/2014/main" id="{70FDE092-E1E7-8B76-81F2-3E12F1625B8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2000" y="504207"/>
            <a:ext cx="10608000" cy="62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18" name="Tijdelijke aanduiding voor tekst 2">
            <a:extLst>
              <a:ext uri="{FF2B5EF4-FFF2-40B4-BE49-F238E27FC236}">
                <a16:creationId xmlns:a16="http://schemas.microsoft.com/office/drawing/2014/main" id="{EF743F91-D243-EE2D-9F36-5382301238B6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791999" y="1155513"/>
            <a:ext cx="5040001" cy="542636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1600" b="0">
                <a:solidFill>
                  <a:srgbClr val="507AC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4" name="Footer Placeholder 2">
            <a:extLst>
              <a:ext uri="{FF2B5EF4-FFF2-40B4-BE49-F238E27FC236}">
                <a16:creationId xmlns:a16="http://schemas.microsoft.com/office/drawing/2014/main" id="{C767FBD4-E49F-A6FB-5EF3-E803E1A820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85200" y="6596579"/>
            <a:ext cx="4114800" cy="1520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2"/>
                </a:solidFill>
              </a:defRPr>
            </a:lvl1pPr>
          </a:lstStyle>
          <a:p>
            <a:r>
              <a:rPr lang="en-BE"/>
              <a:t>Source</a:t>
            </a:r>
          </a:p>
        </p:txBody>
      </p:sp>
    </p:spTree>
    <p:extLst>
      <p:ext uri="{BB962C8B-B14F-4D97-AF65-F5344CB8AC3E}">
        <p14:creationId xmlns:p14="http://schemas.microsoft.com/office/powerpoint/2010/main" val="3989299476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with subtitle and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2C0AEA8-36A5-0A78-8020-162823F2DF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792000" y="2624685"/>
            <a:ext cx="5040000" cy="3947527"/>
          </a:xfrm>
          <a:prstGeom prst="rect">
            <a:avLst/>
          </a:prstGeom>
        </p:spPr>
        <p:txBody>
          <a:bodyPr/>
          <a:lstStyle>
            <a:lvl1pPr>
              <a:buClr>
                <a:srgbClr val="507AC2"/>
              </a:buClr>
              <a:defRPr/>
            </a:lvl1pPr>
            <a:lvl2pPr>
              <a:buClr>
                <a:srgbClr val="507AC2"/>
              </a:buClr>
              <a:defRPr/>
            </a:lvl2pPr>
            <a:lvl3pPr>
              <a:buClr>
                <a:srgbClr val="507AC2"/>
              </a:buClr>
              <a:defRPr/>
            </a:lvl3pPr>
            <a:lvl4pPr>
              <a:buClr>
                <a:srgbClr val="507AC2"/>
              </a:buClr>
              <a:defRPr/>
            </a:lvl4pPr>
            <a:lvl5pPr>
              <a:buClr>
                <a:srgbClr val="507AC2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jdelijke aanduiding voor titel 1">
            <a:extLst>
              <a:ext uri="{FF2B5EF4-FFF2-40B4-BE49-F238E27FC236}">
                <a16:creationId xmlns:a16="http://schemas.microsoft.com/office/drawing/2014/main" id="{5ADB89B9-30A3-4F0A-3FF7-83AD7F9F8F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2000" y="506140"/>
            <a:ext cx="10608000" cy="622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4" name="Tijdelijke aanduiding voor afbeelding 11">
            <a:extLst>
              <a:ext uri="{FF2B5EF4-FFF2-40B4-BE49-F238E27FC236}">
                <a16:creationId xmlns:a16="http://schemas.microsoft.com/office/drawing/2014/main" id="{00ED5CDE-7DD7-6C29-351F-D60C9DAA6FCE}"/>
              </a:ext>
            </a:extLst>
          </p:cNvPr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789916" y="1292416"/>
            <a:ext cx="720000" cy="720000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>
              <a:buFont typeface="Arial" panose="020B0604020202020204" pitchFamily="34" charset="0"/>
              <a:buChar char="•"/>
              <a:defRPr sz="1200"/>
            </a:lvl1pPr>
          </a:lstStyle>
          <a:p>
            <a:r>
              <a:rPr lang="en-US"/>
              <a:t>Click to add icon</a:t>
            </a:r>
            <a:endParaRPr lang="nl-NL"/>
          </a:p>
        </p:txBody>
      </p:sp>
      <p:sp>
        <p:nvSpPr>
          <p:cNvPr id="6" name="Tijdelijke aanduiding voor afbeelding 11">
            <a:extLst>
              <a:ext uri="{FF2B5EF4-FFF2-40B4-BE49-F238E27FC236}">
                <a16:creationId xmlns:a16="http://schemas.microsoft.com/office/drawing/2014/main" id="{FF99C2C0-57DE-865F-6FCB-599C11DF621E}"/>
              </a:ext>
            </a:extLst>
          </p:cNvPr>
          <p:cNvSpPr>
            <a:spLocks noGrp="1" noChangeAspect="1"/>
          </p:cNvSpPr>
          <p:nvPr>
            <p:ph type="pic" sz="quarter" idx="21" hasCustomPrompt="1"/>
          </p:nvPr>
        </p:nvSpPr>
        <p:spPr>
          <a:xfrm>
            <a:off x="6360000" y="1292416"/>
            <a:ext cx="720000" cy="720000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>
              <a:buFont typeface="Arial" panose="020B0604020202020204" pitchFamily="34" charset="0"/>
              <a:buChar char="•"/>
              <a:defRPr sz="1200"/>
            </a:lvl1pPr>
          </a:lstStyle>
          <a:p>
            <a:r>
              <a:rPr lang="en-US"/>
              <a:t>Click to add icon</a:t>
            </a:r>
            <a:endParaRPr lang="nl-NL"/>
          </a:p>
        </p:txBody>
      </p:sp>
      <p:sp>
        <p:nvSpPr>
          <p:cNvPr id="10" name="Tijdelijke aanduiding voor tekst 2">
            <a:extLst>
              <a:ext uri="{FF2B5EF4-FFF2-40B4-BE49-F238E27FC236}">
                <a16:creationId xmlns:a16="http://schemas.microsoft.com/office/drawing/2014/main" id="{98FA3BDE-BCF0-9867-FFD9-16E5FE7A6B11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789916" y="2129572"/>
            <a:ext cx="5040000" cy="377957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1600" b="0">
                <a:solidFill>
                  <a:srgbClr val="507AC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14" name="Tijdelijke aanduiding voor inhoud 2">
            <a:extLst>
              <a:ext uri="{FF2B5EF4-FFF2-40B4-BE49-F238E27FC236}">
                <a16:creationId xmlns:a16="http://schemas.microsoft.com/office/drawing/2014/main" id="{FC2FF63A-F718-2692-DDB5-CAE2E3D83CB8}"/>
              </a:ext>
            </a:extLst>
          </p:cNvPr>
          <p:cNvSpPr>
            <a:spLocks noGrp="1"/>
          </p:cNvSpPr>
          <p:nvPr>
            <p:ph sz="half" idx="22" hasCustomPrompt="1"/>
          </p:nvPr>
        </p:nvSpPr>
        <p:spPr>
          <a:xfrm>
            <a:off x="6360000" y="2624683"/>
            <a:ext cx="5040000" cy="3947527"/>
          </a:xfrm>
          <a:prstGeom prst="rect">
            <a:avLst/>
          </a:prstGeom>
        </p:spPr>
        <p:txBody>
          <a:bodyPr/>
          <a:lstStyle>
            <a:lvl1pPr>
              <a:buClr>
                <a:srgbClr val="507AC2"/>
              </a:buClr>
              <a:defRPr/>
            </a:lvl1pPr>
            <a:lvl2pPr>
              <a:buClr>
                <a:srgbClr val="507AC2"/>
              </a:buClr>
              <a:defRPr/>
            </a:lvl2pPr>
            <a:lvl3pPr>
              <a:buClr>
                <a:srgbClr val="507AC2"/>
              </a:buClr>
              <a:defRPr/>
            </a:lvl3pPr>
            <a:lvl4pPr>
              <a:buClr>
                <a:srgbClr val="507AC2"/>
              </a:buClr>
              <a:defRPr/>
            </a:lvl4pPr>
            <a:lvl5pPr>
              <a:buClr>
                <a:srgbClr val="507AC2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ijdelijke aanduiding voor tekst 2">
            <a:extLst>
              <a:ext uri="{FF2B5EF4-FFF2-40B4-BE49-F238E27FC236}">
                <a16:creationId xmlns:a16="http://schemas.microsoft.com/office/drawing/2014/main" id="{23D6B2A6-8B82-552B-5C44-65797C081640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60000" y="2129571"/>
            <a:ext cx="5040000" cy="377957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1600" b="0">
                <a:solidFill>
                  <a:srgbClr val="507AC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16" name="Footer Placeholder 2">
            <a:extLst>
              <a:ext uri="{FF2B5EF4-FFF2-40B4-BE49-F238E27FC236}">
                <a16:creationId xmlns:a16="http://schemas.microsoft.com/office/drawing/2014/main" id="{93387AB1-33B4-21A0-916D-44A508CF15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85200" y="6596579"/>
            <a:ext cx="4114800" cy="1520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2"/>
                </a:solidFill>
              </a:defRPr>
            </a:lvl1pPr>
          </a:lstStyle>
          <a:p>
            <a:r>
              <a:rPr lang="en-BE"/>
              <a:t>Source</a:t>
            </a:r>
          </a:p>
        </p:txBody>
      </p:sp>
    </p:spTree>
    <p:extLst>
      <p:ext uri="{BB962C8B-B14F-4D97-AF65-F5344CB8AC3E}">
        <p14:creationId xmlns:p14="http://schemas.microsoft.com/office/powerpoint/2010/main" val="2413923888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hapes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Vrije vorm: vorm 4">
            <a:extLst>
              <a:ext uri="{FF2B5EF4-FFF2-40B4-BE49-F238E27FC236}">
                <a16:creationId xmlns:a16="http://schemas.microsoft.com/office/drawing/2014/main" id="{36B21C0E-85D6-BE90-0206-45AD0D4362F2}"/>
              </a:ext>
            </a:extLst>
          </p:cNvPr>
          <p:cNvSpPr/>
          <p:nvPr/>
        </p:nvSpPr>
        <p:spPr>
          <a:xfrm rot="13500000">
            <a:off x="6729047" y="3798050"/>
            <a:ext cx="1781899" cy="1781899"/>
          </a:xfrm>
          <a:custGeom>
            <a:avLst/>
            <a:gdLst>
              <a:gd name="connsiteX0" fmla="*/ 0 w 1616455"/>
              <a:gd name="connsiteY0" fmla="*/ 0 h 1616455"/>
              <a:gd name="connsiteX1" fmla="*/ 1616455 w 1616455"/>
              <a:gd name="connsiteY1" fmla="*/ 0 h 1616455"/>
              <a:gd name="connsiteX2" fmla="*/ 1616455 w 1616455"/>
              <a:gd name="connsiteY2" fmla="*/ 1616455 h 1616455"/>
              <a:gd name="connsiteX3" fmla="*/ 0 w 1616455"/>
              <a:gd name="connsiteY3" fmla="*/ 1616455 h 1616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16455" h="1616455">
                <a:moveTo>
                  <a:pt x="0" y="0"/>
                </a:moveTo>
                <a:lnTo>
                  <a:pt x="1616455" y="0"/>
                </a:lnTo>
                <a:lnTo>
                  <a:pt x="1616455" y="1616455"/>
                </a:lnTo>
                <a:lnTo>
                  <a:pt x="0" y="1616455"/>
                </a:lnTo>
                <a:close/>
              </a:path>
            </a:pathLst>
          </a:custGeom>
          <a:solidFill>
            <a:srgbClr val="D1E3F7"/>
          </a:solidFill>
          <a:ln w="0" cap="flat">
            <a:noFill/>
            <a:prstDash val="solid"/>
            <a:miter/>
          </a:ln>
        </p:spPr>
        <p:txBody>
          <a:bodyPr rtlCol="0" anchor="ctr"/>
          <a:lstStyle/>
          <a:p>
            <a:endParaRPr lang="nl-NL"/>
          </a:p>
        </p:txBody>
      </p:sp>
      <p:sp>
        <p:nvSpPr>
          <p:cNvPr id="6" name="Vrije vorm: vorm 5">
            <a:extLst>
              <a:ext uri="{FF2B5EF4-FFF2-40B4-BE49-F238E27FC236}">
                <a16:creationId xmlns:a16="http://schemas.microsoft.com/office/drawing/2014/main" id="{AEC5FFC3-5F75-5246-054B-E4F0D5B92918}"/>
              </a:ext>
            </a:extLst>
          </p:cNvPr>
          <p:cNvSpPr/>
          <p:nvPr/>
        </p:nvSpPr>
        <p:spPr>
          <a:xfrm>
            <a:off x="8880001" y="909007"/>
            <a:ext cx="2519999" cy="2519999"/>
          </a:xfrm>
          <a:custGeom>
            <a:avLst/>
            <a:gdLst>
              <a:gd name="connsiteX0" fmla="*/ 0 w 2286025"/>
              <a:gd name="connsiteY0" fmla="*/ 0 h 2286025"/>
              <a:gd name="connsiteX1" fmla="*/ 2286026 w 2286025"/>
              <a:gd name="connsiteY1" fmla="*/ 0 h 2286025"/>
              <a:gd name="connsiteX2" fmla="*/ 2286026 w 2286025"/>
              <a:gd name="connsiteY2" fmla="*/ 2286026 h 2286025"/>
              <a:gd name="connsiteX3" fmla="*/ 0 w 2286025"/>
              <a:gd name="connsiteY3" fmla="*/ 2286026 h 2286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86025" h="2286025">
                <a:moveTo>
                  <a:pt x="0" y="0"/>
                </a:moveTo>
                <a:lnTo>
                  <a:pt x="2286026" y="0"/>
                </a:lnTo>
                <a:lnTo>
                  <a:pt x="2286026" y="2286026"/>
                </a:lnTo>
                <a:lnTo>
                  <a:pt x="0" y="2286026"/>
                </a:lnTo>
                <a:close/>
              </a:path>
            </a:pathLst>
          </a:custGeom>
          <a:solidFill>
            <a:srgbClr val="D1E3F7"/>
          </a:solidFill>
          <a:ln w="0" cap="flat">
            <a:noFill/>
            <a:prstDash val="solid"/>
            <a:miter/>
          </a:ln>
        </p:spPr>
        <p:txBody>
          <a:bodyPr rtlCol="0" anchor="ctr"/>
          <a:lstStyle/>
          <a:p>
            <a:endParaRPr lang="nl-NL"/>
          </a:p>
        </p:txBody>
      </p:sp>
      <p:sp>
        <p:nvSpPr>
          <p:cNvPr id="7" name="Vrije vorm: vorm 6">
            <a:extLst>
              <a:ext uri="{FF2B5EF4-FFF2-40B4-BE49-F238E27FC236}">
                <a16:creationId xmlns:a16="http://schemas.microsoft.com/office/drawing/2014/main" id="{CCB94422-7EEB-D43D-A4B0-B4249C8AF168}"/>
              </a:ext>
            </a:extLst>
          </p:cNvPr>
          <p:cNvSpPr/>
          <p:nvPr/>
        </p:nvSpPr>
        <p:spPr>
          <a:xfrm>
            <a:off x="6360003" y="909007"/>
            <a:ext cx="2519999" cy="2519999"/>
          </a:xfrm>
          <a:custGeom>
            <a:avLst/>
            <a:gdLst>
              <a:gd name="connsiteX0" fmla="*/ 2286026 w 2286025"/>
              <a:gd name="connsiteY0" fmla="*/ 1143013 h 2286025"/>
              <a:gd name="connsiteX1" fmla="*/ 1143012 w 2286025"/>
              <a:gd name="connsiteY1" fmla="*/ 2286026 h 2286025"/>
              <a:gd name="connsiteX2" fmla="*/ -1 w 2286025"/>
              <a:gd name="connsiteY2" fmla="*/ 1143013 h 2286025"/>
              <a:gd name="connsiteX3" fmla="*/ 1143012 w 2286025"/>
              <a:gd name="connsiteY3" fmla="*/ 0 h 2286025"/>
              <a:gd name="connsiteX4" fmla="*/ 2286026 w 2286025"/>
              <a:gd name="connsiteY4" fmla="*/ 1143013 h 2286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25" h="2286025">
                <a:moveTo>
                  <a:pt x="2286026" y="1143013"/>
                </a:moveTo>
                <a:cubicBezTo>
                  <a:pt x="2286026" y="1774282"/>
                  <a:pt x="1774282" y="2286026"/>
                  <a:pt x="1143012" y="2286026"/>
                </a:cubicBezTo>
                <a:cubicBezTo>
                  <a:pt x="511744" y="2286026"/>
                  <a:pt x="-1" y="1774282"/>
                  <a:pt x="-1" y="1143013"/>
                </a:cubicBezTo>
                <a:cubicBezTo>
                  <a:pt x="-1" y="511744"/>
                  <a:pt x="511743" y="0"/>
                  <a:pt x="1143012" y="0"/>
                </a:cubicBezTo>
                <a:cubicBezTo>
                  <a:pt x="1774281" y="0"/>
                  <a:pt x="2286026" y="511744"/>
                  <a:pt x="2286026" y="1143013"/>
                </a:cubicBezTo>
                <a:close/>
              </a:path>
            </a:pathLst>
          </a:custGeom>
          <a:solidFill>
            <a:srgbClr val="D1E3F7"/>
          </a:solidFill>
          <a:ln w="0" cap="flat">
            <a:noFill/>
            <a:prstDash val="solid"/>
            <a:miter/>
          </a:ln>
        </p:spPr>
        <p:txBody>
          <a:bodyPr rtlCol="0" anchor="ctr"/>
          <a:lstStyle/>
          <a:p>
            <a:endParaRPr lang="nl-NL"/>
          </a:p>
        </p:txBody>
      </p:sp>
      <p:sp>
        <p:nvSpPr>
          <p:cNvPr id="9" name="Vrije vorm: vorm 8">
            <a:extLst>
              <a:ext uri="{FF2B5EF4-FFF2-40B4-BE49-F238E27FC236}">
                <a16:creationId xmlns:a16="http://schemas.microsoft.com/office/drawing/2014/main" id="{CACCFB09-D7D1-5807-1E3D-CCB5DD0A9BD7}"/>
              </a:ext>
            </a:extLst>
          </p:cNvPr>
          <p:cNvSpPr/>
          <p:nvPr/>
        </p:nvSpPr>
        <p:spPr>
          <a:xfrm>
            <a:off x="8880000" y="3428994"/>
            <a:ext cx="2519999" cy="2519999"/>
          </a:xfrm>
          <a:custGeom>
            <a:avLst/>
            <a:gdLst>
              <a:gd name="connsiteX0" fmla="*/ 2286026 w 2286025"/>
              <a:gd name="connsiteY0" fmla="*/ 1143013 h 2286025"/>
              <a:gd name="connsiteX1" fmla="*/ 1143012 w 2286025"/>
              <a:gd name="connsiteY1" fmla="*/ 2286026 h 2286025"/>
              <a:gd name="connsiteX2" fmla="*/ -1 w 2286025"/>
              <a:gd name="connsiteY2" fmla="*/ 1143013 h 2286025"/>
              <a:gd name="connsiteX3" fmla="*/ 1143012 w 2286025"/>
              <a:gd name="connsiteY3" fmla="*/ 0 h 2286025"/>
              <a:gd name="connsiteX4" fmla="*/ 2286026 w 2286025"/>
              <a:gd name="connsiteY4" fmla="*/ 1143013 h 2286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25" h="2286025">
                <a:moveTo>
                  <a:pt x="2286026" y="1143013"/>
                </a:moveTo>
                <a:cubicBezTo>
                  <a:pt x="2286026" y="1774282"/>
                  <a:pt x="1774282" y="2286026"/>
                  <a:pt x="1143012" y="2286026"/>
                </a:cubicBezTo>
                <a:cubicBezTo>
                  <a:pt x="511744" y="2286026"/>
                  <a:pt x="-1" y="1774282"/>
                  <a:pt x="-1" y="1143013"/>
                </a:cubicBezTo>
                <a:cubicBezTo>
                  <a:pt x="-1" y="511744"/>
                  <a:pt x="511743" y="0"/>
                  <a:pt x="1143012" y="0"/>
                </a:cubicBezTo>
                <a:cubicBezTo>
                  <a:pt x="1774281" y="0"/>
                  <a:pt x="2286026" y="511744"/>
                  <a:pt x="2286026" y="1143013"/>
                </a:cubicBezTo>
                <a:close/>
              </a:path>
            </a:pathLst>
          </a:custGeom>
          <a:solidFill>
            <a:srgbClr val="D1E3F7"/>
          </a:solidFill>
          <a:ln w="0" cap="flat">
            <a:noFill/>
            <a:prstDash val="solid"/>
            <a:miter/>
          </a:ln>
        </p:spPr>
        <p:txBody>
          <a:bodyPr rtlCol="0" anchor="ctr"/>
          <a:lstStyle/>
          <a:p>
            <a:endParaRPr lang="nl-NL"/>
          </a:p>
        </p:txBody>
      </p:sp>
      <p:sp>
        <p:nvSpPr>
          <p:cNvPr id="4" name="Tijdelijke aanduiding voor inhoud 2">
            <a:extLst>
              <a:ext uri="{FF2B5EF4-FFF2-40B4-BE49-F238E27FC236}">
                <a16:creationId xmlns:a16="http://schemas.microsoft.com/office/drawing/2014/main" id="{247A4FDC-73F8-C65E-ECA1-CB284C8C041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792000" y="1860381"/>
            <a:ext cx="5040000" cy="4686500"/>
          </a:xfrm>
          <a:prstGeom prst="rect">
            <a:avLst/>
          </a:prstGeom>
        </p:spPr>
        <p:txBody>
          <a:bodyPr/>
          <a:lstStyle>
            <a:lvl1pPr>
              <a:buClr>
                <a:srgbClr val="507AC2"/>
              </a:buClr>
              <a:defRPr/>
            </a:lvl1pPr>
            <a:lvl2pPr>
              <a:buClr>
                <a:srgbClr val="507AC2"/>
              </a:buClr>
              <a:defRPr/>
            </a:lvl2pPr>
            <a:lvl3pPr>
              <a:buClr>
                <a:srgbClr val="507AC2"/>
              </a:buClr>
              <a:defRPr/>
            </a:lvl3pPr>
            <a:lvl4pPr>
              <a:buClr>
                <a:srgbClr val="507AC2"/>
              </a:buClr>
              <a:defRPr/>
            </a:lvl4pPr>
            <a:lvl5pPr>
              <a:buClr>
                <a:srgbClr val="507AC2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ijdelijke aanduiding voor titel 1">
            <a:extLst>
              <a:ext uri="{FF2B5EF4-FFF2-40B4-BE49-F238E27FC236}">
                <a16:creationId xmlns:a16="http://schemas.microsoft.com/office/drawing/2014/main" id="{144975A8-A48A-A81D-0E75-5A57DA6B8B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2000" y="504207"/>
            <a:ext cx="5039998" cy="62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12" name="Tijdelijke aanduiding voor tekst 2">
            <a:extLst>
              <a:ext uri="{FF2B5EF4-FFF2-40B4-BE49-F238E27FC236}">
                <a16:creationId xmlns:a16="http://schemas.microsoft.com/office/drawing/2014/main" id="{EDB5E91D-D3E9-F712-7F0F-250EFEB11525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791999" y="1155513"/>
            <a:ext cx="5040001" cy="542636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1600" b="0">
                <a:solidFill>
                  <a:srgbClr val="507AC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AE487EE3-81DD-8045-F641-85B545A4A8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85200" y="6596579"/>
            <a:ext cx="4114800" cy="1520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2"/>
                </a:solidFill>
              </a:defRPr>
            </a:lvl1pPr>
          </a:lstStyle>
          <a:p>
            <a:r>
              <a:rPr lang="en-BE"/>
              <a:t>Source</a:t>
            </a:r>
          </a:p>
        </p:txBody>
      </p:sp>
    </p:spTree>
    <p:extLst>
      <p:ext uri="{BB962C8B-B14F-4D97-AF65-F5344CB8AC3E}">
        <p14:creationId xmlns:p14="http://schemas.microsoft.com/office/powerpoint/2010/main" val="3340114961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multiple images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Vrije vorm: vorm 25">
            <a:extLst>
              <a:ext uri="{FF2B5EF4-FFF2-40B4-BE49-F238E27FC236}">
                <a16:creationId xmlns:a16="http://schemas.microsoft.com/office/drawing/2014/main" id="{3B768417-84B8-4DE2-B012-8B10435FA345}"/>
              </a:ext>
            </a:extLst>
          </p:cNvPr>
          <p:cNvSpPr/>
          <p:nvPr/>
        </p:nvSpPr>
        <p:spPr>
          <a:xfrm rot="13500000">
            <a:off x="6729047" y="3798050"/>
            <a:ext cx="1781899" cy="1781899"/>
          </a:xfrm>
          <a:custGeom>
            <a:avLst/>
            <a:gdLst>
              <a:gd name="connsiteX0" fmla="*/ 0 w 1616455"/>
              <a:gd name="connsiteY0" fmla="*/ 0 h 1616455"/>
              <a:gd name="connsiteX1" fmla="*/ 1616455 w 1616455"/>
              <a:gd name="connsiteY1" fmla="*/ 0 h 1616455"/>
              <a:gd name="connsiteX2" fmla="*/ 1616455 w 1616455"/>
              <a:gd name="connsiteY2" fmla="*/ 1616455 h 1616455"/>
              <a:gd name="connsiteX3" fmla="*/ 0 w 1616455"/>
              <a:gd name="connsiteY3" fmla="*/ 1616455 h 1616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16455" h="1616455">
                <a:moveTo>
                  <a:pt x="0" y="0"/>
                </a:moveTo>
                <a:lnTo>
                  <a:pt x="1616455" y="0"/>
                </a:lnTo>
                <a:lnTo>
                  <a:pt x="1616455" y="1616455"/>
                </a:lnTo>
                <a:lnTo>
                  <a:pt x="0" y="1616455"/>
                </a:lnTo>
                <a:close/>
              </a:path>
            </a:pathLst>
          </a:custGeom>
          <a:solidFill>
            <a:srgbClr val="D1E3F7"/>
          </a:solidFill>
          <a:ln w="0" cap="flat">
            <a:noFill/>
            <a:prstDash val="solid"/>
            <a:miter/>
          </a:ln>
        </p:spPr>
        <p:txBody>
          <a:bodyPr rtlCol="0" anchor="ctr"/>
          <a:lstStyle/>
          <a:p>
            <a:endParaRPr lang="nl-NL"/>
          </a:p>
        </p:txBody>
      </p:sp>
      <p:sp>
        <p:nvSpPr>
          <p:cNvPr id="27" name="Vrije vorm: vorm 26">
            <a:extLst>
              <a:ext uri="{FF2B5EF4-FFF2-40B4-BE49-F238E27FC236}">
                <a16:creationId xmlns:a16="http://schemas.microsoft.com/office/drawing/2014/main" id="{C5C134B3-0C65-09AB-E1C8-00A828796E03}"/>
              </a:ext>
            </a:extLst>
          </p:cNvPr>
          <p:cNvSpPr/>
          <p:nvPr/>
        </p:nvSpPr>
        <p:spPr>
          <a:xfrm>
            <a:off x="8880001" y="909007"/>
            <a:ext cx="2519999" cy="2519999"/>
          </a:xfrm>
          <a:custGeom>
            <a:avLst/>
            <a:gdLst>
              <a:gd name="connsiteX0" fmla="*/ 0 w 2286025"/>
              <a:gd name="connsiteY0" fmla="*/ 0 h 2286025"/>
              <a:gd name="connsiteX1" fmla="*/ 2286026 w 2286025"/>
              <a:gd name="connsiteY1" fmla="*/ 0 h 2286025"/>
              <a:gd name="connsiteX2" fmla="*/ 2286026 w 2286025"/>
              <a:gd name="connsiteY2" fmla="*/ 2286026 h 2286025"/>
              <a:gd name="connsiteX3" fmla="*/ 0 w 2286025"/>
              <a:gd name="connsiteY3" fmla="*/ 2286026 h 2286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86025" h="2286025">
                <a:moveTo>
                  <a:pt x="0" y="0"/>
                </a:moveTo>
                <a:lnTo>
                  <a:pt x="2286026" y="0"/>
                </a:lnTo>
                <a:lnTo>
                  <a:pt x="2286026" y="2286026"/>
                </a:lnTo>
                <a:lnTo>
                  <a:pt x="0" y="2286026"/>
                </a:lnTo>
                <a:close/>
              </a:path>
            </a:pathLst>
          </a:custGeom>
          <a:solidFill>
            <a:srgbClr val="D1E3F7"/>
          </a:solidFill>
          <a:ln w="0" cap="flat">
            <a:noFill/>
            <a:prstDash val="solid"/>
            <a:miter/>
          </a:ln>
        </p:spPr>
        <p:txBody>
          <a:bodyPr rtlCol="0" anchor="ctr"/>
          <a:lstStyle/>
          <a:p>
            <a:endParaRPr lang="nl-NL"/>
          </a:p>
        </p:txBody>
      </p:sp>
      <p:sp>
        <p:nvSpPr>
          <p:cNvPr id="28" name="Vrije vorm: vorm 27">
            <a:extLst>
              <a:ext uri="{FF2B5EF4-FFF2-40B4-BE49-F238E27FC236}">
                <a16:creationId xmlns:a16="http://schemas.microsoft.com/office/drawing/2014/main" id="{9960CBC0-B3E6-7815-A46E-4557FB4748A9}"/>
              </a:ext>
            </a:extLst>
          </p:cNvPr>
          <p:cNvSpPr/>
          <p:nvPr/>
        </p:nvSpPr>
        <p:spPr>
          <a:xfrm>
            <a:off x="6360003" y="909007"/>
            <a:ext cx="2519999" cy="2519999"/>
          </a:xfrm>
          <a:custGeom>
            <a:avLst/>
            <a:gdLst>
              <a:gd name="connsiteX0" fmla="*/ 2286026 w 2286025"/>
              <a:gd name="connsiteY0" fmla="*/ 1143013 h 2286025"/>
              <a:gd name="connsiteX1" fmla="*/ 1143012 w 2286025"/>
              <a:gd name="connsiteY1" fmla="*/ 2286026 h 2286025"/>
              <a:gd name="connsiteX2" fmla="*/ -1 w 2286025"/>
              <a:gd name="connsiteY2" fmla="*/ 1143013 h 2286025"/>
              <a:gd name="connsiteX3" fmla="*/ 1143012 w 2286025"/>
              <a:gd name="connsiteY3" fmla="*/ 0 h 2286025"/>
              <a:gd name="connsiteX4" fmla="*/ 2286026 w 2286025"/>
              <a:gd name="connsiteY4" fmla="*/ 1143013 h 2286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25" h="2286025">
                <a:moveTo>
                  <a:pt x="2286026" y="1143013"/>
                </a:moveTo>
                <a:cubicBezTo>
                  <a:pt x="2286026" y="1774282"/>
                  <a:pt x="1774282" y="2286026"/>
                  <a:pt x="1143012" y="2286026"/>
                </a:cubicBezTo>
                <a:cubicBezTo>
                  <a:pt x="511744" y="2286026"/>
                  <a:pt x="-1" y="1774282"/>
                  <a:pt x="-1" y="1143013"/>
                </a:cubicBezTo>
                <a:cubicBezTo>
                  <a:pt x="-1" y="511744"/>
                  <a:pt x="511743" y="0"/>
                  <a:pt x="1143012" y="0"/>
                </a:cubicBezTo>
                <a:cubicBezTo>
                  <a:pt x="1774281" y="0"/>
                  <a:pt x="2286026" y="511744"/>
                  <a:pt x="2286026" y="1143013"/>
                </a:cubicBezTo>
                <a:close/>
              </a:path>
            </a:pathLst>
          </a:custGeom>
          <a:solidFill>
            <a:srgbClr val="D1E3F7"/>
          </a:solidFill>
          <a:ln w="0" cap="flat">
            <a:noFill/>
            <a:prstDash val="solid"/>
            <a:miter/>
          </a:ln>
        </p:spPr>
        <p:txBody>
          <a:bodyPr rtlCol="0" anchor="ctr"/>
          <a:lstStyle/>
          <a:p>
            <a:endParaRPr lang="nl-NL"/>
          </a:p>
        </p:txBody>
      </p:sp>
      <p:sp>
        <p:nvSpPr>
          <p:cNvPr id="29" name="Vrije vorm: vorm 28">
            <a:extLst>
              <a:ext uri="{FF2B5EF4-FFF2-40B4-BE49-F238E27FC236}">
                <a16:creationId xmlns:a16="http://schemas.microsoft.com/office/drawing/2014/main" id="{E370AB24-64BC-5CD5-795A-AFF00B6F927B}"/>
              </a:ext>
            </a:extLst>
          </p:cNvPr>
          <p:cNvSpPr/>
          <p:nvPr/>
        </p:nvSpPr>
        <p:spPr>
          <a:xfrm>
            <a:off x="8880000" y="3428994"/>
            <a:ext cx="2519999" cy="2519999"/>
          </a:xfrm>
          <a:custGeom>
            <a:avLst/>
            <a:gdLst>
              <a:gd name="connsiteX0" fmla="*/ 2286026 w 2286025"/>
              <a:gd name="connsiteY0" fmla="*/ 1143013 h 2286025"/>
              <a:gd name="connsiteX1" fmla="*/ 1143012 w 2286025"/>
              <a:gd name="connsiteY1" fmla="*/ 2286026 h 2286025"/>
              <a:gd name="connsiteX2" fmla="*/ -1 w 2286025"/>
              <a:gd name="connsiteY2" fmla="*/ 1143013 h 2286025"/>
              <a:gd name="connsiteX3" fmla="*/ 1143012 w 2286025"/>
              <a:gd name="connsiteY3" fmla="*/ 0 h 2286025"/>
              <a:gd name="connsiteX4" fmla="*/ 2286026 w 2286025"/>
              <a:gd name="connsiteY4" fmla="*/ 1143013 h 2286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25" h="2286025">
                <a:moveTo>
                  <a:pt x="2286026" y="1143013"/>
                </a:moveTo>
                <a:cubicBezTo>
                  <a:pt x="2286026" y="1774282"/>
                  <a:pt x="1774282" y="2286026"/>
                  <a:pt x="1143012" y="2286026"/>
                </a:cubicBezTo>
                <a:cubicBezTo>
                  <a:pt x="511744" y="2286026"/>
                  <a:pt x="-1" y="1774282"/>
                  <a:pt x="-1" y="1143013"/>
                </a:cubicBezTo>
                <a:cubicBezTo>
                  <a:pt x="-1" y="511744"/>
                  <a:pt x="511743" y="0"/>
                  <a:pt x="1143012" y="0"/>
                </a:cubicBezTo>
                <a:cubicBezTo>
                  <a:pt x="1774281" y="0"/>
                  <a:pt x="2286026" y="511744"/>
                  <a:pt x="2286026" y="1143013"/>
                </a:cubicBezTo>
                <a:close/>
              </a:path>
            </a:pathLst>
          </a:custGeom>
          <a:solidFill>
            <a:srgbClr val="D1E3F7"/>
          </a:solidFill>
          <a:ln w="0" cap="flat">
            <a:noFill/>
            <a:prstDash val="solid"/>
            <a:miter/>
          </a:ln>
        </p:spPr>
        <p:txBody>
          <a:bodyPr rtlCol="0" anchor="ctr"/>
          <a:lstStyle/>
          <a:p>
            <a:endParaRPr lang="nl-NL"/>
          </a:p>
        </p:txBody>
      </p:sp>
      <p:sp>
        <p:nvSpPr>
          <p:cNvPr id="25" name="Tijdelijke aanduiding voor afbeelding 24">
            <a:extLst>
              <a:ext uri="{FF2B5EF4-FFF2-40B4-BE49-F238E27FC236}">
                <a16:creationId xmlns:a16="http://schemas.microsoft.com/office/drawing/2014/main" id="{6886C291-C616-C8D3-E7D4-970392A52E6F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360002" y="3429010"/>
            <a:ext cx="2519985" cy="2519986"/>
          </a:xfrm>
          <a:custGeom>
            <a:avLst/>
            <a:gdLst>
              <a:gd name="connsiteX0" fmla="*/ 1259993 w 2519985"/>
              <a:gd name="connsiteY0" fmla="*/ 0 h 2519986"/>
              <a:gd name="connsiteX1" fmla="*/ 2519985 w 2519985"/>
              <a:gd name="connsiteY1" fmla="*/ 1259993 h 2519986"/>
              <a:gd name="connsiteX2" fmla="*/ 1259993 w 2519985"/>
              <a:gd name="connsiteY2" fmla="*/ 2519986 h 2519986"/>
              <a:gd name="connsiteX3" fmla="*/ 0 w 2519985"/>
              <a:gd name="connsiteY3" fmla="*/ 1259993 h 2519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19985" h="2519986">
                <a:moveTo>
                  <a:pt x="1259993" y="0"/>
                </a:moveTo>
                <a:lnTo>
                  <a:pt x="2519985" y="1259993"/>
                </a:lnTo>
                <a:lnTo>
                  <a:pt x="1259993" y="2519986"/>
                </a:lnTo>
                <a:lnTo>
                  <a:pt x="0" y="1259993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 sz="1200"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Click to add image</a:t>
            </a:r>
          </a:p>
        </p:txBody>
      </p:sp>
      <p:sp>
        <p:nvSpPr>
          <p:cNvPr id="22" name="Tijdelijke aanduiding voor afbeelding 21">
            <a:extLst>
              <a:ext uri="{FF2B5EF4-FFF2-40B4-BE49-F238E27FC236}">
                <a16:creationId xmlns:a16="http://schemas.microsoft.com/office/drawing/2014/main" id="{6B034BEE-BCA7-F72A-2C28-2D21AB93B960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8879998" y="3428996"/>
            <a:ext cx="2520001" cy="2520000"/>
          </a:xfrm>
          <a:custGeom>
            <a:avLst/>
            <a:gdLst>
              <a:gd name="connsiteX0" fmla="*/ 1260000 w 2520001"/>
              <a:gd name="connsiteY0" fmla="*/ 0 h 2520000"/>
              <a:gd name="connsiteX1" fmla="*/ 2520001 w 2520001"/>
              <a:gd name="connsiteY1" fmla="*/ 1260000 h 2520000"/>
              <a:gd name="connsiteX2" fmla="*/ 1260000 w 2520001"/>
              <a:gd name="connsiteY2" fmla="*/ 2520000 h 2520000"/>
              <a:gd name="connsiteX3" fmla="*/ 0 w 2520001"/>
              <a:gd name="connsiteY3" fmla="*/ 1260000 h 2520000"/>
              <a:gd name="connsiteX4" fmla="*/ 1260000 w 2520001"/>
              <a:gd name="connsiteY4" fmla="*/ 0 h 25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20001" h="2520000">
                <a:moveTo>
                  <a:pt x="1260000" y="0"/>
                </a:moveTo>
                <a:cubicBezTo>
                  <a:pt x="1955879" y="0"/>
                  <a:pt x="2520001" y="564121"/>
                  <a:pt x="2520001" y="1260000"/>
                </a:cubicBezTo>
                <a:cubicBezTo>
                  <a:pt x="2520001" y="1955879"/>
                  <a:pt x="1955880" y="2520000"/>
                  <a:pt x="1260000" y="2520000"/>
                </a:cubicBezTo>
                <a:cubicBezTo>
                  <a:pt x="564122" y="2520000"/>
                  <a:pt x="0" y="1955879"/>
                  <a:pt x="0" y="1260000"/>
                </a:cubicBezTo>
                <a:cubicBezTo>
                  <a:pt x="0" y="564121"/>
                  <a:pt x="564121" y="0"/>
                  <a:pt x="126000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 sz="1200"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Click to add image</a:t>
            </a:r>
          </a:p>
        </p:txBody>
      </p:sp>
      <p:sp>
        <p:nvSpPr>
          <p:cNvPr id="16" name="Tijdelijke aanduiding voor afbeelding 15">
            <a:extLst>
              <a:ext uri="{FF2B5EF4-FFF2-40B4-BE49-F238E27FC236}">
                <a16:creationId xmlns:a16="http://schemas.microsoft.com/office/drawing/2014/main" id="{01794381-8EDE-2E41-B9B3-79B9AE44AC5F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359999" y="909007"/>
            <a:ext cx="2520000" cy="2520000"/>
          </a:xfrm>
          <a:custGeom>
            <a:avLst/>
            <a:gdLst>
              <a:gd name="connsiteX0" fmla="*/ 1259999 w 2520000"/>
              <a:gd name="connsiteY0" fmla="*/ 0 h 2520000"/>
              <a:gd name="connsiteX1" fmla="*/ 2520000 w 2520000"/>
              <a:gd name="connsiteY1" fmla="*/ 1260000 h 2520000"/>
              <a:gd name="connsiteX2" fmla="*/ 1259999 w 2520000"/>
              <a:gd name="connsiteY2" fmla="*/ 2520000 h 2520000"/>
              <a:gd name="connsiteX3" fmla="*/ 6504 w 2520000"/>
              <a:gd name="connsiteY3" fmla="*/ 1388828 h 2520000"/>
              <a:gd name="connsiteX4" fmla="*/ 0 w 2520000"/>
              <a:gd name="connsiteY4" fmla="*/ 1260020 h 2520000"/>
              <a:gd name="connsiteX5" fmla="*/ 0 w 2520000"/>
              <a:gd name="connsiteY5" fmla="*/ 1259980 h 2520000"/>
              <a:gd name="connsiteX6" fmla="*/ 6504 w 2520000"/>
              <a:gd name="connsiteY6" fmla="*/ 1131172 h 2520000"/>
              <a:gd name="connsiteX7" fmla="*/ 1259999 w 2520000"/>
              <a:gd name="connsiteY7" fmla="*/ 0 h 25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20000" h="2520000">
                <a:moveTo>
                  <a:pt x="1259999" y="0"/>
                </a:moveTo>
                <a:cubicBezTo>
                  <a:pt x="1955878" y="0"/>
                  <a:pt x="2520000" y="564121"/>
                  <a:pt x="2520000" y="1260000"/>
                </a:cubicBezTo>
                <a:cubicBezTo>
                  <a:pt x="2520000" y="1955879"/>
                  <a:pt x="1955879" y="2520000"/>
                  <a:pt x="1259999" y="2520000"/>
                </a:cubicBezTo>
                <a:cubicBezTo>
                  <a:pt x="607614" y="2520000"/>
                  <a:pt x="71029" y="2024191"/>
                  <a:pt x="6504" y="1388828"/>
                </a:cubicBezTo>
                <a:lnTo>
                  <a:pt x="0" y="1260020"/>
                </a:lnTo>
                <a:lnTo>
                  <a:pt x="0" y="1259980"/>
                </a:lnTo>
                <a:lnTo>
                  <a:pt x="6504" y="1131172"/>
                </a:lnTo>
                <a:cubicBezTo>
                  <a:pt x="71029" y="495810"/>
                  <a:pt x="607613" y="0"/>
                  <a:pt x="1259999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171450" indent="-171450">
              <a:buFont typeface="Arial" panose="020B0604020202020204" pitchFamily="34" charset="0"/>
              <a:buChar char="•"/>
              <a:defRPr sz="1200"/>
            </a:lvl1pPr>
          </a:lstStyle>
          <a:p>
            <a:r>
              <a:rPr lang="en-US"/>
              <a:t>Click to add image</a:t>
            </a:r>
          </a:p>
        </p:txBody>
      </p:sp>
      <p:sp>
        <p:nvSpPr>
          <p:cNvPr id="19" name="Tijdelijke aanduiding voor afbeelding 18">
            <a:extLst>
              <a:ext uri="{FF2B5EF4-FFF2-40B4-BE49-F238E27FC236}">
                <a16:creationId xmlns:a16="http://schemas.microsoft.com/office/drawing/2014/main" id="{6A98DD9D-D701-5D38-C060-9C5A926C2C93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879999" y="909009"/>
            <a:ext cx="2520000" cy="2520000"/>
          </a:xfrm>
          <a:custGeom>
            <a:avLst/>
            <a:gdLst>
              <a:gd name="connsiteX0" fmla="*/ 0 w 2520000"/>
              <a:gd name="connsiteY0" fmla="*/ 0 h 2520000"/>
              <a:gd name="connsiteX1" fmla="*/ 2520000 w 2520000"/>
              <a:gd name="connsiteY1" fmla="*/ 0 h 2520000"/>
              <a:gd name="connsiteX2" fmla="*/ 2520000 w 2520000"/>
              <a:gd name="connsiteY2" fmla="*/ 2520000 h 2520000"/>
              <a:gd name="connsiteX3" fmla="*/ 0 w 2520000"/>
              <a:gd name="connsiteY3" fmla="*/ 2520000 h 25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0000" h="2520000">
                <a:moveTo>
                  <a:pt x="0" y="0"/>
                </a:moveTo>
                <a:lnTo>
                  <a:pt x="2520000" y="0"/>
                </a:lnTo>
                <a:lnTo>
                  <a:pt x="2520000" y="2520000"/>
                </a:lnTo>
                <a:lnTo>
                  <a:pt x="0" y="2520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FontTx/>
              <a:buNone/>
              <a:defRPr sz="1200"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Click to add image</a:t>
            </a:r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88C11275-1493-F5E1-DF83-2EF27DE4FB7B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792000" y="1860381"/>
            <a:ext cx="5040000" cy="4686500"/>
          </a:xfrm>
          <a:prstGeom prst="rect">
            <a:avLst/>
          </a:prstGeom>
        </p:spPr>
        <p:txBody>
          <a:bodyPr/>
          <a:lstStyle>
            <a:lvl1pPr>
              <a:buClr>
                <a:srgbClr val="507AC2"/>
              </a:buClr>
              <a:defRPr/>
            </a:lvl1pPr>
            <a:lvl2pPr>
              <a:buClr>
                <a:srgbClr val="507AC2"/>
              </a:buClr>
              <a:defRPr/>
            </a:lvl2pPr>
            <a:lvl3pPr>
              <a:buClr>
                <a:srgbClr val="507AC2"/>
              </a:buClr>
              <a:defRPr/>
            </a:lvl3pPr>
            <a:lvl4pPr>
              <a:buClr>
                <a:srgbClr val="507AC2"/>
              </a:buClr>
              <a:defRPr/>
            </a:lvl4pPr>
            <a:lvl5pPr>
              <a:buClr>
                <a:srgbClr val="507AC2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ijdelijke aanduiding voor titel 1">
            <a:extLst>
              <a:ext uri="{FF2B5EF4-FFF2-40B4-BE49-F238E27FC236}">
                <a16:creationId xmlns:a16="http://schemas.microsoft.com/office/drawing/2014/main" id="{9231AF0E-4B8D-B701-70FE-5E49210E6D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2000" y="504207"/>
            <a:ext cx="5039998" cy="62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10" name="Tijdelijke aanduiding voor tekst 2">
            <a:extLst>
              <a:ext uri="{FF2B5EF4-FFF2-40B4-BE49-F238E27FC236}">
                <a16:creationId xmlns:a16="http://schemas.microsoft.com/office/drawing/2014/main" id="{21CBA6D3-9944-B18C-94A1-D7AAB834D389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791999" y="1155513"/>
            <a:ext cx="5040001" cy="542636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1600" b="0">
                <a:solidFill>
                  <a:srgbClr val="507AC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11" name="Footer Placeholder 2">
            <a:extLst>
              <a:ext uri="{FF2B5EF4-FFF2-40B4-BE49-F238E27FC236}">
                <a16:creationId xmlns:a16="http://schemas.microsoft.com/office/drawing/2014/main" id="{03AD9C1F-E4E4-A6A4-451C-1C3DC5FF4B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85200" y="6596579"/>
            <a:ext cx="4114800" cy="1520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2"/>
                </a:solidFill>
              </a:defRPr>
            </a:lvl1pPr>
          </a:lstStyle>
          <a:p>
            <a:r>
              <a:rPr lang="en-BE"/>
              <a:t>Source</a:t>
            </a:r>
          </a:p>
        </p:txBody>
      </p:sp>
    </p:spTree>
    <p:extLst>
      <p:ext uri="{BB962C8B-B14F-4D97-AF65-F5344CB8AC3E}">
        <p14:creationId xmlns:p14="http://schemas.microsoft.com/office/powerpoint/2010/main" val="1256401061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one image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jdelijke aanduiding voor afbeelding 18">
            <a:extLst>
              <a:ext uri="{FF2B5EF4-FFF2-40B4-BE49-F238E27FC236}">
                <a16:creationId xmlns:a16="http://schemas.microsoft.com/office/drawing/2014/main" id="{9FD9FC05-1E9C-E4F0-2FDB-F453836D4104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348909" y="895491"/>
            <a:ext cx="5069196" cy="5069184"/>
          </a:xfrm>
          <a:custGeom>
            <a:avLst/>
            <a:gdLst>
              <a:gd name="connsiteX0" fmla="*/ 2531702 w 5069196"/>
              <a:gd name="connsiteY0" fmla="*/ 1383467 h 5069184"/>
              <a:gd name="connsiteX1" fmla="*/ 2530945 w 5069196"/>
              <a:gd name="connsiteY1" fmla="*/ 1398469 h 5069184"/>
              <a:gd name="connsiteX2" fmla="*/ 1398469 w 5069196"/>
              <a:gd name="connsiteY2" fmla="*/ 2530943 h 5069184"/>
              <a:gd name="connsiteX3" fmla="*/ 1274255 w 5069196"/>
              <a:gd name="connsiteY3" fmla="*/ 2537216 h 5069184"/>
              <a:gd name="connsiteX4" fmla="*/ 2532229 w 5069196"/>
              <a:gd name="connsiteY4" fmla="*/ 3795191 h 5069184"/>
              <a:gd name="connsiteX5" fmla="*/ 2557477 w 5069196"/>
              <a:gd name="connsiteY5" fmla="*/ 3544740 h 5069184"/>
              <a:gd name="connsiteX6" fmla="*/ 3575858 w 5069196"/>
              <a:gd name="connsiteY6" fmla="*/ 2551506 h 5069184"/>
              <a:gd name="connsiteX7" fmla="*/ 3680911 w 5069196"/>
              <a:gd name="connsiteY7" fmla="*/ 2537494 h 5069184"/>
              <a:gd name="connsiteX8" fmla="*/ 2531702 w 5069196"/>
              <a:gd name="connsiteY8" fmla="*/ 2537494 h 5069184"/>
              <a:gd name="connsiteX9" fmla="*/ 1268747 w 5069196"/>
              <a:gd name="connsiteY9" fmla="*/ 0 h 5069184"/>
              <a:gd name="connsiteX10" fmla="*/ 2530945 w 5069196"/>
              <a:gd name="connsiteY10" fmla="*/ 1139025 h 5069184"/>
              <a:gd name="connsiteX11" fmla="*/ 2531703 w 5069196"/>
              <a:gd name="connsiteY11" fmla="*/ 1154027 h 5069184"/>
              <a:gd name="connsiteX12" fmla="*/ 2531702 w 5069196"/>
              <a:gd name="connsiteY12" fmla="*/ 0 h 5069184"/>
              <a:gd name="connsiteX13" fmla="*/ 5069196 w 5069196"/>
              <a:gd name="connsiteY13" fmla="*/ 0 h 5069184"/>
              <a:gd name="connsiteX14" fmla="*/ 5069196 w 5069196"/>
              <a:gd name="connsiteY14" fmla="*/ 2537494 h 5069184"/>
              <a:gd name="connsiteX15" fmla="*/ 3915387 w 5069196"/>
              <a:gd name="connsiteY15" fmla="*/ 2537494 h 5069184"/>
              <a:gd name="connsiteX16" fmla="*/ 3930169 w 5069196"/>
              <a:gd name="connsiteY16" fmla="*/ 2538240 h 5069184"/>
              <a:gd name="connsiteX17" fmla="*/ 5069195 w 5069196"/>
              <a:gd name="connsiteY17" fmla="*/ 3800437 h 5069184"/>
              <a:gd name="connsiteX18" fmla="*/ 3800447 w 5069196"/>
              <a:gd name="connsiteY18" fmla="*/ 5069184 h 5069184"/>
              <a:gd name="connsiteX19" fmla="*/ 2557477 w 5069196"/>
              <a:gd name="connsiteY19" fmla="*/ 4056134 h 5069184"/>
              <a:gd name="connsiteX20" fmla="*/ 2532229 w 5069196"/>
              <a:gd name="connsiteY20" fmla="*/ 3805693 h 5069184"/>
              <a:gd name="connsiteX21" fmla="*/ 1268742 w 5069196"/>
              <a:gd name="connsiteY21" fmla="*/ 5069182 h 5069184"/>
              <a:gd name="connsiteX22" fmla="*/ 2 w 5069196"/>
              <a:gd name="connsiteY22" fmla="*/ 3800443 h 5069184"/>
              <a:gd name="connsiteX23" fmla="*/ 1263229 w 5069196"/>
              <a:gd name="connsiteY23" fmla="*/ 2537215 h 5069184"/>
              <a:gd name="connsiteX24" fmla="*/ 1139025 w 5069196"/>
              <a:gd name="connsiteY24" fmla="*/ 2530944 h 5069184"/>
              <a:gd name="connsiteX25" fmla="*/ 0 w 5069196"/>
              <a:gd name="connsiteY25" fmla="*/ 1268747 h 5069184"/>
              <a:gd name="connsiteX26" fmla="*/ 1268747 w 5069196"/>
              <a:gd name="connsiteY26" fmla="*/ 0 h 5069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5069196" h="5069184">
                <a:moveTo>
                  <a:pt x="2531702" y="1383467"/>
                </a:moveTo>
                <a:lnTo>
                  <a:pt x="2530945" y="1398469"/>
                </a:lnTo>
                <a:cubicBezTo>
                  <a:pt x="2470304" y="1995591"/>
                  <a:pt x="1995592" y="2470302"/>
                  <a:pt x="1398469" y="2530943"/>
                </a:cubicBezTo>
                <a:lnTo>
                  <a:pt x="1274255" y="2537216"/>
                </a:lnTo>
                <a:lnTo>
                  <a:pt x="2532229" y="3795191"/>
                </a:lnTo>
                <a:lnTo>
                  <a:pt x="2557477" y="3544740"/>
                </a:lnTo>
                <a:cubicBezTo>
                  <a:pt x="2660995" y="3038862"/>
                  <a:pt x="3065585" y="2642654"/>
                  <a:pt x="3575858" y="2551506"/>
                </a:cubicBezTo>
                <a:lnTo>
                  <a:pt x="3680911" y="2537494"/>
                </a:lnTo>
                <a:lnTo>
                  <a:pt x="2531702" y="2537494"/>
                </a:lnTo>
                <a:close/>
                <a:moveTo>
                  <a:pt x="1268747" y="0"/>
                </a:moveTo>
                <a:cubicBezTo>
                  <a:pt x="1925663" y="0"/>
                  <a:pt x="2465971" y="499251"/>
                  <a:pt x="2530945" y="1139025"/>
                </a:cubicBezTo>
                <a:lnTo>
                  <a:pt x="2531703" y="1154027"/>
                </a:lnTo>
                <a:lnTo>
                  <a:pt x="2531702" y="0"/>
                </a:lnTo>
                <a:lnTo>
                  <a:pt x="5069196" y="0"/>
                </a:lnTo>
                <a:lnTo>
                  <a:pt x="5069196" y="2537494"/>
                </a:lnTo>
                <a:lnTo>
                  <a:pt x="3915387" y="2537494"/>
                </a:lnTo>
                <a:lnTo>
                  <a:pt x="3930169" y="2538240"/>
                </a:lnTo>
                <a:cubicBezTo>
                  <a:pt x="4569943" y="2603213"/>
                  <a:pt x="5069195" y="3143521"/>
                  <a:pt x="5069195" y="3800437"/>
                </a:cubicBezTo>
                <a:cubicBezTo>
                  <a:pt x="5069195" y="4501147"/>
                  <a:pt x="4501158" y="5069184"/>
                  <a:pt x="3800447" y="5069184"/>
                </a:cubicBezTo>
                <a:cubicBezTo>
                  <a:pt x="3187327" y="5069184"/>
                  <a:pt x="2675783" y="4634281"/>
                  <a:pt x="2557477" y="4056134"/>
                </a:cubicBezTo>
                <a:lnTo>
                  <a:pt x="2532229" y="3805693"/>
                </a:lnTo>
                <a:lnTo>
                  <a:pt x="1268742" y="5069182"/>
                </a:lnTo>
                <a:lnTo>
                  <a:pt x="2" y="3800443"/>
                </a:lnTo>
                <a:lnTo>
                  <a:pt x="1263229" y="2537215"/>
                </a:lnTo>
                <a:lnTo>
                  <a:pt x="1139025" y="2530944"/>
                </a:lnTo>
                <a:cubicBezTo>
                  <a:pt x="499253" y="2465971"/>
                  <a:pt x="1" y="1925663"/>
                  <a:pt x="0" y="1268747"/>
                </a:cubicBezTo>
                <a:cubicBezTo>
                  <a:pt x="0" y="568037"/>
                  <a:pt x="568037" y="0"/>
                  <a:pt x="1268747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Click to add image</a:t>
            </a:r>
          </a:p>
          <a:p>
            <a:endParaRPr lang="nl-NL"/>
          </a:p>
        </p:txBody>
      </p:sp>
      <p:sp>
        <p:nvSpPr>
          <p:cNvPr id="4" name="Tijdelijke aanduiding voor inhoud 2">
            <a:extLst>
              <a:ext uri="{FF2B5EF4-FFF2-40B4-BE49-F238E27FC236}">
                <a16:creationId xmlns:a16="http://schemas.microsoft.com/office/drawing/2014/main" id="{637B12BD-191D-8A04-9B82-530A663CDAA4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792000" y="1860381"/>
            <a:ext cx="5040000" cy="4686500"/>
          </a:xfrm>
          <a:prstGeom prst="rect">
            <a:avLst/>
          </a:prstGeom>
        </p:spPr>
        <p:txBody>
          <a:bodyPr/>
          <a:lstStyle>
            <a:lvl1pPr>
              <a:buClr>
                <a:srgbClr val="507AC2"/>
              </a:buClr>
              <a:defRPr/>
            </a:lvl1pPr>
            <a:lvl2pPr>
              <a:buClr>
                <a:srgbClr val="507AC2"/>
              </a:buClr>
              <a:defRPr/>
            </a:lvl2pPr>
            <a:lvl3pPr>
              <a:buClr>
                <a:srgbClr val="507AC2"/>
              </a:buClr>
              <a:defRPr/>
            </a:lvl3pPr>
            <a:lvl4pPr>
              <a:buClr>
                <a:srgbClr val="507AC2"/>
              </a:buClr>
              <a:defRPr/>
            </a:lvl4pPr>
            <a:lvl5pPr>
              <a:buClr>
                <a:srgbClr val="507AC2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ijdelijke aanduiding voor titel 1">
            <a:extLst>
              <a:ext uri="{FF2B5EF4-FFF2-40B4-BE49-F238E27FC236}">
                <a16:creationId xmlns:a16="http://schemas.microsoft.com/office/drawing/2014/main" id="{CEDDE282-5A56-889E-3992-414922806DF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2000" y="504207"/>
            <a:ext cx="5039998" cy="62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6" name="Tijdelijke aanduiding voor tekst 2">
            <a:extLst>
              <a:ext uri="{FF2B5EF4-FFF2-40B4-BE49-F238E27FC236}">
                <a16:creationId xmlns:a16="http://schemas.microsoft.com/office/drawing/2014/main" id="{FCC9E832-3BF1-E9E5-0E47-FF4D5766F746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791999" y="1155513"/>
            <a:ext cx="5040001" cy="542636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1600" b="0">
                <a:solidFill>
                  <a:srgbClr val="507AC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8" name="Footer Placeholder 2">
            <a:extLst>
              <a:ext uri="{FF2B5EF4-FFF2-40B4-BE49-F238E27FC236}">
                <a16:creationId xmlns:a16="http://schemas.microsoft.com/office/drawing/2014/main" id="{55B92223-29E8-4331-8E96-2A7B052C3D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85200" y="6596579"/>
            <a:ext cx="4114800" cy="1520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2"/>
                </a:solidFill>
              </a:defRPr>
            </a:lvl1pPr>
          </a:lstStyle>
          <a:p>
            <a:r>
              <a:rPr lang="en-BE"/>
              <a:t>Source</a:t>
            </a:r>
          </a:p>
        </p:txBody>
      </p:sp>
    </p:spTree>
    <p:extLst>
      <p:ext uri="{BB962C8B-B14F-4D97-AF65-F5344CB8AC3E}">
        <p14:creationId xmlns:p14="http://schemas.microsoft.com/office/powerpoint/2010/main" val="157760874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FA064-6318-A1DD-17F6-A0AB6AE6C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solidFill>
                  <a:srgbClr val="41B7B9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C34218-5A06-2020-B65F-C192FBBA78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ED672A"/>
              </a:buClr>
              <a:defRPr sz="2400">
                <a:solidFill>
                  <a:srgbClr val="1B2946"/>
                </a:solidFill>
              </a:defRPr>
            </a:lvl1pPr>
            <a:lvl2pPr>
              <a:buClr>
                <a:srgbClr val="ED672A"/>
              </a:buClr>
              <a:defRPr>
                <a:solidFill>
                  <a:srgbClr val="1B2946"/>
                </a:solidFill>
              </a:defRPr>
            </a:lvl2pPr>
            <a:lvl3pPr>
              <a:buClr>
                <a:srgbClr val="ED672A"/>
              </a:buClr>
              <a:defRPr>
                <a:solidFill>
                  <a:srgbClr val="1B2946"/>
                </a:solidFill>
              </a:defRPr>
            </a:lvl3pPr>
            <a:lvl4pPr>
              <a:buClr>
                <a:srgbClr val="ED672A"/>
              </a:buClr>
              <a:defRPr>
                <a:solidFill>
                  <a:srgbClr val="1B2946"/>
                </a:solidFill>
              </a:defRPr>
            </a:lvl4pPr>
            <a:lvl5pPr>
              <a:buClr>
                <a:srgbClr val="ED672A"/>
              </a:buClr>
              <a:defRPr>
                <a:solidFill>
                  <a:srgbClr val="1B2946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E6BF9E-9627-9D00-7EDA-88CEC529E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9A81C-9129-4B6E-90CC-C2AF60D5465D}" type="datetimeFigureOut">
              <a:rPr lang="en-GB" smtClean="0"/>
              <a:t>23/08/2025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9F6DF7-925A-B303-5B36-75B80AF3E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32930F-130B-990B-1008-2BE48053B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704CA-A725-4AE2-A63E-BB5B51D03ECF}" type="slidenum">
              <a:rPr lang="en-GB" smtClean="0"/>
              <a:t>‹#›</a:t>
            </a:fld>
            <a:endParaRPr lang="en-GB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ABFA504-201A-E689-0F2F-13F273EEE0EC}"/>
              </a:ext>
            </a:extLst>
          </p:cNvPr>
          <p:cNvGrpSpPr/>
          <p:nvPr userDrawn="1"/>
        </p:nvGrpSpPr>
        <p:grpSpPr>
          <a:xfrm>
            <a:off x="-457200" y="173815"/>
            <a:ext cx="317462" cy="1690844"/>
            <a:chOff x="-1039907" y="729627"/>
            <a:chExt cx="953957" cy="4289110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5526BF6-CFA6-590C-6836-948BC768C50F}"/>
                </a:ext>
              </a:extLst>
            </p:cNvPr>
            <p:cNvSpPr/>
            <p:nvPr/>
          </p:nvSpPr>
          <p:spPr>
            <a:xfrm>
              <a:off x="-1039907" y="3004170"/>
              <a:ext cx="914400" cy="914400"/>
            </a:xfrm>
            <a:prstGeom prst="ellipse">
              <a:avLst/>
            </a:prstGeom>
            <a:solidFill>
              <a:srgbClr val="ED672A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056D338D-D404-C455-508F-018E28CD018E}"/>
                </a:ext>
              </a:extLst>
            </p:cNvPr>
            <p:cNvSpPr/>
            <p:nvPr/>
          </p:nvSpPr>
          <p:spPr>
            <a:xfrm>
              <a:off x="-1039907" y="729627"/>
              <a:ext cx="914400" cy="914400"/>
            </a:xfrm>
            <a:prstGeom prst="ellipse">
              <a:avLst/>
            </a:prstGeom>
            <a:solidFill>
              <a:srgbClr val="1B294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1F93A69A-6164-C015-C117-5539B342541C}"/>
                </a:ext>
              </a:extLst>
            </p:cNvPr>
            <p:cNvSpPr/>
            <p:nvPr/>
          </p:nvSpPr>
          <p:spPr>
            <a:xfrm>
              <a:off x="-1039907" y="1904003"/>
              <a:ext cx="914400" cy="914400"/>
            </a:xfrm>
            <a:prstGeom prst="ellipse">
              <a:avLst/>
            </a:prstGeom>
            <a:solidFill>
              <a:srgbClr val="41B7B9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7C82BB4-CEC4-0D4F-D2A1-5FEF5506E09F}"/>
                </a:ext>
              </a:extLst>
            </p:cNvPr>
            <p:cNvSpPr/>
            <p:nvPr/>
          </p:nvSpPr>
          <p:spPr>
            <a:xfrm>
              <a:off x="-1000350" y="4104337"/>
              <a:ext cx="914400" cy="914400"/>
            </a:xfrm>
            <a:prstGeom prst="ellipse">
              <a:avLst/>
            </a:prstGeom>
            <a:solidFill>
              <a:srgbClr val="5C2A8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</p:grpSp>
    </p:spTree>
    <p:extLst>
      <p:ext uri="{BB962C8B-B14F-4D97-AF65-F5344CB8AC3E}">
        <p14:creationId xmlns:p14="http://schemas.microsoft.com/office/powerpoint/2010/main" val="3705143780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hapes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Vrije vorm: vorm 10">
            <a:extLst>
              <a:ext uri="{FF2B5EF4-FFF2-40B4-BE49-F238E27FC236}">
                <a16:creationId xmlns:a16="http://schemas.microsoft.com/office/drawing/2014/main" id="{42CFF806-F8B3-D15B-28AA-4E802B03AA4A}"/>
              </a:ext>
            </a:extLst>
          </p:cNvPr>
          <p:cNvSpPr>
            <a:spLocks noChangeAspect="1"/>
          </p:cNvSpPr>
          <p:nvPr/>
        </p:nvSpPr>
        <p:spPr>
          <a:xfrm rot="10800000">
            <a:off x="6360002" y="3428989"/>
            <a:ext cx="2519999" cy="2520000"/>
          </a:xfrm>
          <a:custGeom>
            <a:avLst/>
            <a:gdLst>
              <a:gd name="connsiteX0" fmla="*/ 2286035 w 2286035"/>
              <a:gd name="connsiteY0" fmla="*/ 0 h 2286036"/>
              <a:gd name="connsiteX1" fmla="*/ 2286036 w 2286035"/>
              <a:gd name="connsiteY1" fmla="*/ 2286036 h 2286036"/>
              <a:gd name="connsiteX2" fmla="*/ 0 w 2286035"/>
              <a:gd name="connsiteY2" fmla="*/ 2286037 h 2286036"/>
              <a:gd name="connsiteX3" fmla="*/ 2286035 w 2286035"/>
              <a:gd name="connsiteY3" fmla="*/ 0 h 2286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86035" h="2286036">
                <a:moveTo>
                  <a:pt x="2286035" y="0"/>
                </a:moveTo>
                <a:lnTo>
                  <a:pt x="2286036" y="2286036"/>
                </a:lnTo>
                <a:lnTo>
                  <a:pt x="0" y="2286037"/>
                </a:lnTo>
                <a:lnTo>
                  <a:pt x="2286035" y="0"/>
                </a:lnTo>
                <a:close/>
              </a:path>
            </a:pathLst>
          </a:custGeom>
          <a:solidFill>
            <a:srgbClr val="D1E3F7"/>
          </a:solidFill>
          <a:ln w="0" cap="flat">
            <a:noFill/>
            <a:prstDash val="solid"/>
            <a:miter/>
          </a:ln>
        </p:spPr>
        <p:txBody>
          <a:bodyPr rtlCol="0" anchor="ctr"/>
          <a:lstStyle/>
          <a:p>
            <a:endParaRPr lang="nl-NL"/>
          </a:p>
        </p:txBody>
      </p:sp>
      <p:sp>
        <p:nvSpPr>
          <p:cNvPr id="12" name="Vrije vorm: vorm 11">
            <a:extLst>
              <a:ext uri="{FF2B5EF4-FFF2-40B4-BE49-F238E27FC236}">
                <a16:creationId xmlns:a16="http://schemas.microsoft.com/office/drawing/2014/main" id="{61F6E6B7-245A-9CA5-4BBE-F4D7E30E1BAA}"/>
              </a:ext>
            </a:extLst>
          </p:cNvPr>
          <p:cNvSpPr/>
          <p:nvPr/>
        </p:nvSpPr>
        <p:spPr>
          <a:xfrm>
            <a:off x="8879989" y="3429000"/>
            <a:ext cx="2519999" cy="2519999"/>
          </a:xfrm>
          <a:custGeom>
            <a:avLst/>
            <a:gdLst>
              <a:gd name="connsiteX0" fmla="*/ 0 w 2286025"/>
              <a:gd name="connsiteY0" fmla="*/ 0 h 2286025"/>
              <a:gd name="connsiteX1" fmla="*/ 2286026 w 2286025"/>
              <a:gd name="connsiteY1" fmla="*/ 0 h 2286025"/>
              <a:gd name="connsiteX2" fmla="*/ 2286026 w 2286025"/>
              <a:gd name="connsiteY2" fmla="*/ 2286026 h 2286025"/>
              <a:gd name="connsiteX3" fmla="*/ 0 w 2286025"/>
              <a:gd name="connsiteY3" fmla="*/ 2286026 h 2286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86025" h="2286025">
                <a:moveTo>
                  <a:pt x="0" y="0"/>
                </a:moveTo>
                <a:lnTo>
                  <a:pt x="2286026" y="0"/>
                </a:lnTo>
                <a:lnTo>
                  <a:pt x="2286026" y="2286026"/>
                </a:lnTo>
                <a:lnTo>
                  <a:pt x="0" y="2286026"/>
                </a:lnTo>
                <a:close/>
              </a:path>
            </a:pathLst>
          </a:custGeom>
          <a:solidFill>
            <a:srgbClr val="D1E3F7"/>
          </a:solidFill>
          <a:ln w="0" cap="flat">
            <a:noFill/>
            <a:prstDash val="solid"/>
            <a:miter/>
          </a:ln>
        </p:spPr>
        <p:txBody>
          <a:bodyPr rtlCol="0" anchor="ctr"/>
          <a:lstStyle/>
          <a:p>
            <a:endParaRPr lang="nl-NL"/>
          </a:p>
        </p:txBody>
      </p:sp>
      <p:sp>
        <p:nvSpPr>
          <p:cNvPr id="13" name="Vrije vorm: vorm 12">
            <a:extLst>
              <a:ext uri="{FF2B5EF4-FFF2-40B4-BE49-F238E27FC236}">
                <a16:creationId xmlns:a16="http://schemas.microsoft.com/office/drawing/2014/main" id="{F1822B71-9E93-66D0-8971-291CB800F398}"/>
              </a:ext>
            </a:extLst>
          </p:cNvPr>
          <p:cNvSpPr/>
          <p:nvPr/>
        </p:nvSpPr>
        <p:spPr>
          <a:xfrm>
            <a:off x="8879977" y="909004"/>
            <a:ext cx="2519999" cy="2519999"/>
          </a:xfrm>
          <a:custGeom>
            <a:avLst/>
            <a:gdLst>
              <a:gd name="connsiteX0" fmla="*/ 2286026 w 2286025"/>
              <a:gd name="connsiteY0" fmla="*/ 1143013 h 2286025"/>
              <a:gd name="connsiteX1" fmla="*/ 1143012 w 2286025"/>
              <a:gd name="connsiteY1" fmla="*/ 2286026 h 2286025"/>
              <a:gd name="connsiteX2" fmla="*/ -1 w 2286025"/>
              <a:gd name="connsiteY2" fmla="*/ 1143013 h 2286025"/>
              <a:gd name="connsiteX3" fmla="*/ 1143012 w 2286025"/>
              <a:gd name="connsiteY3" fmla="*/ 0 h 2286025"/>
              <a:gd name="connsiteX4" fmla="*/ 2286026 w 2286025"/>
              <a:gd name="connsiteY4" fmla="*/ 1143013 h 2286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25" h="2286025">
                <a:moveTo>
                  <a:pt x="2286026" y="1143013"/>
                </a:moveTo>
                <a:cubicBezTo>
                  <a:pt x="2286026" y="1774282"/>
                  <a:pt x="1774282" y="2286026"/>
                  <a:pt x="1143012" y="2286026"/>
                </a:cubicBezTo>
                <a:cubicBezTo>
                  <a:pt x="511744" y="2286026"/>
                  <a:pt x="-1" y="1774282"/>
                  <a:pt x="-1" y="1143013"/>
                </a:cubicBezTo>
                <a:cubicBezTo>
                  <a:pt x="-1" y="511744"/>
                  <a:pt x="511743" y="0"/>
                  <a:pt x="1143012" y="0"/>
                </a:cubicBezTo>
                <a:cubicBezTo>
                  <a:pt x="1774281" y="0"/>
                  <a:pt x="2286026" y="511744"/>
                  <a:pt x="2286026" y="1143013"/>
                </a:cubicBezTo>
                <a:close/>
              </a:path>
            </a:pathLst>
          </a:custGeom>
          <a:solidFill>
            <a:srgbClr val="D1E3F7"/>
          </a:solidFill>
          <a:ln w="0" cap="flat">
            <a:noFill/>
            <a:prstDash val="solid"/>
            <a:miter/>
          </a:ln>
        </p:spPr>
        <p:txBody>
          <a:bodyPr rtlCol="0" anchor="ctr"/>
          <a:lstStyle/>
          <a:p>
            <a:endParaRPr lang="nl-NL"/>
          </a:p>
        </p:txBody>
      </p:sp>
      <p:sp>
        <p:nvSpPr>
          <p:cNvPr id="14" name="Vrije vorm: vorm 13">
            <a:extLst>
              <a:ext uri="{FF2B5EF4-FFF2-40B4-BE49-F238E27FC236}">
                <a16:creationId xmlns:a16="http://schemas.microsoft.com/office/drawing/2014/main" id="{6304FB0C-1A71-9573-A10B-25CE18784514}"/>
              </a:ext>
            </a:extLst>
          </p:cNvPr>
          <p:cNvSpPr>
            <a:spLocks noChangeAspect="1"/>
          </p:cNvSpPr>
          <p:nvPr/>
        </p:nvSpPr>
        <p:spPr>
          <a:xfrm rot="16200000">
            <a:off x="6989963" y="1538992"/>
            <a:ext cx="2520000" cy="1260001"/>
          </a:xfrm>
          <a:custGeom>
            <a:avLst/>
            <a:gdLst>
              <a:gd name="connsiteX0" fmla="*/ 2286026 w 2286025"/>
              <a:gd name="connsiteY0" fmla="*/ 1143013 h 1143013"/>
              <a:gd name="connsiteX1" fmla="*/ 0 w 2286025"/>
              <a:gd name="connsiteY1" fmla="*/ 1143013 h 1143013"/>
              <a:gd name="connsiteX2" fmla="*/ 1143012 w 2286025"/>
              <a:gd name="connsiteY2" fmla="*/ 0 h 1143013"/>
              <a:gd name="connsiteX3" fmla="*/ 2286026 w 2286025"/>
              <a:gd name="connsiteY3" fmla="*/ 1143013 h 1143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86025" h="1143013">
                <a:moveTo>
                  <a:pt x="2286026" y="1143013"/>
                </a:moveTo>
                <a:lnTo>
                  <a:pt x="0" y="1143013"/>
                </a:lnTo>
                <a:cubicBezTo>
                  <a:pt x="-1" y="511784"/>
                  <a:pt x="511784" y="0"/>
                  <a:pt x="1143012" y="0"/>
                </a:cubicBezTo>
                <a:cubicBezTo>
                  <a:pt x="1774241" y="0"/>
                  <a:pt x="2286026" y="511784"/>
                  <a:pt x="2286026" y="1143013"/>
                </a:cubicBezTo>
                <a:close/>
              </a:path>
            </a:pathLst>
          </a:custGeom>
          <a:solidFill>
            <a:srgbClr val="D1E3F7"/>
          </a:solidFill>
          <a:ln w="0" cap="flat">
            <a:noFill/>
            <a:prstDash val="solid"/>
            <a:miter/>
          </a:ln>
        </p:spPr>
        <p:txBody>
          <a:bodyPr rtlCol="0" anchor="ctr"/>
          <a:lstStyle/>
          <a:p>
            <a:endParaRPr lang="nl-NL"/>
          </a:p>
        </p:txBody>
      </p:sp>
      <p:sp>
        <p:nvSpPr>
          <p:cNvPr id="2" name="Tijdelijke aanduiding voor inhoud 2">
            <a:extLst>
              <a:ext uri="{FF2B5EF4-FFF2-40B4-BE49-F238E27FC236}">
                <a16:creationId xmlns:a16="http://schemas.microsoft.com/office/drawing/2014/main" id="{0E7CDC6F-940D-E4CE-A109-CC7DCA0D4165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792000" y="1860381"/>
            <a:ext cx="5040000" cy="4686500"/>
          </a:xfrm>
          <a:prstGeom prst="rect">
            <a:avLst/>
          </a:prstGeom>
        </p:spPr>
        <p:txBody>
          <a:bodyPr/>
          <a:lstStyle>
            <a:lvl1pPr>
              <a:buClr>
                <a:srgbClr val="507AC2"/>
              </a:buClr>
              <a:defRPr/>
            </a:lvl1pPr>
            <a:lvl2pPr>
              <a:buClr>
                <a:srgbClr val="507AC2"/>
              </a:buClr>
              <a:defRPr/>
            </a:lvl2pPr>
            <a:lvl3pPr>
              <a:buClr>
                <a:srgbClr val="507AC2"/>
              </a:buClr>
              <a:defRPr/>
            </a:lvl3pPr>
            <a:lvl4pPr>
              <a:buClr>
                <a:srgbClr val="507AC2"/>
              </a:buClr>
              <a:defRPr/>
            </a:lvl4pPr>
            <a:lvl5pPr>
              <a:buClr>
                <a:srgbClr val="507AC2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jdelijke aanduiding voor titel 1">
            <a:extLst>
              <a:ext uri="{FF2B5EF4-FFF2-40B4-BE49-F238E27FC236}">
                <a16:creationId xmlns:a16="http://schemas.microsoft.com/office/drawing/2014/main" id="{7A0F11FF-8E0B-45D1-8774-301E4C51358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2000" y="504207"/>
            <a:ext cx="5039998" cy="62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4" name="Tijdelijke aanduiding voor tekst 2">
            <a:extLst>
              <a:ext uri="{FF2B5EF4-FFF2-40B4-BE49-F238E27FC236}">
                <a16:creationId xmlns:a16="http://schemas.microsoft.com/office/drawing/2014/main" id="{289B9979-E59B-4084-921B-2ABF01D659A2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791999" y="1155513"/>
            <a:ext cx="5040001" cy="542636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1600" b="0">
                <a:solidFill>
                  <a:srgbClr val="507AC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F1203E10-D37F-E095-8837-C5F759BB14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85200" y="6596579"/>
            <a:ext cx="4114800" cy="1520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2"/>
                </a:solidFill>
              </a:defRPr>
            </a:lvl1pPr>
          </a:lstStyle>
          <a:p>
            <a:r>
              <a:rPr lang="en-BE"/>
              <a:t>Source</a:t>
            </a:r>
          </a:p>
        </p:txBody>
      </p:sp>
    </p:spTree>
    <p:extLst>
      <p:ext uri="{BB962C8B-B14F-4D97-AF65-F5344CB8AC3E}">
        <p14:creationId xmlns:p14="http://schemas.microsoft.com/office/powerpoint/2010/main" val="4020437062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multiple images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Vrije vorm: vorm 20">
            <a:extLst>
              <a:ext uri="{FF2B5EF4-FFF2-40B4-BE49-F238E27FC236}">
                <a16:creationId xmlns:a16="http://schemas.microsoft.com/office/drawing/2014/main" id="{FDABA6E2-685F-E6F3-F709-98EA777E5AD2}"/>
              </a:ext>
            </a:extLst>
          </p:cNvPr>
          <p:cNvSpPr>
            <a:spLocks noChangeAspect="1"/>
          </p:cNvSpPr>
          <p:nvPr/>
        </p:nvSpPr>
        <p:spPr>
          <a:xfrm rot="10800000">
            <a:off x="6360002" y="3428989"/>
            <a:ext cx="2519999" cy="2520000"/>
          </a:xfrm>
          <a:custGeom>
            <a:avLst/>
            <a:gdLst>
              <a:gd name="connsiteX0" fmla="*/ 2286035 w 2286035"/>
              <a:gd name="connsiteY0" fmla="*/ 0 h 2286036"/>
              <a:gd name="connsiteX1" fmla="*/ 2286036 w 2286035"/>
              <a:gd name="connsiteY1" fmla="*/ 2286036 h 2286036"/>
              <a:gd name="connsiteX2" fmla="*/ 0 w 2286035"/>
              <a:gd name="connsiteY2" fmla="*/ 2286037 h 2286036"/>
              <a:gd name="connsiteX3" fmla="*/ 2286035 w 2286035"/>
              <a:gd name="connsiteY3" fmla="*/ 0 h 2286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86035" h="2286036">
                <a:moveTo>
                  <a:pt x="2286035" y="0"/>
                </a:moveTo>
                <a:lnTo>
                  <a:pt x="2286036" y="2286036"/>
                </a:lnTo>
                <a:lnTo>
                  <a:pt x="0" y="2286037"/>
                </a:lnTo>
                <a:lnTo>
                  <a:pt x="2286035" y="0"/>
                </a:lnTo>
                <a:close/>
              </a:path>
            </a:pathLst>
          </a:custGeom>
          <a:solidFill>
            <a:srgbClr val="D1E3F7"/>
          </a:solidFill>
          <a:ln w="0" cap="flat">
            <a:noFill/>
            <a:prstDash val="solid"/>
            <a:miter/>
          </a:ln>
        </p:spPr>
        <p:txBody>
          <a:bodyPr rtlCol="0" anchor="ctr"/>
          <a:lstStyle/>
          <a:p>
            <a:endParaRPr lang="nl-NL"/>
          </a:p>
        </p:txBody>
      </p:sp>
      <p:sp>
        <p:nvSpPr>
          <p:cNvPr id="22" name="Vrije vorm: vorm 21">
            <a:extLst>
              <a:ext uri="{FF2B5EF4-FFF2-40B4-BE49-F238E27FC236}">
                <a16:creationId xmlns:a16="http://schemas.microsoft.com/office/drawing/2014/main" id="{B4E0EE34-F0EB-A78A-7732-A6498A98A521}"/>
              </a:ext>
            </a:extLst>
          </p:cNvPr>
          <p:cNvSpPr/>
          <p:nvPr/>
        </p:nvSpPr>
        <p:spPr>
          <a:xfrm>
            <a:off x="8879989" y="3429000"/>
            <a:ext cx="2519999" cy="2519999"/>
          </a:xfrm>
          <a:custGeom>
            <a:avLst/>
            <a:gdLst>
              <a:gd name="connsiteX0" fmla="*/ 0 w 2286025"/>
              <a:gd name="connsiteY0" fmla="*/ 0 h 2286025"/>
              <a:gd name="connsiteX1" fmla="*/ 2286026 w 2286025"/>
              <a:gd name="connsiteY1" fmla="*/ 0 h 2286025"/>
              <a:gd name="connsiteX2" fmla="*/ 2286026 w 2286025"/>
              <a:gd name="connsiteY2" fmla="*/ 2286026 h 2286025"/>
              <a:gd name="connsiteX3" fmla="*/ 0 w 2286025"/>
              <a:gd name="connsiteY3" fmla="*/ 2286026 h 2286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86025" h="2286025">
                <a:moveTo>
                  <a:pt x="0" y="0"/>
                </a:moveTo>
                <a:lnTo>
                  <a:pt x="2286026" y="0"/>
                </a:lnTo>
                <a:lnTo>
                  <a:pt x="2286026" y="2286026"/>
                </a:lnTo>
                <a:lnTo>
                  <a:pt x="0" y="2286026"/>
                </a:lnTo>
                <a:close/>
              </a:path>
            </a:pathLst>
          </a:custGeom>
          <a:solidFill>
            <a:srgbClr val="D1E3F7"/>
          </a:solidFill>
          <a:ln w="0" cap="flat">
            <a:noFill/>
            <a:prstDash val="solid"/>
            <a:miter/>
          </a:ln>
        </p:spPr>
        <p:txBody>
          <a:bodyPr rtlCol="0" anchor="ctr"/>
          <a:lstStyle/>
          <a:p>
            <a:endParaRPr lang="nl-NL"/>
          </a:p>
        </p:txBody>
      </p:sp>
      <p:sp>
        <p:nvSpPr>
          <p:cNvPr id="23" name="Vrije vorm: vorm 22">
            <a:extLst>
              <a:ext uri="{FF2B5EF4-FFF2-40B4-BE49-F238E27FC236}">
                <a16:creationId xmlns:a16="http://schemas.microsoft.com/office/drawing/2014/main" id="{B5215D8D-8999-4F4C-B87B-B969396575A3}"/>
              </a:ext>
            </a:extLst>
          </p:cNvPr>
          <p:cNvSpPr/>
          <p:nvPr/>
        </p:nvSpPr>
        <p:spPr>
          <a:xfrm>
            <a:off x="8879977" y="909004"/>
            <a:ext cx="2519999" cy="2519999"/>
          </a:xfrm>
          <a:custGeom>
            <a:avLst/>
            <a:gdLst>
              <a:gd name="connsiteX0" fmla="*/ 2286026 w 2286025"/>
              <a:gd name="connsiteY0" fmla="*/ 1143013 h 2286025"/>
              <a:gd name="connsiteX1" fmla="*/ 1143012 w 2286025"/>
              <a:gd name="connsiteY1" fmla="*/ 2286026 h 2286025"/>
              <a:gd name="connsiteX2" fmla="*/ -1 w 2286025"/>
              <a:gd name="connsiteY2" fmla="*/ 1143013 h 2286025"/>
              <a:gd name="connsiteX3" fmla="*/ 1143012 w 2286025"/>
              <a:gd name="connsiteY3" fmla="*/ 0 h 2286025"/>
              <a:gd name="connsiteX4" fmla="*/ 2286026 w 2286025"/>
              <a:gd name="connsiteY4" fmla="*/ 1143013 h 2286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25" h="2286025">
                <a:moveTo>
                  <a:pt x="2286026" y="1143013"/>
                </a:moveTo>
                <a:cubicBezTo>
                  <a:pt x="2286026" y="1774282"/>
                  <a:pt x="1774282" y="2286026"/>
                  <a:pt x="1143012" y="2286026"/>
                </a:cubicBezTo>
                <a:cubicBezTo>
                  <a:pt x="511744" y="2286026"/>
                  <a:pt x="-1" y="1774282"/>
                  <a:pt x="-1" y="1143013"/>
                </a:cubicBezTo>
                <a:cubicBezTo>
                  <a:pt x="-1" y="511744"/>
                  <a:pt x="511743" y="0"/>
                  <a:pt x="1143012" y="0"/>
                </a:cubicBezTo>
                <a:cubicBezTo>
                  <a:pt x="1774281" y="0"/>
                  <a:pt x="2286026" y="511744"/>
                  <a:pt x="2286026" y="1143013"/>
                </a:cubicBezTo>
                <a:close/>
              </a:path>
            </a:pathLst>
          </a:custGeom>
          <a:solidFill>
            <a:srgbClr val="D1E3F7"/>
          </a:solidFill>
          <a:ln w="0" cap="flat">
            <a:noFill/>
            <a:prstDash val="solid"/>
            <a:miter/>
          </a:ln>
        </p:spPr>
        <p:txBody>
          <a:bodyPr rtlCol="0" anchor="ctr"/>
          <a:lstStyle/>
          <a:p>
            <a:endParaRPr lang="nl-NL"/>
          </a:p>
        </p:txBody>
      </p:sp>
      <p:sp>
        <p:nvSpPr>
          <p:cNvPr id="24" name="Vrije vorm: vorm 23">
            <a:extLst>
              <a:ext uri="{FF2B5EF4-FFF2-40B4-BE49-F238E27FC236}">
                <a16:creationId xmlns:a16="http://schemas.microsoft.com/office/drawing/2014/main" id="{E5A0618B-04D3-6E5A-B9A9-0F3B2B739994}"/>
              </a:ext>
            </a:extLst>
          </p:cNvPr>
          <p:cNvSpPr>
            <a:spLocks noChangeAspect="1"/>
          </p:cNvSpPr>
          <p:nvPr/>
        </p:nvSpPr>
        <p:spPr>
          <a:xfrm rot="16200000">
            <a:off x="6989963" y="1538992"/>
            <a:ext cx="2520000" cy="1260001"/>
          </a:xfrm>
          <a:custGeom>
            <a:avLst/>
            <a:gdLst>
              <a:gd name="connsiteX0" fmla="*/ 2286026 w 2286025"/>
              <a:gd name="connsiteY0" fmla="*/ 1143013 h 1143013"/>
              <a:gd name="connsiteX1" fmla="*/ 0 w 2286025"/>
              <a:gd name="connsiteY1" fmla="*/ 1143013 h 1143013"/>
              <a:gd name="connsiteX2" fmla="*/ 1143012 w 2286025"/>
              <a:gd name="connsiteY2" fmla="*/ 0 h 1143013"/>
              <a:gd name="connsiteX3" fmla="*/ 2286026 w 2286025"/>
              <a:gd name="connsiteY3" fmla="*/ 1143013 h 1143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86025" h="1143013">
                <a:moveTo>
                  <a:pt x="2286026" y="1143013"/>
                </a:moveTo>
                <a:lnTo>
                  <a:pt x="0" y="1143013"/>
                </a:lnTo>
                <a:cubicBezTo>
                  <a:pt x="-1" y="511784"/>
                  <a:pt x="511784" y="0"/>
                  <a:pt x="1143012" y="0"/>
                </a:cubicBezTo>
                <a:cubicBezTo>
                  <a:pt x="1774241" y="0"/>
                  <a:pt x="2286026" y="511784"/>
                  <a:pt x="2286026" y="1143013"/>
                </a:cubicBezTo>
                <a:close/>
              </a:path>
            </a:pathLst>
          </a:custGeom>
          <a:solidFill>
            <a:srgbClr val="D1E3F7"/>
          </a:solidFill>
          <a:ln w="0" cap="flat">
            <a:noFill/>
            <a:prstDash val="solid"/>
            <a:miter/>
          </a:ln>
        </p:spPr>
        <p:txBody>
          <a:bodyPr rtlCol="0" anchor="ctr"/>
          <a:lstStyle/>
          <a:p>
            <a:endParaRPr lang="nl-NL"/>
          </a:p>
        </p:txBody>
      </p:sp>
      <p:sp>
        <p:nvSpPr>
          <p:cNvPr id="20" name="Tijdelijke aanduiding voor afbeelding 19">
            <a:extLst>
              <a:ext uri="{FF2B5EF4-FFF2-40B4-BE49-F238E27FC236}">
                <a16:creationId xmlns:a16="http://schemas.microsoft.com/office/drawing/2014/main" id="{5BBC29BB-6510-527C-2816-2652A98FAACC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8879950" y="3434380"/>
            <a:ext cx="2520000" cy="2520000"/>
          </a:xfrm>
          <a:custGeom>
            <a:avLst/>
            <a:gdLst>
              <a:gd name="connsiteX0" fmla="*/ 0 w 2520000"/>
              <a:gd name="connsiteY0" fmla="*/ 0 h 2520000"/>
              <a:gd name="connsiteX1" fmla="*/ 2520000 w 2520000"/>
              <a:gd name="connsiteY1" fmla="*/ 0 h 2520000"/>
              <a:gd name="connsiteX2" fmla="*/ 2520000 w 2520000"/>
              <a:gd name="connsiteY2" fmla="*/ 2520000 h 2520000"/>
              <a:gd name="connsiteX3" fmla="*/ 0 w 2520000"/>
              <a:gd name="connsiteY3" fmla="*/ 2520000 h 25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0000" h="2520000">
                <a:moveTo>
                  <a:pt x="0" y="0"/>
                </a:moveTo>
                <a:lnTo>
                  <a:pt x="2520000" y="0"/>
                </a:lnTo>
                <a:lnTo>
                  <a:pt x="2520000" y="2520000"/>
                </a:lnTo>
                <a:lnTo>
                  <a:pt x="0" y="2520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Click to add image</a:t>
            </a:r>
          </a:p>
          <a:p>
            <a:endParaRPr lang="nl-NL"/>
          </a:p>
        </p:txBody>
      </p:sp>
      <p:sp>
        <p:nvSpPr>
          <p:cNvPr id="17" name="Tijdelijke aanduiding voor afbeelding 16">
            <a:extLst>
              <a:ext uri="{FF2B5EF4-FFF2-40B4-BE49-F238E27FC236}">
                <a16:creationId xmlns:a16="http://schemas.microsoft.com/office/drawing/2014/main" id="{2FD023ED-19A9-752E-B06F-C0051E916EF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879937" y="914384"/>
            <a:ext cx="2520001" cy="2520000"/>
          </a:xfrm>
          <a:custGeom>
            <a:avLst/>
            <a:gdLst>
              <a:gd name="connsiteX0" fmla="*/ 1260000 w 2520001"/>
              <a:gd name="connsiteY0" fmla="*/ 0 h 2520000"/>
              <a:gd name="connsiteX1" fmla="*/ 2520001 w 2520001"/>
              <a:gd name="connsiteY1" fmla="*/ 1260000 h 2520000"/>
              <a:gd name="connsiteX2" fmla="*/ 1260000 w 2520001"/>
              <a:gd name="connsiteY2" fmla="*/ 2520000 h 2520000"/>
              <a:gd name="connsiteX3" fmla="*/ 0 w 2520001"/>
              <a:gd name="connsiteY3" fmla="*/ 1260000 h 2520000"/>
              <a:gd name="connsiteX4" fmla="*/ 1260000 w 2520001"/>
              <a:gd name="connsiteY4" fmla="*/ 0 h 25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20001" h="2520000">
                <a:moveTo>
                  <a:pt x="1260000" y="0"/>
                </a:moveTo>
                <a:cubicBezTo>
                  <a:pt x="1955879" y="0"/>
                  <a:pt x="2520001" y="564121"/>
                  <a:pt x="2520001" y="1260000"/>
                </a:cubicBezTo>
                <a:cubicBezTo>
                  <a:pt x="2520001" y="1955879"/>
                  <a:pt x="1955880" y="2520000"/>
                  <a:pt x="1260000" y="2520000"/>
                </a:cubicBezTo>
                <a:cubicBezTo>
                  <a:pt x="564122" y="2520000"/>
                  <a:pt x="0" y="1955879"/>
                  <a:pt x="0" y="1260000"/>
                </a:cubicBezTo>
                <a:cubicBezTo>
                  <a:pt x="0" y="564121"/>
                  <a:pt x="564121" y="0"/>
                  <a:pt x="126000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 sz="1200"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Click to add image</a:t>
            </a:r>
          </a:p>
          <a:p>
            <a:endParaRPr lang="nl-NL"/>
          </a:p>
        </p:txBody>
      </p:sp>
      <p:sp>
        <p:nvSpPr>
          <p:cNvPr id="10" name="Tijdelijke aanduiding voor afbeelding 9">
            <a:extLst>
              <a:ext uri="{FF2B5EF4-FFF2-40B4-BE49-F238E27FC236}">
                <a16:creationId xmlns:a16="http://schemas.microsoft.com/office/drawing/2014/main" id="{BD06A1A4-7662-2810-DAF5-DD1A9A281AE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359962" y="3434369"/>
            <a:ext cx="2520000" cy="2520001"/>
          </a:xfrm>
          <a:custGeom>
            <a:avLst/>
            <a:gdLst>
              <a:gd name="connsiteX0" fmla="*/ 2520000 w 2520000"/>
              <a:gd name="connsiteY0" fmla="*/ 0 h 2520001"/>
              <a:gd name="connsiteX1" fmla="*/ 1 w 2520000"/>
              <a:gd name="connsiteY1" fmla="*/ 2520001 h 2520001"/>
              <a:gd name="connsiteX2" fmla="*/ 0 w 2520000"/>
              <a:gd name="connsiteY2" fmla="*/ 1 h 2520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20000" h="2520001">
                <a:moveTo>
                  <a:pt x="2520000" y="0"/>
                </a:moveTo>
                <a:lnTo>
                  <a:pt x="1" y="2520001"/>
                </a:lnTo>
                <a:lnTo>
                  <a:pt x="0" y="1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Click to add image</a:t>
            </a:r>
          </a:p>
          <a:p>
            <a:endParaRPr lang="nl-NL"/>
          </a:p>
        </p:txBody>
      </p:sp>
      <p:sp>
        <p:nvSpPr>
          <p:cNvPr id="6" name="Tijdelijke aanduiding voor afbeelding 5">
            <a:extLst>
              <a:ext uri="{FF2B5EF4-FFF2-40B4-BE49-F238E27FC236}">
                <a16:creationId xmlns:a16="http://schemas.microsoft.com/office/drawing/2014/main" id="{A08C4A73-29AF-49AA-7154-4FC8ED409A0C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7619925" y="914373"/>
            <a:ext cx="1260001" cy="2520001"/>
          </a:xfrm>
          <a:custGeom>
            <a:avLst/>
            <a:gdLst>
              <a:gd name="connsiteX0" fmla="*/ 1260001 w 1260001"/>
              <a:gd name="connsiteY0" fmla="*/ 0 h 2520001"/>
              <a:gd name="connsiteX1" fmla="*/ 1260001 w 1260001"/>
              <a:gd name="connsiteY1" fmla="*/ 2520001 h 2520001"/>
              <a:gd name="connsiteX2" fmla="*/ 0 w 1260001"/>
              <a:gd name="connsiteY2" fmla="*/ 1260001 h 2520001"/>
              <a:gd name="connsiteX3" fmla="*/ 1260001 w 1260001"/>
              <a:gd name="connsiteY3" fmla="*/ 0 h 2520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60001" h="2520001">
                <a:moveTo>
                  <a:pt x="1260001" y="0"/>
                </a:moveTo>
                <a:lnTo>
                  <a:pt x="1260001" y="2520001"/>
                </a:lnTo>
                <a:cubicBezTo>
                  <a:pt x="564165" y="2520002"/>
                  <a:pt x="0" y="1955835"/>
                  <a:pt x="0" y="1260001"/>
                </a:cubicBezTo>
                <a:cubicBezTo>
                  <a:pt x="0" y="564166"/>
                  <a:pt x="564165" y="0"/>
                  <a:pt x="1260001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 sz="1200"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Click to add image</a:t>
            </a:r>
          </a:p>
        </p:txBody>
      </p:sp>
      <p:sp>
        <p:nvSpPr>
          <p:cNvPr id="4" name="Tijdelijke aanduiding voor inhoud 2">
            <a:extLst>
              <a:ext uri="{FF2B5EF4-FFF2-40B4-BE49-F238E27FC236}">
                <a16:creationId xmlns:a16="http://schemas.microsoft.com/office/drawing/2014/main" id="{AC4457E6-21B7-F08E-C063-D93314BED040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792000" y="1860381"/>
            <a:ext cx="5040000" cy="4686500"/>
          </a:xfrm>
          <a:prstGeom prst="rect">
            <a:avLst/>
          </a:prstGeom>
        </p:spPr>
        <p:txBody>
          <a:bodyPr/>
          <a:lstStyle>
            <a:lvl1pPr>
              <a:buClr>
                <a:srgbClr val="507AC2"/>
              </a:buClr>
              <a:defRPr/>
            </a:lvl1pPr>
            <a:lvl2pPr>
              <a:buClr>
                <a:srgbClr val="507AC2"/>
              </a:buClr>
              <a:defRPr/>
            </a:lvl2pPr>
            <a:lvl3pPr>
              <a:buClr>
                <a:srgbClr val="507AC2"/>
              </a:buClr>
              <a:defRPr/>
            </a:lvl3pPr>
            <a:lvl4pPr>
              <a:buClr>
                <a:srgbClr val="507AC2"/>
              </a:buClr>
              <a:defRPr/>
            </a:lvl4pPr>
            <a:lvl5pPr>
              <a:buClr>
                <a:srgbClr val="507AC2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ijdelijke aanduiding voor titel 1">
            <a:extLst>
              <a:ext uri="{FF2B5EF4-FFF2-40B4-BE49-F238E27FC236}">
                <a16:creationId xmlns:a16="http://schemas.microsoft.com/office/drawing/2014/main" id="{5F64C87F-1027-EC9F-15D2-B1C54DC02F1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2000" y="504207"/>
            <a:ext cx="5039998" cy="62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7" name="Tijdelijke aanduiding voor tekst 2">
            <a:extLst>
              <a:ext uri="{FF2B5EF4-FFF2-40B4-BE49-F238E27FC236}">
                <a16:creationId xmlns:a16="http://schemas.microsoft.com/office/drawing/2014/main" id="{2D80790E-E84F-1CE5-3EC5-041F80F15BFC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791999" y="1155513"/>
            <a:ext cx="5040001" cy="542636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1600" b="0">
                <a:solidFill>
                  <a:srgbClr val="507AC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9" name="Footer Placeholder 2">
            <a:extLst>
              <a:ext uri="{FF2B5EF4-FFF2-40B4-BE49-F238E27FC236}">
                <a16:creationId xmlns:a16="http://schemas.microsoft.com/office/drawing/2014/main" id="{2B1935ED-4654-4DB3-1D65-057BDD4A3B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85200" y="6596579"/>
            <a:ext cx="4114800" cy="1520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2"/>
                </a:solidFill>
              </a:defRPr>
            </a:lvl1pPr>
          </a:lstStyle>
          <a:p>
            <a:r>
              <a:rPr lang="en-BE"/>
              <a:t>Source</a:t>
            </a:r>
          </a:p>
        </p:txBody>
      </p:sp>
    </p:spTree>
    <p:extLst>
      <p:ext uri="{BB962C8B-B14F-4D97-AF65-F5344CB8AC3E}">
        <p14:creationId xmlns:p14="http://schemas.microsoft.com/office/powerpoint/2010/main" val="2150581286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one imag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afbeelding 6">
            <a:extLst>
              <a:ext uri="{FF2B5EF4-FFF2-40B4-BE49-F238E27FC236}">
                <a16:creationId xmlns:a16="http://schemas.microsoft.com/office/drawing/2014/main" id="{5EBE94DE-4B26-060E-5A1E-F2B6C047F9FC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366222" y="908993"/>
            <a:ext cx="5033769" cy="5033789"/>
          </a:xfrm>
          <a:custGeom>
            <a:avLst/>
            <a:gdLst>
              <a:gd name="connsiteX0" fmla="*/ 2519964 w 5033769"/>
              <a:gd name="connsiteY0" fmla="*/ 1382954 h 5033789"/>
              <a:gd name="connsiteX1" fmla="*/ 2519964 w 5033769"/>
              <a:gd name="connsiteY1" fmla="*/ 2513777 h 5033789"/>
              <a:gd name="connsiteX2" fmla="*/ 2520001 w 5033769"/>
              <a:gd name="connsiteY2" fmla="*/ 2513777 h 5033789"/>
              <a:gd name="connsiteX3" fmla="*/ 2519989 w 5033769"/>
              <a:gd name="connsiteY3" fmla="*/ 2513789 h 5033789"/>
              <a:gd name="connsiteX4" fmla="*/ 3649376 w 5033769"/>
              <a:gd name="connsiteY4" fmla="*/ 2513789 h 5033789"/>
              <a:gd name="connsiteX5" fmla="*/ 3535235 w 5033769"/>
              <a:gd name="connsiteY5" fmla="*/ 2497467 h 5033789"/>
              <a:gd name="connsiteX6" fmla="*/ 2520261 w 5033769"/>
              <a:gd name="connsiteY6" fmla="*/ 1388840 h 5033789"/>
              <a:gd name="connsiteX7" fmla="*/ 2519964 w 5033769"/>
              <a:gd name="connsiteY7" fmla="*/ 0 h 5033789"/>
              <a:gd name="connsiteX8" fmla="*/ 2519964 w 5033769"/>
              <a:gd name="connsiteY8" fmla="*/ 1137072 h 5033789"/>
              <a:gd name="connsiteX9" fmla="*/ 2520261 w 5033769"/>
              <a:gd name="connsiteY9" fmla="*/ 1131185 h 5033789"/>
              <a:gd name="connsiteX10" fmla="*/ 3773756 w 5033769"/>
              <a:gd name="connsiteY10" fmla="*/ 13 h 5033789"/>
              <a:gd name="connsiteX11" fmla="*/ 5033757 w 5033769"/>
              <a:gd name="connsiteY11" fmla="*/ 1260013 h 5033789"/>
              <a:gd name="connsiteX12" fmla="*/ 3902584 w 5033769"/>
              <a:gd name="connsiteY12" fmla="*/ 2513507 h 5033789"/>
              <a:gd name="connsiteX13" fmla="*/ 3897013 w 5033769"/>
              <a:gd name="connsiteY13" fmla="*/ 2513789 h 5033789"/>
              <a:gd name="connsiteX14" fmla="*/ 5033769 w 5033769"/>
              <a:gd name="connsiteY14" fmla="*/ 2513789 h 5033789"/>
              <a:gd name="connsiteX15" fmla="*/ 5033768 w 5033769"/>
              <a:gd name="connsiteY15" fmla="*/ 5033789 h 5033789"/>
              <a:gd name="connsiteX16" fmla="*/ 2513768 w 5033769"/>
              <a:gd name="connsiteY16" fmla="*/ 5033789 h 5033789"/>
              <a:gd name="connsiteX17" fmla="*/ 2513769 w 5033769"/>
              <a:gd name="connsiteY17" fmla="*/ 2520008 h 5033789"/>
              <a:gd name="connsiteX18" fmla="*/ 1 w 5033769"/>
              <a:gd name="connsiteY18" fmla="*/ 5033777 h 5033789"/>
              <a:gd name="connsiteX19" fmla="*/ 0 w 5033769"/>
              <a:gd name="connsiteY19" fmla="*/ 2513777 h 5033789"/>
              <a:gd name="connsiteX20" fmla="*/ 2458226 w 5033769"/>
              <a:gd name="connsiteY20" fmla="*/ 2513776 h 5033789"/>
              <a:gd name="connsiteX21" fmla="*/ 2266042 w 5033769"/>
              <a:gd name="connsiteY21" fmla="*/ 2494401 h 5033789"/>
              <a:gd name="connsiteX22" fmla="*/ 1259962 w 5033769"/>
              <a:gd name="connsiteY22" fmla="*/ 1260001 h 5033789"/>
              <a:gd name="connsiteX23" fmla="*/ 2519964 w 5033769"/>
              <a:gd name="connsiteY23" fmla="*/ 0 h 5033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033769" h="5033789">
                <a:moveTo>
                  <a:pt x="2519964" y="1382954"/>
                </a:moveTo>
                <a:lnTo>
                  <a:pt x="2519964" y="2513777"/>
                </a:lnTo>
                <a:lnTo>
                  <a:pt x="2520001" y="2513777"/>
                </a:lnTo>
                <a:lnTo>
                  <a:pt x="2519989" y="2513789"/>
                </a:lnTo>
                <a:lnTo>
                  <a:pt x="3649376" y="2513789"/>
                </a:lnTo>
                <a:lnTo>
                  <a:pt x="3535235" y="2497467"/>
                </a:lnTo>
                <a:cubicBezTo>
                  <a:pt x="2994600" y="2393880"/>
                  <a:pt x="2576720" y="1944783"/>
                  <a:pt x="2520261" y="1388840"/>
                </a:cubicBezTo>
                <a:close/>
                <a:moveTo>
                  <a:pt x="2519964" y="0"/>
                </a:moveTo>
                <a:lnTo>
                  <a:pt x="2519964" y="1137072"/>
                </a:lnTo>
                <a:lnTo>
                  <a:pt x="2520261" y="1131185"/>
                </a:lnTo>
                <a:cubicBezTo>
                  <a:pt x="2584786" y="495822"/>
                  <a:pt x="3121369" y="13"/>
                  <a:pt x="3773756" y="13"/>
                </a:cubicBezTo>
                <a:cubicBezTo>
                  <a:pt x="4469635" y="13"/>
                  <a:pt x="5033757" y="564134"/>
                  <a:pt x="5033757" y="1260013"/>
                </a:cubicBezTo>
                <a:cubicBezTo>
                  <a:pt x="5033757" y="1912399"/>
                  <a:pt x="4537948" y="2448983"/>
                  <a:pt x="3902584" y="2513507"/>
                </a:cubicBezTo>
                <a:lnTo>
                  <a:pt x="3897013" y="2513789"/>
                </a:lnTo>
                <a:lnTo>
                  <a:pt x="5033769" y="2513789"/>
                </a:lnTo>
                <a:lnTo>
                  <a:pt x="5033768" y="5033789"/>
                </a:lnTo>
                <a:lnTo>
                  <a:pt x="2513768" y="5033789"/>
                </a:lnTo>
                <a:lnTo>
                  <a:pt x="2513769" y="2520008"/>
                </a:lnTo>
                <a:lnTo>
                  <a:pt x="1" y="5033777"/>
                </a:lnTo>
                <a:lnTo>
                  <a:pt x="0" y="2513777"/>
                </a:lnTo>
                <a:lnTo>
                  <a:pt x="2458226" y="2513776"/>
                </a:lnTo>
                <a:lnTo>
                  <a:pt x="2266042" y="2494401"/>
                </a:lnTo>
                <a:cubicBezTo>
                  <a:pt x="1691901" y="2376903"/>
                  <a:pt x="1259962" y="1868856"/>
                  <a:pt x="1259962" y="1260001"/>
                </a:cubicBezTo>
                <a:cubicBezTo>
                  <a:pt x="1259962" y="564166"/>
                  <a:pt x="1824128" y="0"/>
                  <a:pt x="2519964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Click to add image</a:t>
            </a:r>
          </a:p>
          <a:p>
            <a:endParaRPr lang="nl-NL"/>
          </a:p>
        </p:txBody>
      </p:sp>
      <p:sp>
        <p:nvSpPr>
          <p:cNvPr id="4" name="Tijdelijke aanduiding voor inhoud 2">
            <a:extLst>
              <a:ext uri="{FF2B5EF4-FFF2-40B4-BE49-F238E27FC236}">
                <a16:creationId xmlns:a16="http://schemas.microsoft.com/office/drawing/2014/main" id="{729FC2A9-16F1-A57F-68A1-774EDCBAAF00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792000" y="1860381"/>
            <a:ext cx="5040000" cy="4686500"/>
          </a:xfrm>
          <a:prstGeom prst="rect">
            <a:avLst/>
          </a:prstGeom>
        </p:spPr>
        <p:txBody>
          <a:bodyPr/>
          <a:lstStyle>
            <a:lvl1pPr>
              <a:buClr>
                <a:srgbClr val="507AC2"/>
              </a:buClr>
              <a:defRPr/>
            </a:lvl1pPr>
            <a:lvl2pPr>
              <a:buClr>
                <a:srgbClr val="507AC2"/>
              </a:buClr>
              <a:defRPr/>
            </a:lvl2pPr>
            <a:lvl3pPr>
              <a:buClr>
                <a:srgbClr val="507AC2"/>
              </a:buClr>
              <a:defRPr/>
            </a:lvl3pPr>
            <a:lvl4pPr>
              <a:buClr>
                <a:srgbClr val="507AC2"/>
              </a:buClr>
              <a:defRPr/>
            </a:lvl4pPr>
            <a:lvl5pPr>
              <a:buClr>
                <a:srgbClr val="507AC2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ijdelijke aanduiding voor titel 1">
            <a:extLst>
              <a:ext uri="{FF2B5EF4-FFF2-40B4-BE49-F238E27FC236}">
                <a16:creationId xmlns:a16="http://schemas.microsoft.com/office/drawing/2014/main" id="{E868D4B6-4CB0-D403-A649-847894A204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2000" y="504207"/>
            <a:ext cx="5039998" cy="62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6" name="Tijdelijke aanduiding voor tekst 2">
            <a:extLst>
              <a:ext uri="{FF2B5EF4-FFF2-40B4-BE49-F238E27FC236}">
                <a16:creationId xmlns:a16="http://schemas.microsoft.com/office/drawing/2014/main" id="{C80CA23E-C9E2-57BD-C78D-54B8A8DAB249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791999" y="1155513"/>
            <a:ext cx="5040001" cy="542636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1600" b="0">
                <a:solidFill>
                  <a:srgbClr val="507AC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9" name="Footer Placeholder 2">
            <a:extLst>
              <a:ext uri="{FF2B5EF4-FFF2-40B4-BE49-F238E27FC236}">
                <a16:creationId xmlns:a16="http://schemas.microsoft.com/office/drawing/2014/main" id="{8D77C0F8-F950-E1DC-2705-E0F0C8F0F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85200" y="6596579"/>
            <a:ext cx="4114800" cy="1520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2"/>
                </a:solidFill>
              </a:defRPr>
            </a:lvl1pPr>
          </a:lstStyle>
          <a:p>
            <a:r>
              <a:rPr lang="en-BE"/>
              <a:t>Source</a:t>
            </a:r>
          </a:p>
        </p:txBody>
      </p:sp>
    </p:spTree>
    <p:extLst>
      <p:ext uri="{BB962C8B-B14F-4D97-AF65-F5344CB8AC3E}">
        <p14:creationId xmlns:p14="http://schemas.microsoft.com/office/powerpoint/2010/main" val="1214117987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hapes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Vrije vorm: vorm 9">
            <a:extLst>
              <a:ext uri="{FF2B5EF4-FFF2-40B4-BE49-F238E27FC236}">
                <a16:creationId xmlns:a16="http://schemas.microsoft.com/office/drawing/2014/main" id="{76F6EEEB-9971-9726-81A6-A842C217CA1A}"/>
              </a:ext>
            </a:extLst>
          </p:cNvPr>
          <p:cNvSpPr/>
          <p:nvPr/>
        </p:nvSpPr>
        <p:spPr>
          <a:xfrm>
            <a:off x="8879977" y="3429000"/>
            <a:ext cx="2519999" cy="2519999"/>
          </a:xfrm>
          <a:custGeom>
            <a:avLst/>
            <a:gdLst>
              <a:gd name="connsiteX0" fmla="*/ 2286026 w 2286025"/>
              <a:gd name="connsiteY0" fmla="*/ 1143013 h 2286025"/>
              <a:gd name="connsiteX1" fmla="*/ 1143012 w 2286025"/>
              <a:gd name="connsiteY1" fmla="*/ 2286026 h 2286025"/>
              <a:gd name="connsiteX2" fmla="*/ -1 w 2286025"/>
              <a:gd name="connsiteY2" fmla="*/ 1143013 h 2286025"/>
              <a:gd name="connsiteX3" fmla="*/ 1143012 w 2286025"/>
              <a:gd name="connsiteY3" fmla="*/ 0 h 2286025"/>
              <a:gd name="connsiteX4" fmla="*/ 2286026 w 2286025"/>
              <a:gd name="connsiteY4" fmla="*/ 1143013 h 2286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25" h="2286025">
                <a:moveTo>
                  <a:pt x="2286026" y="1143013"/>
                </a:moveTo>
                <a:cubicBezTo>
                  <a:pt x="2286026" y="1774282"/>
                  <a:pt x="1774282" y="2286026"/>
                  <a:pt x="1143012" y="2286026"/>
                </a:cubicBezTo>
                <a:cubicBezTo>
                  <a:pt x="511744" y="2286026"/>
                  <a:pt x="-1" y="1774282"/>
                  <a:pt x="-1" y="1143013"/>
                </a:cubicBezTo>
                <a:cubicBezTo>
                  <a:pt x="-1" y="511744"/>
                  <a:pt x="511743" y="0"/>
                  <a:pt x="1143012" y="0"/>
                </a:cubicBezTo>
                <a:cubicBezTo>
                  <a:pt x="1774281" y="0"/>
                  <a:pt x="2286026" y="511744"/>
                  <a:pt x="2286026" y="1143013"/>
                </a:cubicBezTo>
                <a:close/>
              </a:path>
            </a:pathLst>
          </a:custGeom>
          <a:solidFill>
            <a:srgbClr val="D1E3F7"/>
          </a:solidFill>
          <a:ln w="0" cap="flat">
            <a:noFill/>
            <a:prstDash val="solid"/>
            <a:miter/>
          </a:ln>
        </p:spPr>
        <p:txBody>
          <a:bodyPr rtlCol="0" anchor="ctr"/>
          <a:lstStyle/>
          <a:p>
            <a:endParaRPr lang="nl-NL"/>
          </a:p>
        </p:txBody>
      </p:sp>
      <p:sp>
        <p:nvSpPr>
          <p:cNvPr id="9" name="Vrije vorm: vorm 8">
            <a:extLst>
              <a:ext uri="{FF2B5EF4-FFF2-40B4-BE49-F238E27FC236}">
                <a16:creationId xmlns:a16="http://schemas.microsoft.com/office/drawing/2014/main" id="{5297B128-04E7-F095-D863-25F3756FB4B4}"/>
              </a:ext>
            </a:extLst>
          </p:cNvPr>
          <p:cNvSpPr>
            <a:spLocks noChangeAspect="1"/>
          </p:cNvSpPr>
          <p:nvPr/>
        </p:nvSpPr>
        <p:spPr>
          <a:xfrm>
            <a:off x="8879963" y="912007"/>
            <a:ext cx="2519999" cy="2520000"/>
          </a:xfrm>
          <a:custGeom>
            <a:avLst/>
            <a:gdLst>
              <a:gd name="connsiteX0" fmla="*/ 2286035 w 2286035"/>
              <a:gd name="connsiteY0" fmla="*/ 0 h 2286036"/>
              <a:gd name="connsiteX1" fmla="*/ 2286036 w 2286035"/>
              <a:gd name="connsiteY1" fmla="*/ 2286036 h 2286036"/>
              <a:gd name="connsiteX2" fmla="*/ 0 w 2286035"/>
              <a:gd name="connsiteY2" fmla="*/ 2286037 h 2286036"/>
              <a:gd name="connsiteX3" fmla="*/ 2286035 w 2286035"/>
              <a:gd name="connsiteY3" fmla="*/ 0 h 2286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86035" h="2286036">
                <a:moveTo>
                  <a:pt x="2286035" y="0"/>
                </a:moveTo>
                <a:lnTo>
                  <a:pt x="2286036" y="2286036"/>
                </a:lnTo>
                <a:lnTo>
                  <a:pt x="0" y="2286037"/>
                </a:lnTo>
                <a:lnTo>
                  <a:pt x="2286035" y="0"/>
                </a:lnTo>
                <a:close/>
              </a:path>
            </a:pathLst>
          </a:custGeom>
          <a:solidFill>
            <a:srgbClr val="D1E3F7"/>
          </a:solidFill>
          <a:ln w="0" cap="flat">
            <a:noFill/>
            <a:prstDash val="solid"/>
            <a:miter/>
          </a:ln>
        </p:spPr>
        <p:txBody>
          <a:bodyPr rtlCol="0" anchor="ctr"/>
          <a:lstStyle/>
          <a:p>
            <a:endParaRPr lang="nl-NL"/>
          </a:p>
        </p:txBody>
      </p:sp>
      <p:sp>
        <p:nvSpPr>
          <p:cNvPr id="19" name="Vrije vorm: vorm 18">
            <a:extLst>
              <a:ext uri="{FF2B5EF4-FFF2-40B4-BE49-F238E27FC236}">
                <a16:creationId xmlns:a16="http://schemas.microsoft.com/office/drawing/2014/main" id="{69DDE691-C5AE-BC2F-E04B-661180E83819}"/>
              </a:ext>
            </a:extLst>
          </p:cNvPr>
          <p:cNvSpPr>
            <a:spLocks noChangeAspect="1"/>
          </p:cNvSpPr>
          <p:nvPr/>
        </p:nvSpPr>
        <p:spPr>
          <a:xfrm>
            <a:off x="6360002" y="917534"/>
            <a:ext cx="2520057" cy="5031466"/>
          </a:xfrm>
          <a:custGeom>
            <a:avLst/>
            <a:gdLst>
              <a:gd name="connsiteX0" fmla="*/ 2520056 w 2520057"/>
              <a:gd name="connsiteY0" fmla="*/ 0 h 5031466"/>
              <a:gd name="connsiteX1" fmla="*/ 2520057 w 2520057"/>
              <a:gd name="connsiteY1" fmla="*/ 2520000 h 5031466"/>
              <a:gd name="connsiteX2" fmla="*/ 2520000 w 2520057"/>
              <a:gd name="connsiteY2" fmla="*/ 2520000 h 5031466"/>
              <a:gd name="connsiteX3" fmla="*/ 2520000 w 2520057"/>
              <a:gd name="connsiteY3" fmla="*/ 5031466 h 5031466"/>
              <a:gd name="connsiteX4" fmla="*/ 0 w 2520057"/>
              <a:gd name="connsiteY4" fmla="*/ 5031466 h 5031466"/>
              <a:gd name="connsiteX5" fmla="*/ 0 w 2520057"/>
              <a:gd name="connsiteY5" fmla="*/ 2511466 h 5031466"/>
              <a:gd name="connsiteX6" fmla="*/ 8592 w 2520057"/>
              <a:gd name="connsiteY6" fmla="*/ 2511466 h 5031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20057" h="5031466">
                <a:moveTo>
                  <a:pt x="2520056" y="0"/>
                </a:moveTo>
                <a:lnTo>
                  <a:pt x="2520057" y="2520000"/>
                </a:lnTo>
                <a:lnTo>
                  <a:pt x="2520000" y="2520000"/>
                </a:lnTo>
                <a:lnTo>
                  <a:pt x="2520000" y="5031466"/>
                </a:lnTo>
                <a:lnTo>
                  <a:pt x="0" y="5031466"/>
                </a:lnTo>
                <a:lnTo>
                  <a:pt x="0" y="2511466"/>
                </a:lnTo>
                <a:lnTo>
                  <a:pt x="8592" y="2511466"/>
                </a:lnTo>
                <a:close/>
              </a:path>
            </a:pathLst>
          </a:custGeom>
          <a:solidFill>
            <a:srgbClr val="D1E3F7"/>
          </a:solidFill>
          <a:ln w="0" cap="flat">
            <a:noFill/>
            <a:prstDash val="solid"/>
            <a:miter/>
          </a:ln>
        </p:spPr>
        <p:txBody>
          <a:bodyPr rtlCol="0" anchor="ctr"/>
          <a:lstStyle/>
          <a:p>
            <a:endParaRPr lang="nl-NL"/>
          </a:p>
        </p:txBody>
      </p:sp>
      <p:sp>
        <p:nvSpPr>
          <p:cNvPr id="4" name="Tijdelijke aanduiding voor inhoud 2">
            <a:extLst>
              <a:ext uri="{FF2B5EF4-FFF2-40B4-BE49-F238E27FC236}">
                <a16:creationId xmlns:a16="http://schemas.microsoft.com/office/drawing/2014/main" id="{814CC53A-CB09-BDF8-9ABA-150F1B931E6D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792000" y="1860381"/>
            <a:ext cx="5040000" cy="4686500"/>
          </a:xfrm>
          <a:prstGeom prst="rect">
            <a:avLst/>
          </a:prstGeom>
        </p:spPr>
        <p:txBody>
          <a:bodyPr/>
          <a:lstStyle>
            <a:lvl1pPr>
              <a:buClr>
                <a:srgbClr val="507AC2"/>
              </a:buClr>
              <a:defRPr/>
            </a:lvl1pPr>
            <a:lvl2pPr>
              <a:buClr>
                <a:srgbClr val="507AC2"/>
              </a:buClr>
              <a:defRPr/>
            </a:lvl2pPr>
            <a:lvl3pPr>
              <a:buClr>
                <a:srgbClr val="507AC2"/>
              </a:buClr>
              <a:defRPr/>
            </a:lvl3pPr>
            <a:lvl4pPr>
              <a:buClr>
                <a:srgbClr val="507AC2"/>
              </a:buClr>
              <a:defRPr/>
            </a:lvl4pPr>
            <a:lvl5pPr>
              <a:buClr>
                <a:srgbClr val="507AC2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ijdelijke aanduiding voor titel 1">
            <a:extLst>
              <a:ext uri="{FF2B5EF4-FFF2-40B4-BE49-F238E27FC236}">
                <a16:creationId xmlns:a16="http://schemas.microsoft.com/office/drawing/2014/main" id="{B8B6D142-1B19-1638-5CC7-ABAF41B1EF0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2000" y="504207"/>
            <a:ext cx="5039998" cy="62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6" name="Tijdelijke aanduiding voor tekst 2">
            <a:extLst>
              <a:ext uri="{FF2B5EF4-FFF2-40B4-BE49-F238E27FC236}">
                <a16:creationId xmlns:a16="http://schemas.microsoft.com/office/drawing/2014/main" id="{50542409-D70A-013F-62F9-F07BF4E1A3DE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791999" y="1155513"/>
            <a:ext cx="5040001" cy="542636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1600" b="0">
                <a:solidFill>
                  <a:srgbClr val="507AC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8" name="Footer Placeholder 2">
            <a:extLst>
              <a:ext uri="{FF2B5EF4-FFF2-40B4-BE49-F238E27FC236}">
                <a16:creationId xmlns:a16="http://schemas.microsoft.com/office/drawing/2014/main" id="{8968ADAA-915B-B2DA-710A-2481D3CFFF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85200" y="6596579"/>
            <a:ext cx="4114800" cy="1520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2"/>
                </a:solidFill>
              </a:defRPr>
            </a:lvl1pPr>
          </a:lstStyle>
          <a:p>
            <a:r>
              <a:rPr lang="en-BE"/>
              <a:t>Source</a:t>
            </a:r>
          </a:p>
        </p:txBody>
      </p:sp>
    </p:spTree>
    <p:extLst>
      <p:ext uri="{BB962C8B-B14F-4D97-AF65-F5344CB8AC3E}">
        <p14:creationId xmlns:p14="http://schemas.microsoft.com/office/powerpoint/2010/main" val="1782987641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multiple images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Vrije vorm: vorm 9">
            <a:extLst>
              <a:ext uri="{FF2B5EF4-FFF2-40B4-BE49-F238E27FC236}">
                <a16:creationId xmlns:a16="http://schemas.microsoft.com/office/drawing/2014/main" id="{76F6EEEB-9971-9726-81A6-A842C217CA1A}"/>
              </a:ext>
            </a:extLst>
          </p:cNvPr>
          <p:cNvSpPr/>
          <p:nvPr/>
        </p:nvSpPr>
        <p:spPr>
          <a:xfrm>
            <a:off x="8879977" y="3429000"/>
            <a:ext cx="2519999" cy="2519999"/>
          </a:xfrm>
          <a:custGeom>
            <a:avLst/>
            <a:gdLst>
              <a:gd name="connsiteX0" fmla="*/ 2286026 w 2286025"/>
              <a:gd name="connsiteY0" fmla="*/ 1143013 h 2286025"/>
              <a:gd name="connsiteX1" fmla="*/ 1143012 w 2286025"/>
              <a:gd name="connsiteY1" fmla="*/ 2286026 h 2286025"/>
              <a:gd name="connsiteX2" fmla="*/ -1 w 2286025"/>
              <a:gd name="connsiteY2" fmla="*/ 1143013 h 2286025"/>
              <a:gd name="connsiteX3" fmla="*/ 1143012 w 2286025"/>
              <a:gd name="connsiteY3" fmla="*/ 0 h 2286025"/>
              <a:gd name="connsiteX4" fmla="*/ 2286026 w 2286025"/>
              <a:gd name="connsiteY4" fmla="*/ 1143013 h 2286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25" h="2286025">
                <a:moveTo>
                  <a:pt x="2286026" y="1143013"/>
                </a:moveTo>
                <a:cubicBezTo>
                  <a:pt x="2286026" y="1774282"/>
                  <a:pt x="1774282" y="2286026"/>
                  <a:pt x="1143012" y="2286026"/>
                </a:cubicBezTo>
                <a:cubicBezTo>
                  <a:pt x="511744" y="2286026"/>
                  <a:pt x="-1" y="1774282"/>
                  <a:pt x="-1" y="1143013"/>
                </a:cubicBezTo>
                <a:cubicBezTo>
                  <a:pt x="-1" y="511744"/>
                  <a:pt x="511743" y="0"/>
                  <a:pt x="1143012" y="0"/>
                </a:cubicBezTo>
                <a:cubicBezTo>
                  <a:pt x="1774281" y="0"/>
                  <a:pt x="2286026" y="511744"/>
                  <a:pt x="2286026" y="1143013"/>
                </a:cubicBezTo>
                <a:close/>
              </a:path>
            </a:pathLst>
          </a:custGeom>
          <a:solidFill>
            <a:srgbClr val="D1E3F7"/>
          </a:solidFill>
          <a:ln w="0" cap="flat">
            <a:noFill/>
            <a:prstDash val="solid"/>
            <a:miter/>
          </a:ln>
        </p:spPr>
        <p:txBody>
          <a:bodyPr rtlCol="0" anchor="ctr"/>
          <a:lstStyle/>
          <a:p>
            <a:endParaRPr lang="nl-NL"/>
          </a:p>
        </p:txBody>
      </p:sp>
      <p:sp>
        <p:nvSpPr>
          <p:cNvPr id="9" name="Vrije vorm: vorm 8">
            <a:extLst>
              <a:ext uri="{FF2B5EF4-FFF2-40B4-BE49-F238E27FC236}">
                <a16:creationId xmlns:a16="http://schemas.microsoft.com/office/drawing/2014/main" id="{5297B128-04E7-F095-D863-25F3756FB4B4}"/>
              </a:ext>
            </a:extLst>
          </p:cNvPr>
          <p:cNvSpPr>
            <a:spLocks noChangeAspect="1"/>
          </p:cNvSpPr>
          <p:nvPr/>
        </p:nvSpPr>
        <p:spPr>
          <a:xfrm>
            <a:off x="8879963" y="912007"/>
            <a:ext cx="2519999" cy="2520000"/>
          </a:xfrm>
          <a:custGeom>
            <a:avLst/>
            <a:gdLst>
              <a:gd name="connsiteX0" fmla="*/ 2286035 w 2286035"/>
              <a:gd name="connsiteY0" fmla="*/ 0 h 2286036"/>
              <a:gd name="connsiteX1" fmla="*/ 2286036 w 2286035"/>
              <a:gd name="connsiteY1" fmla="*/ 2286036 h 2286036"/>
              <a:gd name="connsiteX2" fmla="*/ 0 w 2286035"/>
              <a:gd name="connsiteY2" fmla="*/ 2286037 h 2286036"/>
              <a:gd name="connsiteX3" fmla="*/ 2286035 w 2286035"/>
              <a:gd name="connsiteY3" fmla="*/ 0 h 2286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86035" h="2286036">
                <a:moveTo>
                  <a:pt x="2286035" y="0"/>
                </a:moveTo>
                <a:lnTo>
                  <a:pt x="2286036" y="2286036"/>
                </a:lnTo>
                <a:lnTo>
                  <a:pt x="0" y="2286037"/>
                </a:lnTo>
                <a:lnTo>
                  <a:pt x="2286035" y="0"/>
                </a:lnTo>
                <a:close/>
              </a:path>
            </a:pathLst>
          </a:custGeom>
          <a:solidFill>
            <a:srgbClr val="D1E3F7"/>
          </a:solidFill>
          <a:ln w="0" cap="flat">
            <a:noFill/>
            <a:prstDash val="solid"/>
            <a:miter/>
          </a:ln>
        </p:spPr>
        <p:txBody>
          <a:bodyPr rtlCol="0" anchor="ctr"/>
          <a:lstStyle/>
          <a:p>
            <a:endParaRPr lang="nl-NL"/>
          </a:p>
        </p:txBody>
      </p:sp>
      <p:sp>
        <p:nvSpPr>
          <p:cNvPr id="19" name="Vrije vorm: vorm 18">
            <a:extLst>
              <a:ext uri="{FF2B5EF4-FFF2-40B4-BE49-F238E27FC236}">
                <a16:creationId xmlns:a16="http://schemas.microsoft.com/office/drawing/2014/main" id="{69DDE691-C5AE-BC2F-E04B-661180E83819}"/>
              </a:ext>
            </a:extLst>
          </p:cNvPr>
          <p:cNvSpPr>
            <a:spLocks noChangeAspect="1"/>
          </p:cNvSpPr>
          <p:nvPr/>
        </p:nvSpPr>
        <p:spPr>
          <a:xfrm>
            <a:off x="6360002" y="917534"/>
            <a:ext cx="2520057" cy="5031466"/>
          </a:xfrm>
          <a:custGeom>
            <a:avLst/>
            <a:gdLst>
              <a:gd name="connsiteX0" fmla="*/ 2520056 w 2520057"/>
              <a:gd name="connsiteY0" fmla="*/ 0 h 5031466"/>
              <a:gd name="connsiteX1" fmla="*/ 2520057 w 2520057"/>
              <a:gd name="connsiteY1" fmla="*/ 2520000 h 5031466"/>
              <a:gd name="connsiteX2" fmla="*/ 2520000 w 2520057"/>
              <a:gd name="connsiteY2" fmla="*/ 2520000 h 5031466"/>
              <a:gd name="connsiteX3" fmla="*/ 2520000 w 2520057"/>
              <a:gd name="connsiteY3" fmla="*/ 5031466 h 5031466"/>
              <a:gd name="connsiteX4" fmla="*/ 0 w 2520057"/>
              <a:gd name="connsiteY4" fmla="*/ 5031466 h 5031466"/>
              <a:gd name="connsiteX5" fmla="*/ 0 w 2520057"/>
              <a:gd name="connsiteY5" fmla="*/ 2511466 h 5031466"/>
              <a:gd name="connsiteX6" fmla="*/ 8592 w 2520057"/>
              <a:gd name="connsiteY6" fmla="*/ 2511466 h 5031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20057" h="5031466">
                <a:moveTo>
                  <a:pt x="2520056" y="0"/>
                </a:moveTo>
                <a:lnTo>
                  <a:pt x="2520057" y="2520000"/>
                </a:lnTo>
                <a:lnTo>
                  <a:pt x="2520000" y="2520000"/>
                </a:lnTo>
                <a:lnTo>
                  <a:pt x="2520000" y="5031466"/>
                </a:lnTo>
                <a:lnTo>
                  <a:pt x="0" y="5031466"/>
                </a:lnTo>
                <a:lnTo>
                  <a:pt x="0" y="2511466"/>
                </a:lnTo>
                <a:lnTo>
                  <a:pt x="8592" y="2511466"/>
                </a:lnTo>
                <a:close/>
              </a:path>
            </a:pathLst>
          </a:custGeom>
          <a:solidFill>
            <a:srgbClr val="D1E3F7"/>
          </a:solidFill>
          <a:ln w="0" cap="flat">
            <a:noFill/>
            <a:prstDash val="solid"/>
            <a:miter/>
          </a:ln>
        </p:spPr>
        <p:txBody>
          <a:bodyPr rtlCol="0" anchor="ctr"/>
          <a:lstStyle/>
          <a:p>
            <a:endParaRPr lang="nl-NL"/>
          </a:p>
        </p:txBody>
      </p:sp>
      <p:sp>
        <p:nvSpPr>
          <p:cNvPr id="4" name="Tijdelijke aanduiding voor afbeelding 3">
            <a:extLst>
              <a:ext uri="{FF2B5EF4-FFF2-40B4-BE49-F238E27FC236}">
                <a16:creationId xmlns:a16="http://schemas.microsoft.com/office/drawing/2014/main" id="{CB217713-8550-6E7D-74DA-B21E396D96B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879943" y="3446554"/>
            <a:ext cx="2520001" cy="2520000"/>
          </a:xfrm>
          <a:custGeom>
            <a:avLst/>
            <a:gdLst>
              <a:gd name="connsiteX0" fmla="*/ 1260000 w 2520001"/>
              <a:gd name="connsiteY0" fmla="*/ 0 h 2520000"/>
              <a:gd name="connsiteX1" fmla="*/ 2520001 w 2520001"/>
              <a:gd name="connsiteY1" fmla="*/ 1260000 h 2520000"/>
              <a:gd name="connsiteX2" fmla="*/ 1260000 w 2520001"/>
              <a:gd name="connsiteY2" fmla="*/ 2520000 h 2520000"/>
              <a:gd name="connsiteX3" fmla="*/ 0 w 2520001"/>
              <a:gd name="connsiteY3" fmla="*/ 1260000 h 2520000"/>
              <a:gd name="connsiteX4" fmla="*/ 1260000 w 2520001"/>
              <a:gd name="connsiteY4" fmla="*/ 0 h 25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20001" h="2520000">
                <a:moveTo>
                  <a:pt x="1260000" y="0"/>
                </a:moveTo>
                <a:cubicBezTo>
                  <a:pt x="1955879" y="0"/>
                  <a:pt x="2520001" y="564121"/>
                  <a:pt x="2520001" y="1260000"/>
                </a:cubicBezTo>
                <a:cubicBezTo>
                  <a:pt x="2520001" y="1955879"/>
                  <a:pt x="1955880" y="2520000"/>
                  <a:pt x="1260000" y="2520000"/>
                </a:cubicBezTo>
                <a:cubicBezTo>
                  <a:pt x="564122" y="2520000"/>
                  <a:pt x="0" y="1955879"/>
                  <a:pt x="0" y="1260000"/>
                </a:cubicBezTo>
                <a:cubicBezTo>
                  <a:pt x="0" y="564121"/>
                  <a:pt x="564121" y="0"/>
                  <a:pt x="126000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Click to add image</a:t>
            </a:r>
          </a:p>
          <a:p>
            <a:endParaRPr lang="nl-NL"/>
          </a:p>
        </p:txBody>
      </p:sp>
      <p:sp>
        <p:nvSpPr>
          <p:cNvPr id="5" name="Tijdelijke aanduiding voor afbeelding 4">
            <a:extLst>
              <a:ext uri="{FF2B5EF4-FFF2-40B4-BE49-F238E27FC236}">
                <a16:creationId xmlns:a16="http://schemas.microsoft.com/office/drawing/2014/main" id="{CE3366A8-6FCF-5D96-79E8-44158F6D91F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879930" y="929562"/>
            <a:ext cx="2520000" cy="2520001"/>
          </a:xfrm>
          <a:custGeom>
            <a:avLst/>
            <a:gdLst>
              <a:gd name="connsiteX0" fmla="*/ 2519999 w 2520000"/>
              <a:gd name="connsiteY0" fmla="*/ 0 h 2520001"/>
              <a:gd name="connsiteX1" fmla="*/ 2520000 w 2520000"/>
              <a:gd name="connsiteY1" fmla="*/ 2520000 h 2520001"/>
              <a:gd name="connsiteX2" fmla="*/ 0 w 2520000"/>
              <a:gd name="connsiteY2" fmla="*/ 2520001 h 2520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20000" h="2520001">
                <a:moveTo>
                  <a:pt x="2519999" y="0"/>
                </a:moveTo>
                <a:lnTo>
                  <a:pt x="2520000" y="2520000"/>
                </a:lnTo>
                <a:lnTo>
                  <a:pt x="0" y="2520001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Click to add image</a:t>
            </a:r>
          </a:p>
          <a:p>
            <a:endParaRPr lang="nl-NL"/>
          </a:p>
        </p:txBody>
      </p:sp>
      <p:sp>
        <p:nvSpPr>
          <p:cNvPr id="6" name="Tijdelijke aanduiding voor afbeelding 5">
            <a:extLst>
              <a:ext uri="{FF2B5EF4-FFF2-40B4-BE49-F238E27FC236}">
                <a16:creationId xmlns:a16="http://schemas.microsoft.com/office/drawing/2014/main" id="{43E36CDE-2109-3197-B5A1-145E138A70C5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359969" y="935088"/>
            <a:ext cx="2520057" cy="5031466"/>
          </a:xfrm>
          <a:custGeom>
            <a:avLst/>
            <a:gdLst>
              <a:gd name="connsiteX0" fmla="*/ 2520056 w 2520057"/>
              <a:gd name="connsiteY0" fmla="*/ 0 h 5031466"/>
              <a:gd name="connsiteX1" fmla="*/ 2520057 w 2520057"/>
              <a:gd name="connsiteY1" fmla="*/ 2520000 h 5031466"/>
              <a:gd name="connsiteX2" fmla="*/ 2520000 w 2520057"/>
              <a:gd name="connsiteY2" fmla="*/ 2520000 h 5031466"/>
              <a:gd name="connsiteX3" fmla="*/ 2520000 w 2520057"/>
              <a:gd name="connsiteY3" fmla="*/ 5031466 h 5031466"/>
              <a:gd name="connsiteX4" fmla="*/ 0 w 2520057"/>
              <a:gd name="connsiteY4" fmla="*/ 5031466 h 5031466"/>
              <a:gd name="connsiteX5" fmla="*/ 0 w 2520057"/>
              <a:gd name="connsiteY5" fmla="*/ 2511466 h 5031466"/>
              <a:gd name="connsiteX6" fmla="*/ 8592 w 2520057"/>
              <a:gd name="connsiteY6" fmla="*/ 2511466 h 5031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20057" h="5031466">
                <a:moveTo>
                  <a:pt x="2520056" y="0"/>
                </a:moveTo>
                <a:lnTo>
                  <a:pt x="2520057" y="2520000"/>
                </a:lnTo>
                <a:lnTo>
                  <a:pt x="2520000" y="2520000"/>
                </a:lnTo>
                <a:lnTo>
                  <a:pt x="2520000" y="5031466"/>
                </a:lnTo>
                <a:lnTo>
                  <a:pt x="0" y="5031466"/>
                </a:lnTo>
                <a:lnTo>
                  <a:pt x="0" y="2511466"/>
                </a:lnTo>
                <a:lnTo>
                  <a:pt x="8592" y="2511466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Click to add image</a:t>
            </a:r>
          </a:p>
          <a:p>
            <a:endParaRPr lang="nl-NL"/>
          </a:p>
        </p:txBody>
      </p:sp>
      <p:sp>
        <p:nvSpPr>
          <p:cNvPr id="7" name="Tijdelijke aanduiding voor inhoud 2">
            <a:extLst>
              <a:ext uri="{FF2B5EF4-FFF2-40B4-BE49-F238E27FC236}">
                <a16:creationId xmlns:a16="http://schemas.microsoft.com/office/drawing/2014/main" id="{24817A4C-EAA1-45AF-0ACB-016BDB80A6C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792000" y="1860381"/>
            <a:ext cx="5040000" cy="4686500"/>
          </a:xfrm>
          <a:prstGeom prst="rect">
            <a:avLst/>
          </a:prstGeom>
        </p:spPr>
        <p:txBody>
          <a:bodyPr/>
          <a:lstStyle>
            <a:lvl1pPr>
              <a:buClr>
                <a:srgbClr val="507AC2"/>
              </a:buClr>
              <a:defRPr/>
            </a:lvl1pPr>
            <a:lvl2pPr>
              <a:buClr>
                <a:srgbClr val="507AC2"/>
              </a:buClr>
              <a:defRPr/>
            </a:lvl2pPr>
            <a:lvl3pPr>
              <a:buClr>
                <a:srgbClr val="507AC2"/>
              </a:buClr>
              <a:defRPr/>
            </a:lvl3pPr>
            <a:lvl4pPr>
              <a:buClr>
                <a:srgbClr val="507AC2"/>
              </a:buClr>
              <a:defRPr/>
            </a:lvl4pPr>
            <a:lvl5pPr>
              <a:buClr>
                <a:srgbClr val="507AC2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ijdelijke aanduiding voor titel 1">
            <a:extLst>
              <a:ext uri="{FF2B5EF4-FFF2-40B4-BE49-F238E27FC236}">
                <a16:creationId xmlns:a16="http://schemas.microsoft.com/office/drawing/2014/main" id="{49CEF6BF-3C6F-3C4E-FAFA-46905A5095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2000" y="504207"/>
            <a:ext cx="5039998" cy="62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12" name="Tijdelijke aanduiding voor tekst 2">
            <a:extLst>
              <a:ext uri="{FF2B5EF4-FFF2-40B4-BE49-F238E27FC236}">
                <a16:creationId xmlns:a16="http://schemas.microsoft.com/office/drawing/2014/main" id="{FF3EA472-741B-0733-D75F-EA1816B82DAA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791999" y="1155513"/>
            <a:ext cx="5040001" cy="542636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1600" b="0">
                <a:solidFill>
                  <a:srgbClr val="507AC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16" name="Footer Placeholder 2">
            <a:extLst>
              <a:ext uri="{FF2B5EF4-FFF2-40B4-BE49-F238E27FC236}">
                <a16:creationId xmlns:a16="http://schemas.microsoft.com/office/drawing/2014/main" id="{63F0A3E5-AB46-C9B8-39F0-2BFD5C30B2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85200" y="6596579"/>
            <a:ext cx="4114800" cy="1520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2"/>
                </a:solidFill>
              </a:defRPr>
            </a:lvl1pPr>
          </a:lstStyle>
          <a:p>
            <a:r>
              <a:rPr lang="en-BE"/>
              <a:t>Source</a:t>
            </a:r>
          </a:p>
        </p:txBody>
      </p:sp>
    </p:spTree>
    <p:extLst>
      <p:ext uri="{BB962C8B-B14F-4D97-AF65-F5344CB8AC3E}">
        <p14:creationId xmlns:p14="http://schemas.microsoft.com/office/powerpoint/2010/main" val="3056660739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one image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jdelijke aanduiding voor afbeelding 12">
            <a:extLst>
              <a:ext uri="{FF2B5EF4-FFF2-40B4-BE49-F238E27FC236}">
                <a16:creationId xmlns:a16="http://schemas.microsoft.com/office/drawing/2014/main" id="{9ED2D670-E603-60EE-4F3B-5B5343957365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370051" y="917534"/>
            <a:ext cx="5029927" cy="5031466"/>
          </a:xfrm>
          <a:custGeom>
            <a:avLst/>
            <a:gdLst>
              <a:gd name="connsiteX0" fmla="*/ 2520000 w 5029927"/>
              <a:gd name="connsiteY0" fmla="*/ 2524522 h 5031466"/>
              <a:gd name="connsiteX1" fmla="*/ 2520000 w 5029927"/>
              <a:gd name="connsiteY1" fmla="*/ 3620442 h 5031466"/>
              <a:gd name="connsiteX2" fmla="*/ 2529606 w 5029927"/>
              <a:gd name="connsiteY2" fmla="*/ 3548425 h 5031466"/>
              <a:gd name="connsiteX3" fmla="*/ 3515992 w 5029927"/>
              <a:gd name="connsiteY3" fmla="*/ 2537065 h 5031466"/>
              <a:gd name="connsiteX4" fmla="*/ 3640418 w 5029927"/>
              <a:gd name="connsiteY4" fmla="*/ 2524522 h 5031466"/>
              <a:gd name="connsiteX5" fmla="*/ 2520056 w 5029927"/>
              <a:gd name="connsiteY5" fmla="*/ 0 h 5031466"/>
              <a:gd name="connsiteX6" fmla="*/ 2520057 w 5029927"/>
              <a:gd name="connsiteY6" fmla="*/ 2514378 h 5031466"/>
              <a:gd name="connsiteX7" fmla="*/ 5029912 w 5029927"/>
              <a:gd name="connsiteY7" fmla="*/ 4521 h 5031466"/>
              <a:gd name="connsiteX8" fmla="*/ 5029913 w 5029927"/>
              <a:gd name="connsiteY8" fmla="*/ 2524521 h 5031466"/>
              <a:gd name="connsiteX9" fmla="*/ 3899433 w 5029927"/>
              <a:gd name="connsiteY9" fmla="*/ 2524522 h 5031466"/>
              <a:gd name="connsiteX10" fmla="*/ 4023860 w 5029927"/>
              <a:gd name="connsiteY10" fmla="*/ 2537065 h 5031466"/>
              <a:gd name="connsiteX11" fmla="*/ 5029927 w 5029927"/>
              <a:gd name="connsiteY11" fmla="*/ 3771466 h 5031466"/>
              <a:gd name="connsiteX12" fmla="*/ 3769926 w 5029927"/>
              <a:gd name="connsiteY12" fmla="*/ 5031466 h 5031466"/>
              <a:gd name="connsiteX13" fmla="*/ 2535525 w 5029927"/>
              <a:gd name="connsiteY13" fmla="*/ 4025400 h 5031466"/>
              <a:gd name="connsiteX14" fmla="*/ 2520000 w 5029927"/>
              <a:gd name="connsiteY14" fmla="*/ 3923677 h 5031466"/>
              <a:gd name="connsiteX15" fmla="*/ 2520000 w 5029927"/>
              <a:gd name="connsiteY15" fmla="*/ 5031466 h 5031466"/>
              <a:gd name="connsiteX16" fmla="*/ 0 w 5029927"/>
              <a:gd name="connsiteY16" fmla="*/ 5031466 h 5031466"/>
              <a:gd name="connsiteX17" fmla="*/ 0 w 5029927"/>
              <a:gd name="connsiteY17" fmla="*/ 2511466 h 5031466"/>
              <a:gd name="connsiteX18" fmla="*/ 8592 w 5029927"/>
              <a:gd name="connsiteY18" fmla="*/ 2511466 h 5031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029927" h="5031466">
                <a:moveTo>
                  <a:pt x="2520000" y="2524522"/>
                </a:moveTo>
                <a:lnTo>
                  <a:pt x="2520000" y="3620442"/>
                </a:lnTo>
                <a:lnTo>
                  <a:pt x="2529606" y="3548425"/>
                </a:lnTo>
                <a:cubicBezTo>
                  <a:pt x="2620125" y="3041670"/>
                  <a:pt x="3013601" y="2639869"/>
                  <a:pt x="3515992" y="2537065"/>
                </a:cubicBezTo>
                <a:lnTo>
                  <a:pt x="3640418" y="2524522"/>
                </a:lnTo>
                <a:close/>
                <a:moveTo>
                  <a:pt x="2520056" y="0"/>
                </a:moveTo>
                <a:lnTo>
                  <a:pt x="2520057" y="2514378"/>
                </a:lnTo>
                <a:lnTo>
                  <a:pt x="5029912" y="4521"/>
                </a:lnTo>
                <a:lnTo>
                  <a:pt x="5029913" y="2524521"/>
                </a:lnTo>
                <a:lnTo>
                  <a:pt x="3899433" y="2524522"/>
                </a:lnTo>
                <a:lnTo>
                  <a:pt x="4023860" y="2537065"/>
                </a:lnTo>
                <a:cubicBezTo>
                  <a:pt x="4598021" y="2654555"/>
                  <a:pt x="5029927" y="3162572"/>
                  <a:pt x="5029927" y="3771466"/>
                </a:cubicBezTo>
                <a:cubicBezTo>
                  <a:pt x="5029927" y="4467345"/>
                  <a:pt x="4465806" y="5031466"/>
                  <a:pt x="3769926" y="5031466"/>
                </a:cubicBezTo>
                <a:cubicBezTo>
                  <a:pt x="3161033" y="5031466"/>
                  <a:pt x="2653015" y="4599561"/>
                  <a:pt x="2535525" y="4025400"/>
                </a:cubicBezTo>
                <a:lnTo>
                  <a:pt x="2520000" y="3923677"/>
                </a:lnTo>
                <a:lnTo>
                  <a:pt x="2520000" y="5031466"/>
                </a:lnTo>
                <a:lnTo>
                  <a:pt x="0" y="5031466"/>
                </a:lnTo>
                <a:lnTo>
                  <a:pt x="0" y="2511466"/>
                </a:lnTo>
                <a:lnTo>
                  <a:pt x="8592" y="2511466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Click to add image</a:t>
            </a:r>
          </a:p>
          <a:p>
            <a:endParaRPr lang="nl-NL"/>
          </a:p>
        </p:txBody>
      </p:sp>
      <p:sp>
        <p:nvSpPr>
          <p:cNvPr id="4" name="Tijdelijke aanduiding voor inhoud 2">
            <a:extLst>
              <a:ext uri="{FF2B5EF4-FFF2-40B4-BE49-F238E27FC236}">
                <a16:creationId xmlns:a16="http://schemas.microsoft.com/office/drawing/2014/main" id="{D78B314C-FA77-1877-AB66-B1C2F9FF528B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792000" y="1860381"/>
            <a:ext cx="5040000" cy="4686500"/>
          </a:xfrm>
          <a:prstGeom prst="rect">
            <a:avLst/>
          </a:prstGeom>
        </p:spPr>
        <p:txBody>
          <a:bodyPr/>
          <a:lstStyle>
            <a:lvl1pPr>
              <a:buClr>
                <a:srgbClr val="507AC2"/>
              </a:buClr>
              <a:defRPr/>
            </a:lvl1pPr>
            <a:lvl2pPr>
              <a:buClr>
                <a:srgbClr val="507AC2"/>
              </a:buClr>
              <a:defRPr/>
            </a:lvl2pPr>
            <a:lvl3pPr>
              <a:buClr>
                <a:srgbClr val="507AC2"/>
              </a:buClr>
              <a:defRPr/>
            </a:lvl3pPr>
            <a:lvl4pPr>
              <a:buClr>
                <a:srgbClr val="507AC2"/>
              </a:buClr>
              <a:defRPr/>
            </a:lvl4pPr>
            <a:lvl5pPr>
              <a:buClr>
                <a:srgbClr val="507AC2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ijdelijke aanduiding voor titel 1">
            <a:extLst>
              <a:ext uri="{FF2B5EF4-FFF2-40B4-BE49-F238E27FC236}">
                <a16:creationId xmlns:a16="http://schemas.microsoft.com/office/drawing/2014/main" id="{DDA0A681-DA88-A910-B43E-8FFE08BDD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2000" y="504207"/>
            <a:ext cx="5039998" cy="62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6" name="Tijdelijke aanduiding voor tekst 2">
            <a:extLst>
              <a:ext uri="{FF2B5EF4-FFF2-40B4-BE49-F238E27FC236}">
                <a16:creationId xmlns:a16="http://schemas.microsoft.com/office/drawing/2014/main" id="{764F458D-447E-788C-F5A1-D16C2D4DAD00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791999" y="1155513"/>
            <a:ext cx="5040001" cy="542636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1600" b="0">
                <a:solidFill>
                  <a:srgbClr val="507AC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8" name="Footer Placeholder 2">
            <a:extLst>
              <a:ext uri="{FF2B5EF4-FFF2-40B4-BE49-F238E27FC236}">
                <a16:creationId xmlns:a16="http://schemas.microsoft.com/office/drawing/2014/main" id="{5A333C57-8725-5EC3-58E7-34DFEF8A22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85200" y="6596579"/>
            <a:ext cx="4114800" cy="1520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2"/>
                </a:solidFill>
              </a:defRPr>
            </a:lvl1pPr>
          </a:lstStyle>
          <a:p>
            <a:r>
              <a:rPr lang="en-BE"/>
              <a:t>Source</a:t>
            </a:r>
          </a:p>
        </p:txBody>
      </p:sp>
    </p:spTree>
    <p:extLst>
      <p:ext uri="{BB962C8B-B14F-4D97-AF65-F5344CB8AC3E}">
        <p14:creationId xmlns:p14="http://schemas.microsoft.com/office/powerpoint/2010/main" val="26248674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one image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84AC286A-338D-4219-0A98-80D7321BD693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359525" y="504207"/>
            <a:ext cx="5832475" cy="6042674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/>
              <a:t>Click to add image</a:t>
            </a:r>
          </a:p>
          <a:p>
            <a:endParaRPr lang="en-BE"/>
          </a:p>
        </p:txBody>
      </p:sp>
      <p:sp>
        <p:nvSpPr>
          <p:cNvPr id="5" name="Tijdelijke aanduiding voor inhoud 2">
            <a:extLst>
              <a:ext uri="{FF2B5EF4-FFF2-40B4-BE49-F238E27FC236}">
                <a16:creationId xmlns:a16="http://schemas.microsoft.com/office/drawing/2014/main" id="{7F889630-9E58-A035-4D85-9AF48113ABF1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792000" y="1860381"/>
            <a:ext cx="5040000" cy="4686500"/>
          </a:xfrm>
          <a:prstGeom prst="rect">
            <a:avLst/>
          </a:prstGeom>
        </p:spPr>
        <p:txBody>
          <a:bodyPr/>
          <a:lstStyle>
            <a:lvl1pPr>
              <a:buClr>
                <a:srgbClr val="507AC2"/>
              </a:buClr>
              <a:defRPr/>
            </a:lvl1pPr>
            <a:lvl2pPr>
              <a:buClr>
                <a:srgbClr val="507AC2"/>
              </a:buClr>
              <a:defRPr/>
            </a:lvl2pPr>
            <a:lvl3pPr>
              <a:buClr>
                <a:srgbClr val="507AC2"/>
              </a:buClr>
              <a:defRPr/>
            </a:lvl3pPr>
            <a:lvl4pPr>
              <a:buClr>
                <a:srgbClr val="507AC2"/>
              </a:buClr>
              <a:defRPr/>
            </a:lvl4pPr>
            <a:lvl5pPr>
              <a:buClr>
                <a:srgbClr val="507AC2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jdelijke aanduiding voor titel 1">
            <a:extLst>
              <a:ext uri="{FF2B5EF4-FFF2-40B4-BE49-F238E27FC236}">
                <a16:creationId xmlns:a16="http://schemas.microsoft.com/office/drawing/2014/main" id="{0E74F1AC-559B-8366-B3B9-7F09ABB36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2000" y="504207"/>
            <a:ext cx="5039998" cy="62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8" name="Tijdelijke aanduiding voor tekst 2">
            <a:extLst>
              <a:ext uri="{FF2B5EF4-FFF2-40B4-BE49-F238E27FC236}">
                <a16:creationId xmlns:a16="http://schemas.microsoft.com/office/drawing/2014/main" id="{369BC33A-E907-FFD9-8337-FF6873A37A30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791999" y="1155513"/>
            <a:ext cx="5040001" cy="542636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1600" b="0">
                <a:solidFill>
                  <a:srgbClr val="507AC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9" name="Footer Placeholder 2">
            <a:extLst>
              <a:ext uri="{FF2B5EF4-FFF2-40B4-BE49-F238E27FC236}">
                <a16:creationId xmlns:a16="http://schemas.microsoft.com/office/drawing/2014/main" id="{85AE95C5-86B5-90BF-5D7E-E80F3237B0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85200" y="6596579"/>
            <a:ext cx="4114800" cy="1520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2"/>
                </a:solidFill>
              </a:defRPr>
            </a:lvl1pPr>
          </a:lstStyle>
          <a:p>
            <a:r>
              <a:rPr lang="en-BE"/>
              <a:t>Source</a:t>
            </a:r>
          </a:p>
        </p:txBody>
      </p:sp>
    </p:spTree>
    <p:extLst>
      <p:ext uri="{BB962C8B-B14F-4D97-AF65-F5344CB8AC3E}">
        <p14:creationId xmlns:p14="http://schemas.microsoft.com/office/powerpoint/2010/main" val="3444112215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one image 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inhoud 4">
            <a:extLst>
              <a:ext uri="{FF2B5EF4-FFF2-40B4-BE49-F238E27FC236}">
                <a16:creationId xmlns:a16="http://schemas.microsoft.com/office/drawing/2014/main" id="{BAC730FC-3807-86A2-F8F4-1781854F645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359526" y="504207"/>
            <a:ext cx="5040000" cy="604267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l-NL"/>
          </a:p>
        </p:txBody>
      </p:sp>
      <p:sp>
        <p:nvSpPr>
          <p:cNvPr id="6" name="Tijdelijke aanduiding voor inhoud 2">
            <a:extLst>
              <a:ext uri="{FF2B5EF4-FFF2-40B4-BE49-F238E27FC236}">
                <a16:creationId xmlns:a16="http://schemas.microsoft.com/office/drawing/2014/main" id="{C9243F8C-32FE-5B29-C0BB-D06801BF1FF1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792000" y="1860381"/>
            <a:ext cx="5040000" cy="4686500"/>
          </a:xfrm>
          <a:prstGeom prst="rect">
            <a:avLst/>
          </a:prstGeom>
        </p:spPr>
        <p:txBody>
          <a:bodyPr/>
          <a:lstStyle>
            <a:lvl1pPr>
              <a:buClr>
                <a:srgbClr val="507AC2"/>
              </a:buClr>
              <a:defRPr/>
            </a:lvl1pPr>
            <a:lvl2pPr>
              <a:buClr>
                <a:srgbClr val="507AC2"/>
              </a:buClr>
              <a:defRPr/>
            </a:lvl2pPr>
            <a:lvl3pPr>
              <a:buClr>
                <a:srgbClr val="507AC2"/>
              </a:buClr>
              <a:defRPr/>
            </a:lvl3pPr>
            <a:lvl4pPr>
              <a:buClr>
                <a:srgbClr val="507AC2"/>
              </a:buClr>
              <a:defRPr/>
            </a:lvl4pPr>
            <a:lvl5pPr>
              <a:buClr>
                <a:srgbClr val="507AC2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jdelijke aanduiding voor titel 1">
            <a:extLst>
              <a:ext uri="{FF2B5EF4-FFF2-40B4-BE49-F238E27FC236}">
                <a16:creationId xmlns:a16="http://schemas.microsoft.com/office/drawing/2014/main" id="{0E8E2943-9CE4-5ADD-0EC2-71279CDEEA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2000" y="504207"/>
            <a:ext cx="5039998" cy="62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8" name="Tijdelijke aanduiding voor tekst 2">
            <a:extLst>
              <a:ext uri="{FF2B5EF4-FFF2-40B4-BE49-F238E27FC236}">
                <a16:creationId xmlns:a16="http://schemas.microsoft.com/office/drawing/2014/main" id="{7EC358C7-AAF8-63CE-5FE1-AEE090138378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791999" y="1155513"/>
            <a:ext cx="5040001" cy="542636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1600" b="0">
                <a:solidFill>
                  <a:srgbClr val="507AC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9" name="Footer Placeholder 2">
            <a:extLst>
              <a:ext uri="{FF2B5EF4-FFF2-40B4-BE49-F238E27FC236}">
                <a16:creationId xmlns:a16="http://schemas.microsoft.com/office/drawing/2014/main" id="{DFCABAB1-D6D7-7102-A229-34607F1822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85200" y="6596579"/>
            <a:ext cx="4114800" cy="1520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2"/>
                </a:solidFill>
              </a:defRPr>
            </a:lvl1pPr>
          </a:lstStyle>
          <a:p>
            <a:r>
              <a:rPr lang="en-BE"/>
              <a:t>Source</a:t>
            </a:r>
          </a:p>
        </p:txBody>
      </p:sp>
    </p:spTree>
    <p:extLst>
      <p:ext uri="{BB962C8B-B14F-4D97-AF65-F5344CB8AC3E}">
        <p14:creationId xmlns:p14="http://schemas.microsoft.com/office/powerpoint/2010/main" val="2635308034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and title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Vrije vorm: vorm 4">
            <a:extLst>
              <a:ext uri="{FF2B5EF4-FFF2-40B4-BE49-F238E27FC236}">
                <a16:creationId xmlns:a16="http://schemas.microsoft.com/office/drawing/2014/main" id="{36B21C0E-85D6-BE90-0206-45AD0D4362F2}"/>
              </a:ext>
            </a:extLst>
          </p:cNvPr>
          <p:cNvSpPr/>
          <p:nvPr/>
        </p:nvSpPr>
        <p:spPr>
          <a:xfrm rot="13500000">
            <a:off x="1161043" y="3798044"/>
            <a:ext cx="1781899" cy="1781899"/>
          </a:xfrm>
          <a:custGeom>
            <a:avLst/>
            <a:gdLst>
              <a:gd name="connsiteX0" fmla="*/ 0 w 1616455"/>
              <a:gd name="connsiteY0" fmla="*/ 0 h 1616455"/>
              <a:gd name="connsiteX1" fmla="*/ 1616455 w 1616455"/>
              <a:gd name="connsiteY1" fmla="*/ 0 h 1616455"/>
              <a:gd name="connsiteX2" fmla="*/ 1616455 w 1616455"/>
              <a:gd name="connsiteY2" fmla="*/ 1616455 h 1616455"/>
              <a:gd name="connsiteX3" fmla="*/ 0 w 1616455"/>
              <a:gd name="connsiteY3" fmla="*/ 1616455 h 1616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16455" h="1616455">
                <a:moveTo>
                  <a:pt x="0" y="0"/>
                </a:moveTo>
                <a:lnTo>
                  <a:pt x="1616455" y="0"/>
                </a:lnTo>
                <a:lnTo>
                  <a:pt x="1616455" y="1616455"/>
                </a:lnTo>
                <a:lnTo>
                  <a:pt x="0" y="1616455"/>
                </a:lnTo>
                <a:close/>
              </a:path>
            </a:pathLst>
          </a:custGeom>
          <a:solidFill>
            <a:srgbClr val="D1E3F7"/>
          </a:solidFill>
          <a:ln w="0" cap="flat">
            <a:noFill/>
            <a:prstDash val="solid"/>
            <a:miter/>
          </a:ln>
        </p:spPr>
        <p:txBody>
          <a:bodyPr rtlCol="0" anchor="ctr"/>
          <a:lstStyle/>
          <a:p>
            <a:endParaRPr lang="nl-NL"/>
          </a:p>
        </p:txBody>
      </p:sp>
      <p:sp>
        <p:nvSpPr>
          <p:cNvPr id="6" name="Vrije vorm: vorm 5">
            <a:extLst>
              <a:ext uri="{FF2B5EF4-FFF2-40B4-BE49-F238E27FC236}">
                <a16:creationId xmlns:a16="http://schemas.microsoft.com/office/drawing/2014/main" id="{AEC5FFC3-5F75-5246-054B-E4F0D5B92918}"/>
              </a:ext>
            </a:extLst>
          </p:cNvPr>
          <p:cNvSpPr/>
          <p:nvPr/>
        </p:nvSpPr>
        <p:spPr>
          <a:xfrm>
            <a:off x="3311997" y="909001"/>
            <a:ext cx="2519999" cy="2519999"/>
          </a:xfrm>
          <a:custGeom>
            <a:avLst/>
            <a:gdLst>
              <a:gd name="connsiteX0" fmla="*/ 0 w 2286025"/>
              <a:gd name="connsiteY0" fmla="*/ 0 h 2286025"/>
              <a:gd name="connsiteX1" fmla="*/ 2286026 w 2286025"/>
              <a:gd name="connsiteY1" fmla="*/ 0 h 2286025"/>
              <a:gd name="connsiteX2" fmla="*/ 2286026 w 2286025"/>
              <a:gd name="connsiteY2" fmla="*/ 2286026 h 2286025"/>
              <a:gd name="connsiteX3" fmla="*/ 0 w 2286025"/>
              <a:gd name="connsiteY3" fmla="*/ 2286026 h 2286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86025" h="2286025">
                <a:moveTo>
                  <a:pt x="0" y="0"/>
                </a:moveTo>
                <a:lnTo>
                  <a:pt x="2286026" y="0"/>
                </a:lnTo>
                <a:lnTo>
                  <a:pt x="2286026" y="2286026"/>
                </a:lnTo>
                <a:lnTo>
                  <a:pt x="0" y="2286026"/>
                </a:lnTo>
                <a:close/>
              </a:path>
            </a:pathLst>
          </a:custGeom>
          <a:solidFill>
            <a:srgbClr val="D1E3F7"/>
          </a:solidFill>
          <a:ln w="0" cap="flat">
            <a:noFill/>
            <a:prstDash val="solid"/>
            <a:miter/>
          </a:ln>
        </p:spPr>
        <p:txBody>
          <a:bodyPr rtlCol="0" anchor="ctr"/>
          <a:lstStyle/>
          <a:p>
            <a:endParaRPr lang="nl-NL"/>
          </a:p>
        </p:txBody>
      </p:sp>
      <p:sp>
        <p:nvSpPr>
          <p:cNvPr id="7" name="Vrije vorm: vorm 6">
            <a:extLst>
              <a:ext uri="{FF2B5EF4-FFF2-40B4-BE49-F238E27FC236}">
                <a16:creationId xmlns:a16="http://schemas.microsoft.com/office/drawing/2014/main" id="{CCB94422-7EEB-D43D-A4B0-B4249C8AF168}"/>
              </a:ext>
            </a:extLst>
          </p:cNvPr>
          <p:cNvSpPr/>
          <p:nvPr/>
        </p:nvSpPr>
        <p:spPr>
          <a:xfrm>
            <a:off x="791999" y="909001"/>
            <a:ext cx="2519999" cy="2519999"/>
          </a:xfrm>
          <a:custGeom>
            <a:avLst/>
            <a:gdLst>
              <a:gd name="connsiteX0" fmla="*/ 2286026 w 2286025"/>
              <a:gd name="connsiteY0" fmla="*/ 1143013 h 2286025"/>
              <a:gd name="connsiteX1" fmla="*/ 1143012 w 2286025"/>
              <a:gd name="connsiteY1" fmla="*/ 2286026 h 2286025"/>
              <a:gd name="connsiteX2" fmla="*/ -1 w 2286025"/>
              <a:gd name="connsiteY2" fmla="*/ 1143013 h 2286025"/>
              <a:gd name="connsiteX3" fmla="*/ 1143012 w 2286025"/>
              <a:gd name="connsiteY3" fmla="*/ 0 h 2286025"/>
              <a:gd name="connsiteX4" fmla="*/ 2286026 w 2286025"/>
              <a:gd name="connsiteY4" fmla="*/ 1143013 h 2286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25" h="2286025">
                <a:moveTo>
                  <a:pt x="2286026" y="1143013"/>
                </a:moveTo>
                <a:cubicBezTo>
                  <a:pt x="2286026" y="1774282"/>
                  <a:pt x="1774282" y="2286026"/>
                  <a:pt x="1143012" y="2286026"/>
                </a:cubicBezTo>
                <a:cubicBezTo>
                  <a:pt x="511744" y="2286026"/>
                  <a:pt x="-1" y="1774282"/>
                  <a:pt x="-1" y="1143013"/>
                </a:cubicBezTo>
                <a:cubicBezTo>
                  <a:pt x="-1" y="511744"/>
                  <a:pt x="511743" y="0"/>
                  <a:pt x="1143012" y="0"/>
                </a:cubicBezTo>
                <a:cubicBezTo>
                  <a:pt x="1774281" y="0"/>
                  <a:pt x="2286026" y="511744"/>
                  <a:pt x="2286026" y="1143013"/>
                </a:cubicBezTo>
                <a:close/>
              </a:path>
            </a:pathLst>
          </a:custGeom>
          <a:solidFill>
            <a:srgbClr val="D1E3F7"/>
          </a:solidFill>
          <a:ln w="0" cap="flat">
            <a:noFill/>
            <a:prstDash val="solid"/>
            <a:miter/>
          </a:ln>
        </p:spPr>
        <p:txBody>
          <a:bodyPr rtlCol="0" anchor="ctr"/>
          <a:lstStyle/>
          <a:p>
            <a:endParaRPr lang="nl-NL"/>
          </a:p>
        </p:txBody>
      </p:sp>
      <p:sp>
        <p:nvSpPr>
          <p:cNvPr id="9" name="Vrije vorm: vorm 8">
            <a:extLst>
              <a:ext uri="{FF2B5EF4-FFF2-40B4-BE49-F238E27FC236}">
                <a16:creationId xmlns:a16="http://schemas.microsoft.com/office/drawing/2014/main" id="{CACCFB09-D7D1-5807-1E3D-CCB5DD0A9BD7}"/>
              </a:ext>
            </a:extLst>
          </p:cNvPr>
          <p:cNvSpPr/>
          <p:nvPr/>
        </p:nvSpPr>
        <p:spPr>
          <a:xfrm>
            <a:off x="3311996" y="3428988"/>
            <a:ext cx="2519999" cy="2519999"/>
          </a:xfrm>
          <a:custGeom>
            <a:avLst/>
            <a:gdLst>
              <a:gd name="connsiteX0" fmla="*/ 2286026 w 2286025"/>
              <a:gd name="connsiteY0" fmla="*/ 1143013 h 2286025"/>
              <a:gd name="connsiteX1" fmla="*/ 1143012 w 2286025"/>
              <a:gd name="connsiteY1" fmla="*/ 2286026 h 2286025"/>
              <a:gd name="connsiteX2" fmla="*/ -1 w 2286025"/>
              <a:gd name="connsiteY2" fmla="*/ 1143013 h 2286025"/>
              <a:gd name="connsiteX3" fmla="*/ 1143012 w 2286025"/>
              <a:gd name="connsiteY3" fmla="*/ 0 h 2286025"/>
              <a:gd name="connsiteX4" fmla="*/ 2286026 w 2286025"/>
              <a:gd name="connsiteY4" fmla="*/ 1143013 h 2286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25" h="2286025">
                <a:moveTo>
                  <a:pt x="2286026" y="1143013"/>
                </a:moveTo>
                <a:cubicBezTo>
                  <a:pt x="2286026" y="1774282"/>
                  <a:pt x="1774282" y="2286026"/>
                  <a:pt x="1143012" y="2286026"/>
                </a:cubicBezTo>
                <a:cubicBezTo>
                  <a:pt x="511744" y="2286026"/>
                  <a:pt x="-1" y="1774282"/>
                  <a:pt x="-1" y="1143013"/>
                </a:cubicBezTo>
                <a:cubicBezTo>
                  <a:pt x="-1" y="511744"/>
                  <a:pt x="511743" y="0"/>
                  <a:pt x="1143012" y="0"/>
                </a:cubicBezTo>
                <a:cubicBezTo>
                  <a:pt x="1774281" y="0"/>
                  <a:pt x="2286026" y="511744"/>
                  <a:pt x="2286026" y="1143013"/>
                </a:cubicBezTo>
                <a:close/>
              </a:path>
            </a:pathLst>
          </a:custGeom>
          <a:solidFill>
            <a:srgbClr val="D1E3F7"/>
          </a:solidFill>
          <a:ln w="0" cap="flat">
            <a:noFill/>
            <a:prstDash val="solid"/>
            <a:miter/>
          </a:ln>
        </p:spPr>
        <p:txBody>
          <a:bodyPr rtlCol="0" anchor="ctr"/>
          <a:lstStyle/>
          <a:p>
            <a:endParaRPr lang="nl-NL"/>
          </a:p>
        </p:txBody>
      </p:sp>
      <p:sp>
        <p:nvSpPr>
          <p:cNvPr id="15" name="Tijdelijke aanduiding voor titel 1">
            <a:extLst>
              <a:ext uri="{FF2B5EF4-FFF2-40B4-BE49-F238E27FC236}">
                <a16:creationId xmlns:a16="http://schemas.microsoft.com/office/drawing/2014/main" id="{71A52866-5438-8615-4D12-6243B5EF0F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59988" y="504210"/>
            <a:ext cx="5039998" cy="5787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16" name="Tijdelijke aanduiding voor inhoud 2">
            <a:extLst>
              <a:ext uri="{FF2B5EF4-FFF2-40B4-BE49-F238E27FC236}">
                <a16:creationId xmlns:a16="http://schemas.microsoft.com/office/drawing/2014/main" id="{155F3C9D-40B8-D5BD-8B15-C41EC4E7B72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359988" y="1838020"/>
            <a:ext cx="5069195" cy="4686500"/>
          </a:xfrm>
          <a:prstGeom prst="rect">
            <a:avLst/>
          </a:prstGeom>
        </p:spPr>
        <p:txBody>
          <a:bodyPr/>
          <a:lstStyle>
            <a:lvl1pPr>
              <a:buClr>
                <a:srgbClr val="507AC2"/>
              </a:buClr>
              <a:defRPr/>
            </a:lvl1pPr>
            <a:lvl2pPr>
              <a:buClr>
                <a:srgbClr val="507AC2"/>
              </a:buClr>
              <a:defRPr/>
            </a:lvl2pPr>
            <a:lvl3pPr>
              <a:buClr>
                <a:srgbClr val="507AC2"/>
              </a:buClr>
              <a:defRPr/>
            </a:lvl3pPr>
            <a:lvl4pPr>
              <a:buClr>
                <a:srgbClr val="507AC2"/>
              </a:buClr>
              <a:defRPr/>
            </a:lvl4pPr>
            <a:lvl5pPr>
              <a:buClr>
                <a:srgbClr val="507AC2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Tijdelijke aanduiding voor tekst 2">
            <a:extLst>
              <a:ext uri="{FF2B5EF4-FFF2-40B4-BE49-F238E27FC236}">
                <a16:creationId xmlns:a16="http://schemas.microsoft.com/office/drawing/2014/main" id="{F0277C5F-B510-C4D8-EFC8-68FC57EF0ADC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6359988" y="1133152"/>
            <a:ext cx="5039998" cy="542636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1600" b="0">
                <a:solidFill>
                  <a:srgbClr val="507AC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18" name="Footer Placeholder 2">
            <a:extLst>
              <a:ext uri="{FF2B5EF4-FFF2-40B4-BE49-F238E27FC236}">
                <a16:creationId xmlns:a16="http://schemas.microsoft.com/office/drawing/2014/main" id="{7DE45303-FA94-227F-1865-9B54BEAA22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85200" y="6596579"/>
            <a:ext cx="4114800" cy="1520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2"/>
                </a:solidFill>
              </a:defRPr>
            </a:lvl1pPr>
          </a:lstStyle>
          <a:p>
            <a:r>
              <a:rPr lang="en-BE"/>
              <a:t>Source</a:t>
            </a:r>
          </a:p>
        </p:txBody>
      </p:sp>
    </p:spTree>
    <p:extLst>
      <p:ext uri="{BB962C8B-B14F-4D97-AF65-F5344CB8AC3E}">
        <p14:creationId xmlns:p14="http://schemas.microsoft.com/office/powerpoint/2010/main" val="1550843571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ple images and title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Vrije vorm: vorm 25">
            <a:extLst>
              <a:ext uri="{FF2B5EF4-FFF2-40B4-BE49-F238E27FC236}">
                <a16:creationId xmlns:a16="http://schemas.microsoft.com/office/drawing/2014/main" id="{3B768417-84B8-4DE2-B012-8B10435FA345}"/>
              </a:ext>
            </a:extLst>
          </p:cNvPr>
          <p:cNvSpPr/>
          <p:nvPr/>
        </p:nvSpPr>
        <p:spPr>
          <a:xfrm rot="13500000">
            <a:off x="1161046" y="3798050"/>
            <a:ext cx="1781899" cy="1781899"/>
          </a:xfrm>
          <a:custGeom>
            <a:avLst/>
            <a:gdLst>
              <a:gd name="connsiteX0" fmla="*/ 0 w 1616455"/>
              <a:gd name="connsiteY0" fmla="*/ 0 h 1616455"/>
              <a:gd name="connsiteX1" fmla="*/ 1616455 w 1616455"/>
              <a:gd name="connsiteY1" fmla="*/ 0 h 1616455"/>
              <a:gd name="connsiteX2" fmla="*/ 1616455 w 1616455"/>
              <a:gd name="connsiteY2" fmla="*/ 1616455 h 1616455"/>
              <a:gd name="connsiteX3" fmla="*/ 0 w 1616455"/>
              <a:gd name="connsiteY3" fmla="*/ 1616455 h 1616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16455" h="1616455">
                <a:moveTo>
                  <a:pt x="0" y="0"/>
                </a:moveTo>
                <a:lnTo>
                  <a:pt x="1616455" y="0"/>
                </a:lnTo>
                <a:lnTo>
                  <a:pt x="1616455" y="1616455"/>
                </a:lnTo>
                <a:lnTo>
                  <a:pt x="0" y="1616455"/>
                </a:lnTo>
                <a:close/>
              </a:path>
            </a:pathLst>
          </a:custGeom>
          <a:solidFill>
            <a:srgbClr val="D1E3F7"/>
          </a:solidFill>
          <a:ln w="0" cap="flat">
            <a:noFill/>
            <a:prstDash val="solid"/>
            <a:miter/>
          </a:ln>
        </p:spPr>
        <p:txBody>
          <a:bodyPr rtlCol="0" anchor="ctr"/>
          <a:lstStyle/>
          <a:p>
            <a:endParaRPr lang="nl-NL"/>
          </a:p>
        </p:txBody>
      </p:sp>
      <p:sp>
        <p:nvSpPr>
          <p:cNvPr id="27" name="Vrije vorm: vorm 26">
            <a:extLst>
              <a:ext uri="{FF2B5EF4-FFF2-40B4-BE49-F238E27FC236}">
                <a16:creationId xmlns:a16="http://schemas.microsoft.com/office/drawing/2014/main" id="{C5C134B3-0C65-09AB-E1C8-00A828796E03}"/>
              </a:ext>
            </a:extLst>
          </p:cNvPr>
          <p:cNvSpPr/>
          <p:nvPr/>
        </p:nvSpPr>
        <p:spPr>
          <a:xfrm>
            <a:off x="3312000" y="909007"/>
            <a:ext cx="2519999" cy="2519999"/>
          </a:xfrm>
          <a:custGeom>
            <a:avLst/>
            <a:gdLst>
              <a:gd name="connsiteX0" fmla="*/ 0 w 2286025"/>
              <a:gd name="connsiteY0" fmla="*/ 0 h 2286025"/>
              <a:gd name="connsiteX1" fmla="*/ 2286026 w 2286025"/>
              <a:gd name="connsiteY1" fmla="*/ 0 h 2286025"/>
              <a:gd name="connsiteX2" fmla="*/ 2286026 w 2286025"/>
              <a:gd name="connsiteY2" fmla="*/ 2286026 h 2286025"/>
              <a:gd name="connsiteX3" fmla="*/ 0 w 2286025"/>
              <a:gd name="connsiteY3" fmla="*/ 2286026 h 2286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86025" h="2286025">
                <a:moveTo>
                  <a:pt x="0" y="0"/>
                </a:moveTo>
                <a:lnTo>
                  <a:pt x="2286026" y="0"/>
                </a:lnTo>
                <a:lnTo>
                  <a:pt x="2286026" y="2286026"/>
                </a:lnTo>
                <a:lnTo>
                  <a:pt x="0" y="2286026"/>
                </a:lnTo>
                <a:close/>
              </a:path>
            </a:pathLst>
          </a:custGeom>
          <a:solidFill>
            <a:srgbClr val="D1E3F7"/>
          </a:solidFill>
          <a:ln w="0" cap="flat">
            <a:noFill/>
            <a:prstDash val="solid"/>
            <a:miter/>
          </a:ln>
        </p:spPr>
        <p:txBody>
          <a:bodyPr rtlCol="0" anchor="ctr"/>
          <a:lstStyle/>
          <a:p>
            <a:endParaRPr lang="nl-NL"/>
          </a:p>
        </p:txBody>
      </p:sp>
      <p:sp>
        <p:nvSpPr>
          <p:cNvPr id="28" name="Vrije vorm: vorm 27">
            <a:extLst>
              <a:ext uri="{FF2B5EF4-FFF2-40B4-BE49-F238E27FC236}">
                <a16:creationId xmlns:a16="http://schemas.microsoft.com/office/drawing/2014/main" id="{9960CBC0-B3E6-7815-A46E-4557FB4748A9}"/>
              </a:ext>
            </a:extLst>
          </p:cNvPr>
          <p:cNvSpPr/>
          <p:nvPr/>
        </p:nvSpPr>
        <p:spPr>
          <a:xfrm>
            <a:off x="792002" y="909007"/>
            <a:ext cx="2519999" cy="2519999"/>
          </a:xfrm>
          <a:custGeom>
            <a:avLst/>
            <a:gdLst>
              <a:gd name="connsiteX0" fmla="*/ 2286026 w 2286025"/>
              <a:gd name="connsiteY0" fmla="*/ 1143013 h 2286025"/>
              <a:gd name="connsiteX1" fmla="*/ 1143012 w 2286025"/>
              <a:gd name="connsiteY1" fmla="*/ 2286026 h 2286025"/>
              <a:gd name="connsiteX2" fmla="*/ -1 w 2286025"/>
              <a:gd name="connsiteY2" fmla="*/ 1143013 h 2286025"/>
              <a:gd name="connsiteX3" fmla="*/ 1143012 w 2286025"/>
              <a:gd name="connsiteY3" fmla="*/ 0 h 2286025"/>
              <a:gd name="connsiteX4" fmla="*/ 2286026 w 2286025"/>
              <a:gd name="connsiteY4" fmla="*/ 1143013 h 2286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25" h="2286025">
                <a:moveTo>
                  <a:pt x="2286026" y="1143013"/>
                </a:moveTo>
                <a:cubicBezTo>
                  <a:pt x="2286026" y="1774282"/>
                  <a:pt x="1774282" y="2286026"/>
                  <a:pt x="1143012" y="2286026"/>
                </a:cubicBezTo>
                <a:cubicBezTo>
                  <a:pt x="511744" y="2286026"/>
                  <a:pt x="-1" y="1774282"/>
                  <a:pt x="-1" y="1143013"/>
                </a:cubicBezTo>
                <a:cubicBezTo>
                  <a:pt x="-1" y="511744"/>
                  <a:pt x="511743" y="0"/>
                  <a:pt x="1143012" y="0"/>
                </a:cubicBezTo>
                <a:cubicBezTo>
                  <a:pt x="1774281" y="0"/>
                  <a:pt x="2286026" y="511744"/>
                  <a:pt x="2286026" y="1143013"/>
                </a:cubicBezTo>
                <a:close/>
              </a:path>
            </a:pathLst>
          </a:custGeom>
          <a:solidFill>
            <a:srgbClr val="D1E3F7"/>
          </a:solidFill>
          <a:ln w="0" cap="flat">
            <a:noFill/>
            <a:prstDash val="solid"/>
            <a:miter/>
          </a:ln>
        </p:spPr>
        <p:txBody>
          <a:bodyPr rtlCol="0" anchor="ctr"/>
          <a:lstStyle/>
          <a:p>
            <a:endParaRPr lang="nl-NL"/>
          </a:p>
        </p:txBody>
      </p:sp>
      <p:sp>
        <p:nvSpPr>
          <p:cNvPr id="29" name="Vrije vorm: vorm 28">
            <a:extLst>
              <a:ext uri="{FF2B5EF4-FFF2-40B4-BE49-F238E27FC236}">
                <a16:creationId xmlns:a16="http://schemas.microsoft.com/office/drawing/2014/main" id="{E370AB24-64BC-5CD5-795A-AFF00B6F927B}"/>
              </a:ext>
            </a:extLst>
          </p:cNvPr>
          <p:cNvSpPr/>
          <p:nvPr/>
        </p:nvSpPr>
        <p:spPr>
          <a:xfrm>
            <a:off x="3311999" y="3428994"/>
            <a:ext cx="2519999" cy="2519999"/>
          </a:xfrm>
          <a:custGeom>
            <a:avLst/>
            <a:gdLst>
              <a:gd name="connsiteX0" fmla="*/ 2286026 w 2286025"/>
              <a:gd name="connsiteY0" fmla="*/ 1143013 h 2286025"/>
              <a:gd name="connsiteX1" fmla="*/ 1143012 w 2286025"/>
              <a:gd name="connsiteY1" fmla="*/ 2286026 h 2286025"/>
              <a:gd name="connsiteX2" fmla="*/ -1 w 2286025"/>
              <a:gd name="connsiteY2" fmla="*/ 1143013 h 2286025"/>
              <a:gd name="connsiteX3" fmla="*/ 1143012 w 2286025"/>
              <a:gd name="connsiteY3" fmla="*/ 0 h 2286025"/>
              <a:gd name="connsiteX4" fmla="*/ 2286026 w 2286025"/>
              <a:gd name="connsiteY4" fmla="*/ 1143013 h 2286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25" h="2286025">
                <a:moveTo>
                  <a:pt x="2286026" y="1143013"/>
                </a:moveTo>
                <a:cubicBezTo>
                  <a:pt x="2286026" y="1774282"/>
                  <a:pt x="1774282" y="2286026"/>
                  <a:pt x="1143012" y="2286026"/>
                </a:cubicBezTo>
                <a:cubicBezTo>
                  <a:pt x="511744" y="2286026"/>
                  <a:pt x="-1" y="1774282"/>
                  <a:pt x="-1" y="1143013"/>
                </a:cubicBezTo>
                <a:cubicBezTo>
                  <a:pt x="-1" y="511744"/>
                  <a:pt x="511743" y="0"/>
                  <a:pt x="1143012" y="0"/>
                </a:cubicBezTo>
                <a:cubicBezTo>
                  <a:pt x="1774281" y="0"/>
                  <a:pt x="2286026" y="511744"/>
                  <a:pt x="2286026" y="1143013"/>
                </a:cubicBezTo>
                <a:close/>
              </a:path>
            </a:pathLst>
          </a:custGeom>
          <a:solidFill>
            <a:srgbClr val="D1E3F7"/>
          </a:solidFill>
          <a:ln w="0" cap="flat">
            <a:noFill/>
            <a:prstDash val="solid"/>
            <a:miter/>
          </a:ln>
        </p:spPr>
        <p:txBody>
          <a:bodyPr rtlCol="0" anchor="ctr"/>
          <a:lstStyle/>
          <a:p>
            <a:endParaRPr lang="nl-NL"/>
          </a:p>
        </p:txBody>
      </p:sp>
      <p:sp>
        <p:nvSpPr>
          <p:cNvPr id="25" name="Tijdelijke aanduiding voor afbeelding 24">
            <a:extLst>
              <a:ext uri="{FF2B5EF4-FFF2-40B4-BE49-F238E27FC236}">
                <a16:creationId xmlns:a16="http://schemas.microsoft.com/office/drawing/2014/main" id="{6886C291-C616-C8D3-E7D4-970392A52E6F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791993" y="3429008"/>
            <a:ext cx="2519985" cy="2519986"/>
          </a:xfrm>
          <a:custGeom>
            <a:avLst/>
            <a:gdLst>
              <a:gd name="connsiteX0" fmla="*/ 1259993 w 2519985"/>
              <a:gd name="connsiteY0" fmla="*/ 0 h 2519986"/>
              <a:gd name="connsiteX1" fmla="*/ 2519985 w 2519985"/>
              <a:gd name="connsiteY1" fmla="*/ 1259993 h 2519986"/>
              <a:gd name="connsiteX2" fmla="*/ 1259993 w 2519985"/>
              <a:gd name="connsiteY2" fmla="*/ 2519986 h 2519986"/>
              <a:gd name="connsiteX3" fmla="*/ 0 w 2519985"/>
              <a:gd name="connsiteY3" fmla="*/ 1259993 h 2519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19985" h="2519986">
                <a:moveTo>
                  <a:pt x="1259993" y="0"/>
                </a:moveTo>
                <a:lnTo>
                  <a:pt x="2519985" y="1259993"/>
                </a:lnTo>
                <a:lnTo>
                  <a:pt x="1259993" y="2519986"/>
                </a:lnTo>
                <a:lnTo>
                  <a:pt x="0" y="1259993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 sz="1200"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Click to add image</a:t>
            </a:r>
          </a:p>
        </p:txBody>
      </p:sp>
      <p:sp>
        <p:nvSpPr>
          <p:cNvPr id="22" name="Tijdelijke aanduiding voor afbeelding 21">
            <a:extLst>
              <a:ext uri="{FF2B5EF4-FFF2-40B4-BE49-F238E27FC236}">
                <a16:creationId xmlns:a16="http://schemas.microsoft.com/office/drawing/2014/main" id="{6B034BEE-BCA7-F72A-2C28-2D21AB93B960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311989" y="3428994"/>
            <a:ext cx="2520001" cy="2520000"/>
          </a:xfrm>
          <a:custGeom>
            <a:avLst/>
            <a:gdLst>
              <a:gd name="connsiteX0" fmla="*/ 1260000 w 2520001"/>
              <a:gd name="connsiteY0" fmla="*/ 0 h 2520000"/>
              <a:gd name="connsiteX1" fmla="*/ 2520001 w 2520001"/>
              <a:gd name="connsiteY1" fmla="*/ 1260000 h 2520000"/>
              <a:gd name="connsiteX2" fmla="*/ 1260000 w 2520001"/>
              <a:gd name="connsiteY2" fmla="*/ 2520000 h 2520000"/>
              <a:gd name="connsiteX3" fmla="*/ 0 w 2520001"/>
              <a:gd name="connsiteY3" fmla="*/ 1260000 h 2520000"/>
              <a:gd name="connsiteX4" fmla="*/ 1260000 w 2520001"/>
              <a:gd name="connsiteY4" fmla="*/ 0 h 25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20001" h="2520000">
                <a:moveTo>
                  <a:pt x="1260000" y="0"/>
                </a:moveTo>
                <a:cubicBezTo>
                  <a:pt x="1955879" y="0"/>
                  <a:pt x="2520001" y="564121"/>
                  <a:pt x="2520001" y="1260000"/>
                </a:cubicBezTo>
                <a:cubicBezTo>
                  <a:pt x="2520001" y="1955879"/>
                  <a:pt x="1955880" y="2520000"/>
                  <a:pt x="1260000" y="2520000"/>
                </a:cubicBezTo>
                <a:cubicBezTo>
                  <a:pt x="564122" y="2520000"/>
                  <a:pt x="0" y="1955879"/>
                  <a:pt x="0" y="1260000"/>
                </a:cubicBezTo>
                <a:cubicBezTo>
                  <a:pt x="0" y="564121"/>
                  <a:pt x="564121" y="0"/>
                  <a:pt x="126000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 sz="1200"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Click to add image</a:t>
            </a:r>
          </a:p>
        </p:txBody>
      </p:sp>
      <p:sp>
        <p:nvSpPr>
          <p:cNvPr id="16" name="Tijdelijke aanduiding voor afbeelding 15">
            <a:extLst>
              <a:ext uri="{FF2B5EF4-FFF2-40B4-BE49-F238E27FC236}">
                <a16:creationId xmlns:a16="http://schemas.microsoft.com/office/drawing/2014/main" id="{01794381-8EDE-2E41-B9B3-79B9AE44AC5F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791990" y="909005"/>
            <a:ext cx="2520000" cy="2520000"/>
          </a:xfrm>
          <a:custGeom>
            <a:avLst/>
            <a:gdLst>
              <a:gd name="connsiteX0" fmla="*/ 1259999 w 2520000"/>
              <a:gd name="connsiteY0" fmla="*/ 0 h 2520000"/>
              <a:gd name="connsiteX1" fmla="*/ 2520000 w 2520000"/>
              <a:gd name="connsiteY1" fmla="*/ 1260000 h 2520000"/>
              <a:gd name="connsiteX2" fmla="*/ 1259999 w 2520000"/>
              <a:gd name="connsiteY2" fmla="*/ 2520000 h 2520000"/>
              <a:gd name="connsiteX3" fmla="*/ 6504 w 2520000"/>
              <a:gd name="connsiteY3" fmla="*/ 1388828 h 2520000"/>
              <a:gd name="connsiteX4" fmla="*/ 0 w 2520000"/>
              <a:gd name="connsiteY4" fmla="*/ 1260020 h 2520000"/>
              <a:gd name="connsiteX5" fmla="*/ 0 w 2520000"/>
              <a:gd name="connsiteY5" fmla="*/ 1259980 h 2520000"/>
              <a:gd name="connsiteX6" fmla="*/ 6504 w 2520000"/>
              <a:gd name="connsiteY6" fmla="*/ 1131172 h 2520000"/>
              <a:gd name="connsiteX7" fmla="*/ 1259999 w 2520000"/>
              <a:gd name="connsiteY7" fmla="*/ 0 h 25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20000" h="2520000">
                <a:moveTo>
                  <a:pt x="1259999" y="0"/>
                </a:moveTo>
                <a:cubicBezTo>
                  <a:pt x="1955878" y="0"/>
                  <a:pt x="2520000" y="564121"/>
                  <a:pt x="2520000" y="1260000"/>
                </a:cubicBezTo>
                <a:cubicBezTo>
                  <a:pt x="2520000" y="1955879"/>
                  <a:pt x="1955879" y="2520000"/>
                  <a:pt x="1259999" y="2520000"/>
                </a:cubicBezTo>
                <a:cubicBezTo>
                  <a:pt x="607614" y="2520000"/>
                  <a:pt x="71029" y="2024191"/>
                  <a:pt x="6504" y="1388828"/>
                </a:cubicBezTo>
                <a:lnTo>
                  <a:pt x="0" y="1260020"/>
                </a:lnTo>
                <a:lnTo>
                  <a:pt x="0" y="1259980"/>
                </a:lnTo>
                <a:lnTo>
                  <a:pt x="6504" y="1131172"/>
                </a:lnTo>
                <a:cubicBezTo>
                  <a:pt x="71029" y="495810"/>
                  <a:pt x="607613" y="0"/>
                  <a:pt x="1259999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171450" indent="-171450">
              <a:buFont typeface="Arial" panose="020B0604020202020204" pitchFamily="34" charset="0"/>
              <a:buChar char="•"/>
              <a:defRPr sz="1200"/>
            </a:lvl1pPr>
          </a:lstStyle>
          <a:p>
            <a:r>
              <a:rPr lang="en-US"/>
              <a:t>Click to add image</a:t>
            </a:r>
          </a:p>
        </p:txBody>
      </p:sp>
      <p:sp>
        <p:nvSpPr>
          <p:cNvPr id="19" name="Tijdelijke aanduiding voor afbeelding 18">
            <a:extLst>
              <a:ext uri="{FF2B5EF4-FFF2-40B4-BE49-F238E27FC236}">
                <a16:creationId xmlns:a16="http://schemas.microsoft.com/office/drawing/2014/main" id="{6A98DD9D-D701-5D38-C060-9C5A926C2C93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311990" y="909007"/>
            <a:ext cx="2520000" cy="2520000"/>
          </a:xfrm>
          <a:custGeom>
            <a:avLst/>
            <a:gdLst>
              <a:gd name="connsiteX0" fmla="*/ 0 w 2520000"/>
              <a:gd name="connsiteY0" fmla="*/ 0 h 2520000"/>
              <a:gd name="connsiteX1" fmla="*/ 2520000 w 2520000"/>
              <a:gd name="connsiteY1" fmla="*/ 0 h 2520000"/>
              <a:gd name="connsiteX2" fmla="*/ 2520000 w 2520000"/>
              <a:gd name="connsiteY2" fmla="*/ 2520000 h 2520000"/>
              <a:gd name="connsiteX3" fmla="*/ 0 w 2520000"/>
              <a:gd name="connsiteY3" fmla="*/ 2520000 h 25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0000" h="2520000">
                <a:moveTo>
                  <a:pt x="0" y="0"/>
                </a:moveTo>
                <a:lnTo>
                  <a:pt x="2520000" y="0"/>
                </a:lnTo>
                <a:lnTo>
                  <a:pt x="2520000" y="2520000"/>
                </a:lnTo>
                <a:lnTo>
                  <a:pt x="0" y="2520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FontTx/>
              <a:buNone/>
              <a:defRPr sz="1200"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Click to add image</a:t>
            </a:r>
          </a:p>
        </p:txBody>
      </p:sp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FE4FA719-BB81-C01F-9155-13FD2E18581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59988" y="504210"/>
            <a:ext cx="5039998" cy="5787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4" name="Tijdelijke aanduiding voor inhoud 2">
            <a:extLst>
              <a:ext uri="{FF2B5EF4-FFF2-40B4-BE49-F238E27FC236}">
                <a16:creationId xmlns:a16="http://schemas.microsoft.com/office/drawing/2014/main" id="{E8F16C6B-1187-83D9-B960-FF6FEBE9018E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359988" y="1838020"/>
            <a:ext cx="5069195" cy="4686500"/>
          </a:xfrm>
          <a:prstGeom prst="rect">
            <a:avLst/>
          </a:prstGeom>
        </p:spPr>
        <p:txBody>
          <a:bodyPr/>
          <a:lstStyle>
            <a:lvl1pPr>
              <a:buClr>
                <a:srgbClr val="507AC2"/>
              </a:buClr>
              <a:defRPr/>
            </a:lvl1pPr>
            <a:lvl2pPr>
              <a:buClr>
                <a:srgbClr val="507AC2"/>
              </a:buClr>
              <a:defRPr/>
            </a:lvl2pPr>
            <a:lvl3pPr>
              <a:buClr>
                <a:srgbClr val="507AC2"/>
              </a:buClr>
              <a:defRPr/>
            </a:lvl3pPr>
            <a:lvl4pPr>
              <a:buClr>
                <a:srgbClr val="507AC2"/>
              </a:buClr>
              <a:defRPr/>
            </a:lvl4pPr>
            <a:lvl5pPr>
              <a:buClr>
                <a:srgbClr val="507AC2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jdelijke aanduiding voor tekst 2">
            <a:extLst>
              <a:ext uri="{FF2B5EF4-FFF2-40B4-BE49-F238E27FC236}">
                <a16:creationId xmlns:a16="http://schemas.microsoft.com/office/drawing/2014/main" id="{D4C18932-AFF5-7378-19C6-CE8EC1A265B6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6359988" y="1133152"/>
            <a:ext cx="5039998" cy="542636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1600" b="0">
                <a:solidFill>
                  <a:srgbClr val="507AC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8" name="Footer Placeholder 2">
            <a:extLst>
              <a:ext uri="{FF2B5EF4-FFF2-40B4-BE49-F238E27FC236}">
                <a16:creationId xmlns:a16="http://schemas.microsoft.com/office/drawing/2014/main" id="{EA9548FC-5830-0975-E474-8F9799DB13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85200" y="6596579"/>
            <a:ext cx="4114800" cy="1520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2"/>
                </a:solidFill>
              </a:defRPr>
            </a:lvl1pPr>
          </a:lstStyle>
          <a:p>
            <a:r>
              <a:rPr lang="en-BE"/>
              <a:t>Source</a:t>
            </a:r>
          </a:p>
        </p:txBody>
      </p:sp>
    </p:spTree>
    <p:extLst>
      <p:ext uri="{BB962C8B-B14F-4D97-AF65-F5344CB8AC3E}">
        <p14:creationId xmlns:p14="http://schemas.microsoft.com/office/powerpoint/2010/main" val="662014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hapter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994925F7-3367-5E1C-72A7-0F7C7D5098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2000" y="3428996"/>
            <a:ext cx="5616000" cy="2628000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3600" b="1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01</a:t>
            </a:r>
            <a:br>
              <a:rPr lang="en-US"/>
            </a:br>
            <a:r>
              <a:rPr lang="en-US"/>
              <a:t>Click to edit chapter 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3172C627-6B22-1CE4-C94A-AD37FEE634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0000" y="288000"/>
            <a:ext cx="914400" cy="485775"/>
          </a:xfrm>
          <a:prstGeom prst="rect">
            <a:avLst/>
          </a:prstGeom>
        </p:spPr>
      </p:pic>
      <p:sp>
        <p:nvSpPr>
          <p:cNvPr id="10" name="Vrije vorm: vorm 9">
            <a:extLst>
              <a:ext uri="{FF2B5EF4-FFF2-40B4-BE49-F238E27FC236}">
                <a16:creationId xmlns:a16="http://schemas.microsoft.com/office/drawing/2014/main" id="{9D7874E6-8F32-E150-BAF7-B511F20500C6}"/>
              </a:ext>
            </a:extLst>
          </p:cNvPr>
          <p:cNvSpPr/>
          <p:nvPr/>
        </p:nvSpPr>
        <p:spPr>
          <a:xfrm>
            <a:off x="6319232" y="979711"/>
            <a:ext cx="1959432" cy="1959432"/>
          </a:xfrm>
          <a:custGeom>
            <a:avLst/>
            <a:gdLst>
              <a:gd name="connsiteX0" fmla="*/ 1959432 w 1959432"/>
              <a:gd name="connsiteY0" fmla="*/ 979716 h 1959432"/>
              <a:gd name="connsiteX1" fmla="*/ 979716 w 1959432"/>
              <a:gd name="connsiteY1" fmla="*/ 1959432 h 1959432"/>
              <a:gd name="connsiteX2" fmla="*/ 0 w 1959432"/>
              <a:gd name="connsiteY2" fmla="*/ 979716 h 1959432"/>
              <a:gd name="connsiteX3" fmla="*/ 979716 w 1959432"/>
              <a:gd name="connsiteY3" fmla="*/ 0 h 1959432"/>
              <a:gd name="connsiteX4" fmla="*/ 1959432 w 1959432"/>
              <a:gd name="connsiteY4" fmla="*/ 979716 h 1959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9432" h="1959432">
                <a:moveTo>
                  <a:pt x="1959432" y="979716"/>
                </a:moveTo>
                <a:cubicBezTo>
                  <a:pt x="1959432" y="1520798"/>
                  <a:pt x="1520799" y="1959432"/>
                  <a:pt x="979716" y="1959432"/>
                </a:cubicBezTo>
                <a:cubicBezTo>
                  <a:pt x="438634" y="1959432"/>
                  <a:pt x="0" y="1520798"/>
                  <a:pt x="0" y="979716"/>
                </a:cubicBezTo>
                <a:cubicBezTo>
                  <a:pt x="0" y="438634"/>
                  <a:pt x="438634" y="0"/>
                  <a:pt x="979716" y="0"/>
                </a:cubicBezTo>
                <a:cubicBezTo>
                  <a:pt x="1520799" y="0"/>
                  <a:pt x="1959432" y="438634"/>
                  <a:pt x="1959432" y="979716"/>
                </a:cubicBezTo>
                <a:close/>
              </a:path>
            </a:pathLst>
          </a:custGeom>
          <a:solidFill>
            <a:schemeClr val="tx2">
              <a:lumMod val="20000"/>
              <a:lumOff val="80000"/>
              <a:alpha val="43000"/>
            </a:schemeClr>
          </a:solidFill>
          <a:ln w="0" cap="flat">
            <a:noFill/>
            <a:prstDash val="solid"/>
            <a:miter/>
          </a:ln>
        </p:spPr>
        <p:txBody>
          <a:bodyPr rtlCol="0" anchor="ctr"/>
          <a:lstStyle/>
          <a:p>
            <a:endParaRPr lang="nl-NL"/>
          </a:p>
        </p:txBody>
      </p:sp>
      <p:sp>
        <p:nvSpPr>
          <p:cNvPr id="11" name="Vrije vorm: vorm 10">
            <a:extLst>
              <a:ext uri="{FF2B5EF4-FFF2-40B4-BE49-F238E27FC236}">
                <a16:creationId xmlns:a16="http://schemas.microsoft.com/office/drawing/2014/main" id="{2086703F-1C6B-9CEE-059F-79D72CC7F7D9}"/>
              </a:ext>
            </a:extLst>
          </p:cNvPr>
          <p:cNvSpPr/>
          <p:nvPr/>
        </p:nvSpPr>
        <p:spPr>
          <a:xfrm rot="18900000">
            <a:off x="10520734" y="5185526"/>
            <a:ext cx="1385515" cy="1385515"/>
          </a:xfrm>
          <a:custGeom>
            <a:avLst/>
            <a:gdLst>
              <a:gd name="connsiteX0" fmla="*/ 0 w 1385515"/>
              <a:gd name="connsiteY0" fmla="*/ 0 h 1385515"/>
              <a:gd name="connsiteX1" fmla="*/ 1385515 w 1385515"/>
              <a:gd name="connsiteY1" fmla="*/ 0 h 1385515"/>
              <a:gd name="connsiteX2" fmla="*/ 1385515 w 1385515"/>
              <a:gd name="connsiteY2" fmla="*/ 1385516 h 1385515"/>
              <a:gd name="connsiteX3" fmla="*/ 0 w 1385515"/>
              <a:gd name="connsiteY3" fmla="*/ 1385516 h 1385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85515" h="1385515">
                <a:moveTo>
                  <a:pt x="0" y="0"/>
                </a:moveTo>
                <a:lnTo>
                  <a:pt x="1385515" y="0"/>
                </a:lnTo>
                <a:lnTo>
                  <a:pt x="1385515" y="1385516"/>
                </a:lnTo>
                <a:lnTo>
                  <a:pt x="0" y="1385516"/>
                </a:lnTo>
                <a:close/>
              </a:path>
            </a:pathLst>
          </a:custGeom>
          <a:solidFill>
            <a:schemeClr val="tx2">
              <a:lumMod val="20000"/>
              <a:lumOff val="80000"/>
              <a:alpha val="43000"/>
            </a:schemeClr>
          </a:solidFill>
          <a:ln w="0" cap="flat">
            <a:noFill/>
            <a:prstDash val="solid"/>
            <a:miter/>
          </a:ln>
        </p:spPr>
        <p:txBody>
          <a:bodyPr rtlCol="0" anchor="ctr"/>
          <a:lstStyle/>
          <a:p>
            <a:endParaRPr lang="nl-NL"/>
          </a:p>
        </p:txBody>
      </p:sp>
      <p:sp>
        <p:nvSpPr>
          <p:cNvPr id="12" name="Vrije vorm: vorm 11">
            <a:extLst>
              <a:ext uri="{FF2B5EF4-FFF2-40B4-BE49-F238E27FC236}">
                <a16:creationId xmlns:a16="http://schemas.microsoft.com/office/drawing/2014/main" id="{94737E12-FD75-B42D-8730-33325832D72C}"/>
              </a:ext>
            </a:extLst>
          </p:cNvPr>
          <p:cNvSpPr/>
          <p:nvPr/>
        </p:nvSpPr>
        <p:spPr>
          <a:xfrm>
            <a:off x="8278655" y="2939135"/>
            <a:ext cx="1959432" cy="1959432"/>
          </a:xfrm>
          <a:custGeom>
            <a:avLst/>
            <a:gdLst>
              <a:gd name="connsiteX0" fmla="*/ 0 w 1959432"/>
              <a:gd name="connsiteY0" fmla="*/ 0 h 1959432"/>
              <a:gd name="connsiteX1" fmla="*/ 1959433 w 1959432"/>
              <a:gd name="connsiteY1" fmla="*/ 0 h 1959432"/>
              <a:gd name="connsiteX2" fmla="*/ 1959433 w 1959432"/>
              <a:gd name="connsiteY2" fmla="*/ 1959432 h 1959432"/>
              <a:gd name="connsiteX3" fmla="*/ 0 w 1959432"/>
              <a:gd name="connsiteY3" fmla="*/ 1959432 h 1959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59432" h="1959432">
                <a:moveTo>
                  <a:pt x="0" y="0"/>
                </a:moveTo>
                <a:lnTo>
                  <a:pt x="1959433" y="0"/>
                </a:lnTo>
                <a:lnTo>
                  <a:pt x="1959433" y="1959432"/>
                </a:lnTo>
                <a:lnTo>
                  <a:pt x="0" y="1959432"/>
                </a:lnTo>
                <a:close/>
              </a:path>
            </a:pathLst>
          </a:custGeom>
          <a:solidFill>
            <a:schemeClr val="tx2">
              <a:lumMod val="20000"/>
              <a:lumOff val="80000"/>
              <a:alpha val="43000"/>
            </a:schemeClr>
          </a:solidFill>
          <a:ln w="0" cap="flat">
            <a:noFill/>
            <a:prstDash val="solid"/>
            <a:miter/>
          </a:ln>
        </p:spPr>
        <p:txBody>
          <a:bodyPr rtlCol="0" anchor="ctr"/>
          <a:lstStyle/>
          <a:p>
            <a:endParaRPr lang="nl-NL"/>
          </a:p>
        </p:txBody>
      </p:sp>
      <p:sp>
        <p:nvSpPr>
          <p:cNvPr id="13" name="Vrije vorm: vorm 12">
            <a:extLst>
              <a:ext uri="{FF2B5EF4-FFF2-40B4-BE49-F238E27FC236}">
                <a16:creationId xmlns:a16="http://schemas.microsoft.com/office/drawing/2014/main" id="{8407AF6D-9000-F733-EA84-FF76C63BD23E}"/>
              </a:ext>
            </a:extLst>
          </p:cNvPr>
          <p:cNvSpPr/>
          <p:nvPr/>
        </p:nvSpPr>
        <p:spPr>
          <a:xfrm>
            <a:off x="8278655" y="4898567"/>
            <a:ext cx="1959432" cy="1959432"/>
          </a:xfrm>
          <a:custGeom>
            <a:avLst/>
            <a:gdLst>
              <a:gd name="connsiteX0" fmla="*/ 1959433 w 1959432"/>
              <a:gd name="connsiteY0" fmla="*/ 979716 h 1959432"/>
              <a:gd name="connsiteX1" fmla="*/ 979716 w 1959432"/>
              <a:gd name="connsiteY1" fmla="*/ 1959432 h 1959432"/>
              <a:gd name="connsiteX2" fmla="*/ 0 w 1959432"/>
              <a:gd name="connsiteY2" fmla="*/ 979716 h 1959432"/>
              <a:gd name="connsiteX3" fmla="*/ 979716 w 1959432"/>
              <a:gd name="connsiteY3" fmla="*/ 0 h 1959432"/>
              <a:gd name="connsiteX4" fmla="*/ 1959433 w 1959432"/>
              <a:gd name="connsiteY4" fmla="*/ 979716 h 1959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9432" h="1959432">
                <a:moveTo>
                  <a:pt x="1959433" y="979716"/>
                </a:moveTo>
                <a:cubicBezTo>
                  <a:pt x="1959433" y="1520798"/>
                  <a:pt x="1520799" y="1959432"/>
                  <a:pt x="979716" y="1959432"/>
                </a:cubicBezTo>
                <a:cubicBezTo>
                  <a:pt x="438634" y="1959432"/>
                  <a:pt x="0" y="1520799"/>
                  <a:pt x="0" y="979716"/>
                </a:cubicBezTo>
                <a:cubicBezTo>
                  <a:pt x="0" y="438634"/>
                  <a:pt x="438634" y="0"/>
                  <a:pt x="979716" y="0"/>
                </a:cubicBezTo>
                <a:cubicBezTo>
                  <a:pt x="1520799" y="0"/>
                  <a:pt x="1959433" y="438634"/>
                  <a:pt x="1959433" y="979716"/>
                </a:cubicBezTo>
                <a:close/>
              </a:path>
            </a:pathLst>
          </a:custGeom>
          <a:solidFill>
            <a:schemeClr val="tx2">
              <a:lumMod val="20000"/>
              <a:lumOff val="80000"/>
              <a:alpha val="43000"/>
            </a:schemeClr>
          </a:solidFill>
          <a:ln w="0" cap="flat">
            <a:noFill/>
            <a:prstDash val="solid"/>
            <a:miter/>
          </a:ln>
        </p:spPr>
        <p:txBody>
          <a:bodyPr rtlCol="0" anchor="ctr"/>
          <a:lstStyle/>
          <a:p>
            <a:endParaRPr lang="nl-NL"/>
          </a:p>
        </p:txBody>
      </p:sp>
      <p:sp>
        <p:nvSpPr>
          <p:cNvPr id="15" name="Vrije vorm: vorm 14">
            <a:extLst>
              <a:ext uri="{FF2B5EF4-FFF2-40B4-BE49-F238E27FC236}">
                <a16:creationId xmlns:a16="http://schemas.microsoft.com/office/drawing/2014/main" id="{514ADAA3-453A-9C26-2FBA-422163CFD1A2}"/>
              </a:ext>
            </a:extLst>
          </p:cNvPr>
          <p:cNvSpPr/>
          <p:nvPr/>
        </p:nvSpPr>
        <p:spPr>
          <a:xfrm>
            <a:off x="8278655" y="1959427"/>
            <a:ext cx="1959432" cy="979716"/>
          </a:xfrm>
          <a:custGeom>
            <a:avLst/>
            <a:gdLst>
              <a:gd name="connsiteX0" fmla="*/ 1959432 w 1959432"/>
              <a:gd name="connsiteY0" fmla="*/ 1 h 979716"/>
              <a:gd name="connsiteX1" fmla="*/ 0 w 1959432"/>
              <a:gd name="connsiteY1" fmla="*/ 0 h 979716"/>
              <a:gd name="connsiteX2" fmla="*/ 979715 w 1959432"/>
              <a:gd name="connsiteY2" fmla="*/ 979717 h 979716"/>
              <a:gd name="connsiteX3" fmla="*/ 1959432 w 1959432"/>
              <a:gd name="connsiteY3" fmla="*/ 1 h 979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59432" h="979716">
                <a:moveTo>
                  <a:pt x="1959432" y="1"/>
                </a:moveTo>
                <a:lnTo>
                  <a:pt x="0" y="0"/>
                </a:lnTo>
                <a:cubicBezTo>
                  <a:pt x="0" y="541049"/>
                  <a:pt x="438667" y="979716"/>
                  <a:pt x="979715" y="979717"/>
                </a:cubicBezTo>
                <a:cubicBezTo>
                  <a:pt x="1520764" y="979717"/>
                  <a:pt x="1959432" y="541049"/>
                  <a:pt x="1959432" y="1"/>
                </a:cubicBezTo>
                <a:close/>
              </a:path>
            </a:pathLst>
          </a:custGeom>
          <a:solidFill>
            <a:schemeClr val="tx2">
              <a:lumMod val="20000"/>
              <a:lumOff val="80000"/>
              <a:alpha val="43000"/>
            </a:schemeClr>
          </a:solidFill>
          <a:ln w="0" cap="flat">
            <a:noFill/>
            <a:prstDash val="solid"/>
            <a:miter/>
          </a:ln>
        </p:spPr>
        <p:txBody>
          <a:bodyPr rtlCol="0" anchor="ctr"/>
          <a:lstStyle/>
          <a:p>
            <a:endParaRPr lang="nl-NL"/>
          </a:p>
        </p:txBody>
      </p:sp>
      <p:sp>
        <p:nvSpPr>
          <p:cNvPr id="23" name="Vrije vorm: vorm 22">
            <a:extLst>
              <a:ext uri="{FF2B5EF4-FFF2-40B4-BE49-F238E27FC236}">
                <a16:creationId xmlns:a16="http://schemas.microsoft.com/office/drawing/2014/main" id="{13A82B70-3E4B-D590-C7AB-B541A730BDE4}"/>
              </a:ext>
            </a:extLst>
          </p:cNvPr>
          <p:cNvSpPr/>
          <p:nvPr/>
        </p:nvSpPr>
        <p:spPr>
          <a:xfrm>
            <a:off x="6319232" y="-4"/>
            <a:ext cx="1959432" cy="979716"/>
          </a:xfrm>
          <a:custGeom>
            <a:avLst/>
            <a:gdLst>
              <a:gd name="connsiteX0" fmla="*/ 0 w 1959432"/>
              <a:gd name="connsiteY0" fmla="*/ 979716 h 979716"/>
              <a:gd name="connsiteX1" fmla="*/ 1959432 w 1959432"/>
              <a:gd name="connsiteY1" fmla="*/ 979716 h 979716"/>
              <a:gd name="connsiteX2" fmla="*/ 979716 w 1959432"/>
              <a:gd name="connsiteY2" fmla="*/ 0 h 979716"/>
              <a:gd name="connsiteX3" fmla="*/ 0 w 1959432"/>
              <a:gd name="connsiteY3" fmla="*/ 979716 h 979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59432" h="979716">
                <a:moveTo>
                  <a:pt x="0" y="979716"/>
                </a:moveTo>
                <a:lnTo>
                  <a:pt x="1959432" y="979716"/>
                </a:lnTo>
                <a:lnTo>
                  <a:pt x="979716" y="0"/>
                </a:lnTo>
                <a:lnTo>
                  <a:pt x="0" y="979716"/>
                </a:lnTo>
                <a:close/>
              </a:path>
            </a:pathLst>
          </a:custGeom>
          <a:solidFill>
            <a:schemeClr val="tx2">
              <a:lumMod val="20000"/>
              <a:lumOff val="80000"/>
              <a:alpha val="43000"/>
            </a:schemeClr>
          </a:solidFill>
          <a:ln w="0" cap="flat">
            <a:noFill/>
            <a:prstDash val="solid"/>
            <a:miter/>
          </a:ln>
        </p:spPr>
        <p:txBody>
          <a:bodyPr rtlCol="0" anchor="ctr"/>
          <a:lstStyle/>
          <a:p>
            <a:endParaRPr lang="nl-NL"/>
          </a:p>
        </p:txBody>
      </p:sp>
      <p:sp>
        <p:nvSpPr>
          <p:cNvPr id="24" name="Vrije vorm: vorm 23">
            <a:extLst>
              <a:ext uri="{FF2B5EF4-FFF2-40B4-BE49-F238E27FC236}">
                <a16:creationId xmlns:a16="http://schemas.microsoft.com/office/drawing/2014/main" id="{BF269EE7-C1AF-3F62-C49F-070358B3ED1D}"/>
              </a:ext>
            </a:extLst>
          </p:cNvPr>
          <p:cNvSpPr/>
          <p:nvPr/>
        </p:nvSpPr>
        <p:spPr>
          <a:xfrm>
            <a:off x="6319241" y="2939143"/>
            <a:ext cx="1959414" cy="979707"/>
          </a:xfrm>
          <a:custGeom>
            <a:avLst/>
            <a:gdLst>
              <a:gd name="connsiteX0" fmla="*/ 1959415 w 1959414"/>
              <a:gd name="connsiteY0" fmla="*/ 0 h 979707"/>
              <a:gd name="connsiteX1" fmla="*/ 0 w 1959414"/>
              <a:gd name="connsiteY1" fmla="*/ 1 h 979707"/>
              <a:gd name="connsiteX2" fmla="*/ 979708 w 1959414"/>
              <a:gd name="connsiteY2" fmla="*/ 979708 h 979707"/>
              <a:gd name="connsiteX3" fmla="*/ 1959415 w 1959414"/>
              <a:gd name="connsiteY3" fmla="*/ 0 h 9797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59414" h="979707">
                <a:moveTo>
                  <a:pt x="1959415" y="0"/>
                </a:moveTo>
                <a:lnTo>
                  <a:pt x="0" y="1"/>
                </a:lnTo>
                <a:lnTo>
                  <a:pt x="979708" y="979708"/>
                </a:lnTo>
                <a:lnTo>
                  <a:pt x="1959415" y="0"/>
                </a:lnTo>
                <a:close/>
              </a:path>
            </a:pathLst>
          </a:custGeom>
          <a:solidFill>
            <a:schemeClr val="tx2">
              <a:lumMod val="20000"/>
              <a:lumOff val="80000"/>
              <a:alpha val="43000"/>
            </a:schemeClr>
          </a:solidFill>
          <a:ln w="0" cap="flat">
            <a:noFill/>
            <a:prstDash val="solid"/>
            <a:miter/>
          </a:ln>
        </p:spPr>
        <p:txBody>
          <a:bodyPr rtlCol="0" anchor="ctr"/>
          <a:lstStyle/>
          <a:p>
            <a:endParaRPr lang="nl-NL"/>
          </a:p>
        </p:txBody>
      </p:sp>
      <p:sp>
        <p:nvSpPr>
          <p:cNvPr id="25" name="Vrije vorm: vorm 24">
            <a:extLst>
              <a:ext uri="{FF2B5EF4-FFF2-40B4-BE49-F238E27FC236}">
                <a16:creationId xmlns:a16="http://schemas.microsoft.com/office/drawing/2014/main" id="{BD6879C0-8027-C467-721B-B6EA184AF2D1}"/>
              </a:ext>
            </a:extLst>
          </p:cNvPr>
          <p:cNvSpPr/>
          <p:nvPr/>
        </p:nvSpPr>
        <p:spPr>
          <a:xfrm rot="8100000">
            <a:off x="4646758" y="289739"/>
            <a:ext cx="1385515" cy="1385515"/>
          </a:xfrm>
          <a:custGeom>
            <a:avLst/>
            <a:gdLst>
              <a:gd name="connsiteX0" fmla="*/ 0 w 1385515"/>
              <a:gd name="connsiteY0" fmla="*/ 0 h 1385515"/>
              <a:gd name="connsiteX1" fmla="*/ 1385515 w 1385515"/>
              <a:gd name="connsiteY1" fmla="*/ 0 h 1385515"/>
              <a:gd name="connsiteX2" fmla="*/ 1385515 w 1385515"/>
              <a:gd name="connsiteY2" fmla="*/ 1385516 h 1385515"/>
              <a:gd name="connsiteX3" fmla="*/ 0 w 1385515"/>
              <a:gd name="connsiteY3" fmla="*/ 1385516 h 1385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85515" h="1385515">
                <a:moveTo>
                  <a:pt x="0" y="0"/>
                </a:moveTo>
                <a:lnTo>
                  <a:pt x="1385515" y="0"/>
                </a:lnTo>
                <a:lnTo>
                  <a:pt x="1385515" y="1385516"/>
                </a:lnTo>
                <a:lnTo>
                  <a:pt x="0" y="1385516"/>
                </a:lnTo>
                <a:close/>
              </a:path>
            </a:pathLst>
          </a:custGeom>
          <a:solidFill>
            <a:schemeClr val="tx2">
              <a:lumMod val="20000"/>
              <a:lumOff val="80000"/>
              <a:alpha val="43000"/>
            </a:schemeClr>
          </a:solidFill>
          <a:ln w="0" cap="flat">
            <a:noFill/>
            <a:prstDash val="solid"/>
            <a:miter/>
          </a:ln>
        </p:spPr>
        <p:txBody>
          <a:bodyPr rtlCol="0" anchor="ctr"/>
          <a:lstStyle/>
          <a:p>
            <a:endParaRPr lang="nl-NL"/>
          </a:p>
        </p:txBody>
      </p:sp>
      <p:sp>
        <p:nvSpPr>
          <p:cNvPr id="26" name="Vrije vorm: vorm 25">
            <a:extLst>
              <a:ext uri="{FF2B5EF4-FFF2-40B4-BE49-F238E27FC236}">
                <a16:creationId xmlns:a16="http://schemas.microsoft.com/office/drawing/2014/main" id="{80F902A1-E45C-814F-FECF-6D8954C7AEB7}"/>
              </a:ext>
            </a:extLst>
          </p:cNvPr>
          <p:cNvSpPr/>
          <p:nvPr/>
        </p:nvSpPr>
        <p:spPr>
          <a:xfrm rot="10800000">
            <a:off x="2400367" y="2781"/>
            <a:ext cx="1959432" cy="1959432"/>
          </a:xfrm>
          <a:custGeom>
            <a:avLst/>
            <a:gdLst>
              <a:gd name="connsiteX0" fmla="*/ 0 w 1959432"/>
              <a:gd name="connsiteY0" fmla="*/ 0 h 1959432"/>
              <a:gd name="connsiteX1" fmla="*/ 1959432 w 1959432"/>
              <a:gd name="connsiteY1" fmla="*/ 0 h 1959432"/>
              <a:gd name="connsiteX2" fmla="*/ 1959432 w 1959432"/>
              <a:gd name="connsiteY2" fmla="*/ 1959432 h 1959432"/>
              <a:gd name="connsiteX3" fmla="*/ 0 w 1959432"/>
              <a:gd name="connsiteY3" fmla="*/ 1959432 h 1959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59432" h="1959432">
                <a:moveTo>
                  <a:pt x="0" y="0"/>
                </a:moveTo>
                <a:lnTo>
                  <a:pt x="1959432" y="0"/>
                </a:lnTo>
                <a:lnTo>
                  <a:pt x="1959432" y="1959432"/>
                </a:lnTo>
                <a:lnTo>
                  <a:pt x="0" y="1959432"/>
                </a:lnTo>
                <a:close/>
              </a:path>
            </a:pathLst>
          </a:custGeom>
          <a:solidFill>
            <a:schemeClr val="tx2">
              <a:lumMod val="20000"/>
              <a:lumOff val="80000"/>
              <a:alpha val="43000"/>
            </a:schemeClr>
          </a:solidFill>
          <a:ln w="0" cap="flat">
            <a:noFill/>
            <a:prstDash val="solid"/>
            <a:miter/>
          </a:ln>
        </p:spPr>
        <p:txBody>
          <a:bodyPr rtlCol="0" anchor="ctr"/>
          <a:lstStyle/>
          <a:p>
            <a:endParaRPr lang="nl-NL"/>
          </a:p>
        </p:txBody>
      </p:sp>
      <p:sp>
        <p:nvSpPr>
          <p:cNvPr id="27" name="Vrije vorm: vorm 26">
            <a:extLst>
              <a:ext uri="{FF2B5EF4-FFF2-40B4-BE49-F238E27FC236}">
                <a16:creationId xmlns:a16="http://schemas.microsoft.com/office/drawing/2014/main" id="{ECF82274-B301-1AF4-CC14-71F8F6BD4890}"/>
              </a:ext>
            </a:extLst>
          </p:cNvPr>
          <p:cNvSpPr/>
          <p:nvPr/>
        </p:nvSpPr>
        <p:spPr>
          <a:xfrm>
            <a:off x="4359799" y="1962213"/>
            <a:ext cx="1959432" cy="979716"/>
          </a:xfrm>
          <a:custGeom>
            <a:avLst/>
            <a:gdLst>
              <a:gd name="connsiteX0" fmla="*/ 1959432 w 1959432"/>
              <a:gd name="connsiteY0" fmla="*/ 0 h 979716"/>
              <a:gd name="connsiteX1" fmla="*/ 0 w 1959432"/>
              <a:gd name="connsiteY1" fmla="*/ 1 h 979716"/>
              <a:gd name="connsiteX2" fmla="*/ 979717 w 1959432"/>
              <a:gd name="connsiteY2" fmla="*/ 979716 h 979716"/>
              <a:gd name="connsiteX3" fmla="*/ 1959432 w 1959432"/>
              <a:gd name="connsiteY3" fmla="*/ 0 h 979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59432" h="979716">
                <a:moveTo>
                  <a:pt x="1959432" y="0"/>
                </a:moveTo>
                <a:lnTo>
                  <a:pt x="0" y="1"/>
                </a:lnTo>
                <a:cubicBezTo>
                  <a:pt x="0" y="541049"/>
                  <a:pt x="438668" y="979717"/>
                  <a:pt x="979717" y="979716"/>
                </a:cubicBezTo>
                <a:cubicBezTo>
                  <a:pt x="1520765" y="979716"/>
                  <a:pt x="1959433" y="541048"/>
                  <a:pt x="1959432" y="0"/>
                </a:cubicBezTo>
                <a:close/>
              </a:path>
            </a:pathLst>
          </a:custGeom>
          <a:solidFill>
            <a:schemeClr val="tx2">
              <a:lumMod val="20000"/>
              <a:lumOff val="80000"/>
              <a:alpha val="43000"/>
            </a:schemeClr>
          </a:solidFill>
          <a:ln w="0" cap="flat">
            <a:noFill/>
            <a:prstDash val="solid"/>
            <a:miter/>
          </a:ln>
        </p:spPr>
        <p:txBody>
          <a:bodyPr rtlCol="0" anchor="ctr"/>
          <a:lstStyle/>
          <a:p>
            <a:endParaRPr lang="nl-NL"/>
          </a:p>
        </p:txBody>
      </p:sp>
      <p:sp>
        <p:nvSpPr>
          <p:cNvPr id="3" name="Tijdelijke aanduiding voor tekst 26">
            <a:extLst>
              <a:ext uri="{FF2B5EF4-FFF2-40B4-BE49-F238E27FC236}">
                <a16:creationId xmlns:a16="http://schemas.microsoft.com/office/drawing/2014/main" id="{3323596C-789A-A39A-B269-94D69375704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98655" y="288000"/>
            <a:ext cx="3433345" cy="572327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r">
              <a:buNone/>
              <a:defRPr sz="12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nl-NL"/>
              <a:t>Click </a:t>
            </a:r>
            <a:r>
              <a:rPr lang="nl-NL" err="1"/>
              <a:t>to</a:t>
            </a:r>
            <a:r>
              <a:rPr lang="nl-NL"/>
              <a:t> </a:t>
            </a:r>
            <a:r>
              <a:rPr lang="nl-NL" err="1"/>
              <a:t>edit</a:t>
            </a:r>
            <a:r>
              <a:rPr lang="nl-NL"/>
              <a:t> descriptor </a:t>
            </a:r>
            <a:r>
              <a:rPr lang="nl-NL" err="1"/>
              <a:t>text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84818530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image and title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jdelijke aanduiding voor afbeelding 18">
            <a:extLst>
              <a:ext uri="{FF2B5EF4-FFF2-40B4-BE49-F238E27FC236}">
                <a16:creationId xmlns:a16="http://schemas.microsoft.com/office/drawing/2014/main" id="{9FD9FC05-1E9C-E4F0-2FDB-F453836D4104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792000" y="895491"/>
            <a:ext cx="5069196" cy="5069184"/>
          </a:xfrm>
          <a:custGeom>
            <a:avLst/>
            <a:gdLst>
              <a:gd name="connsiteX0" fmla="*/ 2531702 w 5069196"/>
              <a:gd name="connsiteY0" fmla="*/ 1383467 h 5069184"/>
              <a:gd name="connsiteX1" fmla="*/ 2530945 w 5069196"/>
              <a:gd name="connsiteY1" fmla="*/ 1398469 h 5069184"/>
              <a:gd name="connsiteX2" fmla="*/ 1398469 w 5069196"/>
              <a:gd name="connsiteY2" fmla="*/ 2530943 h 5069184"/>
              <a:gd name="connsiteX3" fmla="*/ 1274255 w 5069196"/>
              <a:gd name="connsiteY3" fmla="*/ 2537216 h 5069184"/>
              <a:gd name="connsiteX4" fmla="*/ 2532229 w 5069196"/>
              <a:gd name="connsiteY4" fmla="*/ 3795191 h 5069184"/>
              <a:gd name="connsiteX5" fmla="*/ 2557477 w 5069196"/>
              <a:gd name="connsiteY5" fmla="*/ 3544740 h 5069184"/>
              <a:gd name="connsiteX6" fmla="*/ 3575858 w 5069196"/>
              <a:gd name="connsiteY6" fmla="*/ 2551506 h 5069184"/>
              <a:gd name="connsiteX7" fmla="*/ 3680911 w 5069196"/>
              <a:gd name="connsiteY7" fmla="*/ 2537494 h 5069184"/>
              <a:gd name="connsiteX8" fmla="*/ 2531702 w 5069196"/>
              <a:gd name="connsiteY8" fmla="*/ 2537494 h 5069184"/>
              <a:gd name="connsiteX9" fmla="*/ 1268747 w 5069196"/>
              <a:gd name="connsiteY9" fmla="*/ 0 h 5069184"/>
              <a:gd name="connsiteX10" fmla="*/ 2530945 w 5069196"/>
              <a:gd name="connsiteY10" fmla="*/ 1139025 h 5069184"/>
              <a:gd name="connsiteX11" fmla="*/ 2531703 w 5069196"/>
              <a:gd name="connsiteY11" fmla="*/ 1154027 h 5069184"/>
              <a:gd name="connsiteX12" fmla="*/ 2531702 w 5069196"/>
              <a:gd name="connsiteY12" fmla="*/ 0 h 5069184"/>
              <a:gd name="connsiteX13" fmla="*/ 5069196 w 5069196"/>
              <a:gd name="connsiteY13" fmla="*/ 0 h 5069184"/>
              <a:gd name="connsiteX14" fmla="*/ 5069196 w 5069196"/>
              <a:gd name="connsiteY14" fmla="*/ 2537494 h 5069184"/>
              <a:gd name="connsiteX15" fmla="*/ 3915387 w 5069196"/>
              <a:gd name="connsiteY15" fmla="*/ 2537494 h 5069184"/>
              <a:gd name="connsiteX16" fmla="*/ 3930169 w 5069196"/>
              <a:gd name="connsiteY16" fmla="*/ 2538240 h 5069184"/>
              <a:gd name="connsiteX17" fmla="*/ 5069195 w 5069196"/>
              <a:gd name="connsiteY17" fmla="*/ 3800437 h 5069184"/>
              <a:gd name="connsiteX18" fmla="*/ 3800447 w 5069196"/>
              <a:gd name="connsiteY18" fmla="*/ 5069184 h 5069184"/>
              <a:gd name="connsiteX19" fmla="*/ 2557477 w 5069196"/>
              <a:gd name="connsiteY19" fmla="*/ 4056134 h 5069184"/>
              <a:gd name="connsiteX20" fmla="*/ 2532229 w 5069196"/>
              <a:gd name="connsiteY20" fmla="*/ 3805693 h 5069184"/>
              <a:gd name="connsiteX21" fmla="*/ 1268742 w 5069196"/>
              <a:gd name="connsiteY21" fmla="*/ 5069182 h 5069184"/>
              <a:gd name="connsiteX22" fmla="*/ 2 w 5069196"/>
              <a:gd name="connsiteY22" fmla="*/ 3800443 h 5069184"/>
              <a:gd name="connsiteX23" fmla="*/ 1263229 w 5069196"/>
              <a:gd name="connsiteY23" fmla="*/ 2537215 h 5069184"/>
              <a:gd name="connsiteX24" fmla="*/ 1139025 w 5069196"/>
              <a:gd name="connsiteY24" fmla="*/ 2530944 h 5069184"/>
              <a:gd name="connsiteX25" fmla="*/ 0 w 5069196"/>
              <a:gd name="connsiteY25" fmla="*/ 1268747 h 5069184"/>
              <a:gd name="connsiteX26" fmla="*/ 1268747 w 5069196"/>
              <a:gd name="connsiteY26" fmla="*/ 0 h 5069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5069196" h="5069184">
                <a:moveTo>
                  <a:pt x="2531702" y="1383467"/>
                </a:moveTo>
                <a:lnTo>
                  <a:pt x="2530945" y="1398469"/>
                </a:lnTo>
                <a:cubicBezTo>
                  <a:pt x="2470304" y="1995591"/>
                  <a:pt x="1995592" y="2470302"/>
                  <a:pt x="1398469" y="2530943"/>
                </a:cubicBezTo>
                <a:lnTo>
                  <a:pt x="1274255" y="2537216"/>
                </a:lnTo>
                <a:lnTo>
                  <a:pt x="2532229" y="3795191"/>
                </a:lnTo>
                <a:lnTo>
                  <a:pt x="2557477" y="3544740"/>
                </a:lnTo>
                <a:cubicBezTo>
                  <a:pt x="2660995" y="3038862"/>
                  <a:pt x="3065585" y="2642654"/>
                  <a:pt x="3575858" y="2551506"/>
                </a:cubicBezTo>
                <a:lnTo>
                  <a:pt x="3680911" y="2537494"/>
                </a:lnTo>
                <a:lnTo>
                  <a:pt x="2531702" y="2537494"/>
                </a:lnTo>
                <a:close/>
                <a:moveTo>
                  <a:pt x="1268747" y="0"/>
                </a:moveTo>
                <a:cubicBezTo>
                  <a:pt x="1925663" y="0"/>
                  <a:pt x="2465971" y="499251"/>
                  <a:pt x="2530945" y="1139025"/>
                </a:cubicBezTo>
                <a:lnTo>
                  <a:pt x="2531703" y="1154027"/>
                </a:lnTo>
                <a:lnTo>
                  <a:pt x="2531702" y="0"/>
                </a:lnTo>
                <a:lnTo>
                  <a:pt x="5069196" y="0"/>
                </a:lnTo>
                <a:lnTo>
                  <a:pt x="5069196" y="2537494"/>
                </a:lnTo>
                <a:lnTo>
                  <a:pt x="3915387" y="2537494"/>
                </a:lnTo>
                <a:lnTo>
                  <a:pt x="3930169" y="2538240"/>
                </a:lnTo>
                <a:cubicBezTo>
                  <a:pt x="4569943" y="2603213"/>
                  <a:pt x="5069195" y="3143521"/>
                  <a:pt x="5069195" y="3800437"/>
                </a:cubicBezTo>
                <a:cubicBezTo>
                  <a:pt x="5069195" y="4501147"/>
                  <a:pt x="4501158" y="5069184"/>
                  <a:pt x="3800447" y="5069184"/>
                </a:cubicBezTo>
                <a:cubicBezTo>
                  <a:pt x="3187327" y="5069184"/>
                  <a:pt x="2675783" y="4634281"/>
                  <a:pt x="2557477" y="4056134"/>
                </a:cubicBezTo>
                <a:lnTo>
                  <a:pt x="2532229" y="3805693"/>
                </a:lnTo>
                <a:lnTo>
                  <a:pt x="1268742" y="5069182"/>
                </a:lnTo>
                <a:lnTo>
                  <a:pt x="2" y="3800443"/>
                </a:lnTo>
                <a:lnTo>
                  <a:pt x="1263229" y="2537215"/>
                </a:lnTo>
                <a:lnTo>
                  <a:pt x="1139025" y="2530944"/>
                </a:lnTo>
                <a:cubicBezTo>
                  <a:pt x="499253" y="2465971"/>
                  <a:pt x="1" y="1925663"/>
                  <a:pt x="0" y="1268747"/>
                </a:cubicBezTo>
                <a:cubicBezTo>
                  <a:pt x="0" y="568037"/>
                  <a:pt x="568037" y="0"/>
                  <a:pt x="1268747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Click to add image</a:t>
            </a:r>
          </a:p>
          <a:p>
            <a:endParaRPr lang="nl-NL"/>
          </a:p>
        </p:txBody>
      </p:sp>
      <p:sp>
        <p:nvSpPr>
          <p:cNvPr id="3" name="Tijdelijke aanduiding voor titel 1">
            <a:extLst>
              <a:ext uri="{FF2B5EF4-FFF2-40B4-BE49-F238E27FC236}">
                <a16:creationId xmlns:a16="http://schemas.microsoft.com/office/drawing/2014/main" id="{F1827E82-90E1-0E3C-9C1E-7F1E15C0BA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59988" y="504210"/>
            <a:ext cx="5039998" cy="5787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9" name="Tijdelijke aanduiding voor inhoud 2">
            <a:extLst>
              <a:ext uri="{FF2B5EF4-FFF2-40B4-BE49-F238E27FC236}">
                <a16:creationId xmlns:a16="http://schemas.microsoft.com/office/drawing/2014/main" id="{5E71E9DE-2AC2-AC9D-6C61-4FF8B26E0EF8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359988" y="1838020"/>
            <a:ext cx="5069195" cy="4686500"/>
          </a:xfrm>
          <a:prstGeom prst="rect">
            <a:avLst/>
          </a:prstGeom>
        </p:spPr>
        <p:txBody>
          <a:bodyPr/>
          <a:lstStyle>
            <a:lvl1pPr>
              <a:buClr>
                <a:srgbClr val="507AC2"/>
              </a:buClr>
              <a:defRPr/>
            </a:lvl1pPr>
            <a:lvl2pPr>
              <a:buClr>
                <a:srgbClr val="507AC2"/>
              </a:buClr>
              <a:defRPr/>
            </a:lvl2pPr>
            <a:lvl3pPr>
              <a:buClr>
                <a:srgbClr val="507AC2"/>
              </a:buClr>
              <a:defRPr/>
            </a:lvl3pPr>
            <a:lvl4pPr>
              <a:buClr>
                <a:srgbClr val="507AC2"/>
              </a:buClr>
              <a:defRPr/>
            </a:lvl4pPr>
            <a:lvl5pPr>
              <a:buClr>
                <a:srgbClr val="507AC2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ijdelijke aanduiding voor tekst 2">
            <a:extLst>
              <a:ext uri="{FF2B5EF4-FFF2-40B4-BE49-F238E27FC236}">
                <a16:creationId xmlns:a16="http://schemas.microsoft.com/office/drawing/2014/main" id="{76A2D20F-F6EA-7973-1E1A-E9D4093C1328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6359988" y="1133152"/>
            <a:ext cx="5039998" cy="542636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1600" b="0">
                <a:solidFill>
                  <a:srgbClr val="507AC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11" name="Footer Placeholder 2">
            <a:extLst>
              <a:ext uri="{FF2B5EF4-FFF2-40B4-BE49-F238E27FC236}">
                <a16:creationId xmlns:a16="http://schemas.microsoft.com/office/drawing/2014/main" id="{51D09A62-5DA3-5992-0B44-14BD18F67D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85200" y="6596579"/>
            <a:ext cx="4114800" cy="1520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2"/>
                </a:solidFill>
              </a:defRPr>
            </a:lvl1pPr>
          </a:lstStyle>
          <a:p>
            <a:r>
              <a:rPr lang="en-BE"/>
              <a:t>Source</a:t>
            </a:r>
          </a:p>
        </p:txBody>
      </p:sp>
    </p:spTree>
    <p:extLst>
      <p:ext uri="{BB962C8B-B14F-4D97-AF65-F5344CB8AC3E}">
        <p14:creationId xmlns:p14="http://schemas.microsoft.com/office/powerpoint/2010/main" val="4166344672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and titl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Vrije vorm: vorm 10">
            <a:extLst>
              <a:ext uri="{FF2B5EF4-FFF2-40B4-BE49-F238E27FC236}">
                <a16:creationId xmlns:a16="http://schemas.microsoft.com/office/drawing/2014/main" id="{42CFF806-F8B3-D15B-28AA-4E802B03AA4A}"/>
              </a:ext>
            </a:extLst>
          </p:cNvPr>
          <p:cNvSpPr>
            <a:spLocks noChangeAspect="1"/>
          </p:cNvSpPr>
          <p:nvPr/>
        </p:nvSpPr>
        <p:spPr>
          <a:xfrm rot="10800000">
            <a:off x="791999" y="3428989"/>
            <a:ext cx="2519999" cy="2520000"/>
          </a:xfrm>
          <a:custGeom>
            <a:avLst/>
            <a:gdLst>
              <a:gd name="connsiteX0" fmla="*/ 2286035 w 2286035"/>
              <a:gd name="connsiteY0" fmla="*/ 0 h 2286036"/>
              <a:gd name="connsiteX1" fmla="*/ 2286036 w 2286035"/>
              <a:gd name="connsiteY1" fmla="*/ 2286036 h 2286036"/>
              <a:gd name="connsiteX2" fmla="*/ 0 w 2286035"/>
              <a:gd name="connsiteY2" fmla="*/ 2286037 h 2286036"/>
              <a:gd name="connsiteX3" fmla="*/ 2286035 w 2286035"/>
              <a:gd name="connsiteY3" fmla="*/ 0 h 2286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86035" h="2286036">
                <a:moveTo>
                  <a:pt x="2286035" y="0"/>
                </a:moveTo>
                <a:lnTo>
                  <a:pt x="2286036" y="2286036"/>
                </a:lnTo>
                <a:lnTo>
                  <a:pt x="0" y="2286037"/>
                </a:lnTo>
                <a:lnTo>
                  <a:pt x="2286035" y="0"/>
                </a:lnTo>
                <a:close/>
              </a:path>
            </a:pathLst>
          </a:custGeom>
          <a:solidFill>
            <a:srgbClr val="D1E3F7"/>
          </a:solidFill>
          <a:ln w="0" cap="flat">
            <a:noFill/>
            <a:prstDash val="solid"/>
            <a:miter/>
          </a:ln>
        </p:spPr>
        <p:txBody>
          <a:bodyPr rtlCol="0" anchor="ctr"/>
          <a:lstStyle/>
          <a:p>
            <a:endParaRPr lang="nl-NL"/>
          </a:p>
        </p:txBody>
      </p:sp>
      <p:sp>
        <p:nvSpPr>
          <p:cNvPr id="12" name="Vrije vorm: vorm 11">
            <a:extLst>
              <a:ext uri="{FF2B5EF4-FFF2-40B4-BE49-F238E27FC236}">
                <a16:creationId xmlns:a16="http://schemas.microsoft.com/office/drawing/2014/main" id="{61F6E6B7-245A-9CA5-4BBE-F4D7E30E1BAA}"/>
              </a:ext>
            </a:extLst>
          </p:cNvPr>
          <p:cNvSpPr/>
          <p:nvPr/>
        </p:nvSpPr>
        <p:spPr>
          <a:xfrm>
            <a:off x="3311986" y="3429000"/>
            <a:ext cx="2519999" cy="2519999"/>
          </a:xfrm>
          <a:custGeom>
            <a:avLst/>
            <a:gdLst>
              <a:gd name="connsiteX0" fmla="*/ 0 w 2286025"/>
              <a:gd name="connsiteY0" fmla="*/ 0 h 2286025"/>
              <a:gd name="connsiteX1" fmla="*/ 2286026 w 2286025"/>
              <a:gd name="connsiteY1" fmla="*/ 0 h 2286025"/>
              <a:gd name="connsiteX2" fmla="*/ 2286026 w 2286025"/>
              <a:gd name="connsiteY2" fmla="*/ 2286026 h 2286025"/>
              <a:gd name="connsiteX3" fmla="*/ 0 w 2286025"/>
              <a:gd name="connsiteY3" fmla="*/ 2286026 h 2286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86025" h="2286025">
                <a:moveTo>
                  <a:pt x="0" y="0"/>
                </a:moveTo>
                <a:lnTo>
                  <a:pt x="2286026" y="0"/>
                </a:lnTo>
                <a:lnTo>
                  <a:pt x="2286026" y="2286026"/>
                </a:lnTo>
                <a:lnTo>
                  <a:pt x="0" y="2286026"/>
                </a:lnTo>
                <a:close/>
              </a:path>
            </a:pathLst>
          </a:custGeom>
          <a:solidFill>
            <a:srgbClr val="D1E3F7"/>
          </a:solidFill>
          <a:ln w="0" cap="flat">
            <a:noFill/>
            <a:prstDash val="solid"/>
            <a:miter/>
          </a:ln>
        </p:spPr>
        <p:txBody>
          <a:bodyPr rtlCol="0" anchor="ctr"/>
          <a:lstStyle/>
          <a:p>
            <a:endParaRPr lang="nl-NL"/>
          </a:p>
        </p:txBody>
      </p:sp>
      <p:sp>
        <p:nvSpPr>
          <p:cNvPr id="13" name="Vrije vorm: vorm 12">
            <a:extLst>
              <a:ext uri="{FF2B5EF4-FFF2-40B4-BE49-F238E27FC236}">
                <a16:creationId xmlns:a16="http://schemas.microsoft.com/office/drawing/2014/main" id="{F1822B71-9E93-66D0-8971-291CB800F398}"/>
              </a:ext>
            </a:extLst>
          </p:cNvPr>
          <p:cNvSpPr/>
          <p:nvPr/>
        </p:nvSpPr>
        <p:spPr>
          <a:xfrm>
            <a:off x="3311974" y="909004"/>
            <a:ext cx="2519999" cy="2519999"/>
          </a:xfrm>
          <a:custGeom>
            <a:avLst/>
            <a:gdLst>
              <a:gd name="connsiteX0" fmla="*/ 2286026 w 2286025"/>
              <a:gd name="connsiteY0" fmla="*/ 1143013 h 2286025"/>
              <a:gd name="connsiteX1" fmla="*/ 1143012 w 2286025"/>
              <a:gd name="connsiteY1" fmla="*/ 2286026 h 2286025"/>
              <a:gd name="connsiteX2" fmla="*/ -1 w 2286025"/>
              <a:gd name="connsiteY2" fmla="*/ 1143013 h 2286025"/>
              <a:gd name="connsiteX3" fmla="*/ 1143012 w 2286025"/>
              <a:gd name="connsiteY3" fmla="*/ 0 h 2286025"/>
              <a:gd name="connsiteX4" fmla="*/ 2286026 w 2286025"/>
              <a:gd name="connsiteY4" fmla="*/ 1143013 h 2286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25" h="2286025">
                <a:moveTo>
                  <a:pt x="2286026" y="1143013"/>
                </a:moveTo>
                <a:cubicBezTo>
                  <a:pt x="2286026" y="1774282"/>
                  <a:pt x="1774282" y="2286026"/>
                  <a:pt x="1143012" y="2286026"/>
                </a:cubicBezTo>
                <a:cubicBezTo>
                  <a:pt x="511744" y="2286026"/>
                  <a:pt x="-1" y="1774282"/>
                  <a:pt x="-1" y="1143013"/>
                </a:cubicBezTo>
                <a:cubicBezTo>
                  <a:pt x="-1" y="511744"/>
                  <a:pt x="511743" y="0"/>
                  <a:pt x="1143012" y="0"/>
                </a:cubicBezTo>
                <a:cubicBezTo>
                  <a:pt x="1774281" y="0"/>
                  <a:pt x="2286026" y="511744"/>
                  <a:pt x="2286026" y="1143013"/>
                </a:cubicBezTo>
                <a:close/>
              </a:path>
            </a:pathLst>
          </a:custGeom>
          <a:solidFill>
            <a:srgbClr val="D1E3F7"/>
          </a:solidFill>
          <a:ln w="0" cap="flat">
            <a:noFill/>
            <a:prstDash val="solid"/>
            <a:miter/>
          </a:ln>
        </p:spPr>
        <p:txBody>
          <a:bodyPr rtlCol="0" anchor="ctr"/>
          <a:lstStyle/>
          <a:p>
            <a:endParaRPr lang="nl-NL"/>
          </a:p>
        </p:txBody>
      </p:sp>
      <p:sp>
        <p:nvSpPr>
          <p:cNvPr id="14" name="Vrije vorm: vorm 13">
            <a:extLst>
              <a:ext uri="{FF2B5EF4-FFF2-40B4-BE49-F238E27FC236}">
                <a16:creationId xmlns:a16="http://schemas.microsoft.com/office/drawing/2014/main" id="{6304FB0C-1A71-9573-A10B-25CE18784514}"/>
              </a:ext>
            </a:extLst>
          </p:cNvPr>
          <p:cNvSpPr>
            <a:spLocks noChangeAspect="1"/>
          </p:cNvSpPr>
          <p:nvPr/>
        </p:nvSpPr>
        <p:spPr>
          <a:xfrm rot="16200000">
            <a:off x="1421960" y="1538992"/>
            <a:ext cx="2520000" cy="1260001"/>
          </a:xfrm>
          <a:custGeom>
            <a:avLst/>
            <a:gdLst>
              <a:gd name="connsiteX0" fmla="*/ 2286026 w 2286025"/>
              <a:gd name="connsiteY0" fmla="*/ 1143013 h 1143013"/>
              <a:gd name="connsiteX1" fmla="*/ 0 w 2286025"/>
              <a:gd name="connsiteY1" fmla="*/ 1143013 h 1143013"/>
              <a:gd name="connsiteX2" fmla="*/ 1143012 w 2286025"/>
              <a:gd name="connsiteY2" fmla="*/ 0 h 1143013"/>
              <a:gd name="connsiteX3" fmla="*/ 2286026 w 2286025"/>
              <a:gd name="connsiteY3" fmla="*/ 1143013 h 1143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86025" h="1143013">
                <a:moveTo>
                  <a:pt x="2286026" y="1143013"/>
                </a:moveTo>
                <a:lnTo>
                  <a:pt x="0" y="1143013"/>
                </a:lnTo>
                <a:cubicBezTo>
                  <a:pt x="-1" y="511784"/>
                  <a:pt x="511784" y="0"/>
                  <a:pt x="1143012" y="0"/>
                </a:cubicBezTo>
                <a:cubicBezTo>
                  <a:pt x="1774241" y="0"/>
                  <a:pt x="2286026" y="511784"/>
                  <a:pt x="2286026" y="1143013"/>
                </a:cubicBezTo>
                <a:close/>
              </a:path>
            </a:pathLst>
          </a:custGeom>
          <a:solidFill>
            <a:srgbClr val="D1E3F7"/>
          </a:solidFill>
          <a:ln w="0" cap="flat">
            <a:noFill/>
            <a:prstDash val="solid"/>
            <a:miter/>
          </a:ln>
        </p:spPr>
        <p:txBody>
          <a:bodyPr rtlCol="0" anchor="ctr"/>
          <a:lstStyle/>
          <a:p>
            <a:endParaRPr lang="nl-NL"/>
          </a:p>
        </p:txBody>
      </p:sp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A7DA57ED-641A-12B6-D172-BE08C8BC012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59988" y="504210"/>
            <a:ext cx="5039998" cy="5787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4" name="Tijdelijke aanduiding voor inhoud 2">
            <a:extLst>
              <a:ext uri="{FF2B5EF4-FFF2-40B4-BE49-F238E27FC236}">
                <a16:creationId xmlns:a16="http://schemas.microsoft.com/office/drawing/2014/main" id="{563D487F-B411-B3ED-5DEF-572AF11F83C5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359988" y="1838020"/>
            <a:ext cx="5069195" cy="4686500"/>
          </a:xfrm>
          <a:prstGeom prst="rect">
            <a:avLst/>
          </a:prstGeom>
        </p:spPr>
        <p:txBody>
          <a:bodyPr/>
          <a:lstStyle>
            <a:lvl1pPr>
              <a:buClr>
                <a:srgbClr val="507AC2"/>
              </a:buClr>
              <a:defRPr/>
            </a:lvl1pPr>
            <a:lvl2pPr>
              <a:buClr>
                <a:srgbClr val="507AC2"/>
              </a:buClr>
              <a:defRPr/>
            </a:lvl2pPr>
            <a:lvl3pPr>
              <a:buClr>
                <a:srgbClr val="507AC2"/>
              </a:buClr>
              <a:defRPr/>
            </a:lvl3pPr>
            <a:lvl4pPr>
              <a:buClr>
                <a:srgbClr val="507AC2"/>
              </a:buClr>
              <a:defRPr/>
            </a:lvl4pPr>
            <a:lvl5pPr>
              <a:buClr>
                <a:srgbClr val="507AC2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jdelijke aanduiding voor tekst 2">
            <a:extLst>
              <a:ext uri="{FF2B5EF4-FFF2-40B4-BE49-F238E27FC236}">
                <a16:creationId xmlns:a16="http://schemas.microsoft.com/office/drawing/2014/main" id="{9F8A8EC1-AC03-357F-2745-CA46F7D3A323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6359988" y="1133152"/>
            <a:ext cx="5039998" cy="542636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1600" b="0">
                <a:solidFill>
                  <a:srgbClr val="507AC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8" name="Footer Placeholder 2">
            <a:extLst>
              <a:ext uri="{FF2B5EF4-FFF2-40B4-BE49-F238E27FC236}">
                <a16:creationId xmlns:a16="http://schemas.microsoft.com/office/drawing/2014/main" id="{B5C65401-08A5-C37A-7F1C-7FDF509D8E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85200" y="6596579"/>
            <a:ext cx="4114800" cy="1520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2"/>
                </a:solidFill>
              </a:defRPr>
            </a:lvl1pPr>
          </a:lstStyle>
          <a:p>
            <a:r>
              <a:rPr lang="en-BE"/>
              <a:t>Source</a:t>
            </a:r>
          </a:p>
        </p:txBody>
      </p:sp>
    </p:spTree>
    <p:extLst>
      <p:ext uri="{BB962C8B-B14F-4D97-AF65-F5344CB8AC3E}">
        <p14:creationId xmlns:p14="http://schemas.microsoft.com/office/powerpoint/2010/main" val="3760848637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ple images and titl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Vrije vorm: vorm 20">
            <a:extLst>
              <a:ext uri="{FF2B5EF4-FFF2-40B4-BE49-F238E27FC236}">
                <a16:creationId xmlns:a16="http://schemas.microsoft.com/office/drawing/2014/main" id="{FDABA6E2-685F-E6F3-F709-98EA777E5AD2}"/>
              </a:ext>
            </a:extLst>
          </p:cNvPr>
          <p:cNvSpPr>
            <a:spLocks noChangeAspect="1"/>
          </p:cNvSpPr>
          <p:nvPr/>
        </p:nvSpPr>
        <p:spPr>
          <a:xfrm rot="10800000">
            <a:off x="792025" y="3428989"/>
            <a:ext cx="2519999" cy="2520000"/>
          </a:xfrm>
          <a:custGeom>
            <a:avLst/>
            <a:gdLst>
              <a:gd name="connsiteX0" fmla="*/ 2286035 w 2286035"/>
              <a:gd name="connsiteY0" fmla="*/ 0 h 2286036"/>
              <a:gd name="connsiteX1" fmla="*/ 2286036 w 2286035"/>
              <a:gd name="connsiteY1" fmla="*/ 2286036 h 2286036"/>
              <a:gd name="connsiteX2" fmla="*/ 0 w 2286035"/>
              <a:gd name="connsiteY2" fmla="*/ 2286037 h 2286036"/>
              <a:gd name="connsiteX3" fmla="*/ 2286035 w 2286035"/>
              <a:gd name="connsiteY3" fmla="*/ 0 h 2286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86035" h="2286036">
                <a:moveTo>
                  <a:pt x="2286035" y="0"/>
                </a:moveTo>
                <a:lnTo>
                  <a:pt x="2286036" y="2286036"/>
                </a:lnTo>
                <a:lnTo>
                  <a:pt x="0" y="2286037"/>
                </a:lnTo>
                <a:lnTo>
                  <a:pt x="2286035" y="0"/>
                </a:lnTo>
                <a:close/>
              </a:path>
            </a:pathLst>
          </a:custGeom>
          <a:solidFill>
            <a:srgbClr val="D1E3F7"/>
          </a:solidFill>
          <a:ln w="0" cap="flat">
            <a:noFill/>
            <a:prstDash val="solid"/>
            <a:miter/>
          </a:ln>
        </p:spPr>
        <p:txBody>
          <a:bodyPr rtlCol="0" anchor="ctr"/>
          <a:lstStyle/>
          <a:p>
            <a:endParaRPr lang="nl-NL"/>
          </a:p>
        </p:txBody>
      </p:sp>
      <p:sp>
        <p:nvSpPr>
          <p:cNvPr id="22" name="Vrije vorm: vorm 21">
            <a:extLst>
              <a:ext uri="{FF2B5EF4-FFF2-40B4-BE49-F238E27FC236}">
                <a16:creationId xmlns:a16="http://schemas.microsoft.com/office/drawing/2014/main" id="{B4E0EE34-F0EB-A78A-7732-A6498A98A521}"/>
              </a:ext>
            </a:extLst>
          </p:cNvPr>
          <p:cNvSpPr/>
          <p:nvPr/>
        </p:nvSpPr>
        <p:spPr>
          <a:xfrm>
            <a:off x="3312012" y="3429000"/>
            <a:ext cx="2519999" cy="2519999"/>
          </a:xfrm>
          <a:custGeom>
            <a:avLst/>
            <a:gdLst>
              <a:gd name="connsiteX0" fmla="*/ 0 w 2286025"/>
              <a:gd name="connsiteY0" fmla="*/ 0 h 2286025"/>
              <a:gd name="connsiteX1" fmla="*/ 2286026 w 2286025"/>
              <a:gd name="connsiteY1" fmla="*/ 0 h 2286025"/>
              <a:gd name="connsiteX2" fmla="*/ 2286026 w 2286025"/>
              <a:gd name="connsiteY2" fmla="*/ 2286026 h 2286025"/>
              <a:gd name="connsiteX3" fmla="*/ 0 w 2286025"/>
              <a:gd name="connsiteY3" fmla="*/ 2286026 h 2286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86025" h="2286025">
                <a:moveTo>
                  <a:pt x="0" y="0"/>
                </a:moveTo>
                <a:lnTo>
                  <a:pt x="2286026" y="0"/>
                </a:lnTo>
                <a:lnTo>
                  <a:pt x="2286026" y="2286026"/>
                </a:lnTo>
                <a:lnTo>
                  <a:pt x="0" y="2286026"/>
                </a:lnTo>
                <a:close/>
              </a:path>
            </a:pathLst>
          </a:custGeom>
          <a:solidFill>
            <a:srgbClr val="D1E3F7"/>
          </a:solidFill>
          <a:ln w="0" cap="flat">
            <a:noFill/>
            <a:prstDash val="solid"/>
            <a:miter/>
          </a:ln>
        </p:spPr>
        <p:txBody>
          <a:bodyPr rtlCol="0" anchor="ctr"/>
          <a:lstStyle/>
          <a:p>
            <a:endParaRPr lang="nl-NL"/>
          </a:p>
        </p:txBody>
      </p:sp>
      <p:sp>
        <p:nvSpPr>
          <p:cNvPr id="23" name="Vrije vorm: vorm 22">
            <a:extLst>
              <a:ext uri="{FF2B5EF4-FFF2-40B4-BE49-F238E27FC236}">
                <a16:creationId xmlns:a16="http://schemas.microsoft.com/office/drawing/2014/main" id="{B5215D8D-8999-4F4C-B87B-B969396575A3}"/>
              </a:ext>
            </a:extLst>
          </p:cNvPr>
          <p:cNvSpPr/>
          <p:nvPr/>
        </p:nvSpPr>
        <p:spPr>
          <a:xfrm>
            <a:off x="3312000" y="909004"/>
            <a:ext cx="2519999" cy="2519999"/>
          </a:xfrm>
          <a:custGeom>
            <a:avLst/>
            <a:gdLst>
              <a:gd name="connsiteX0" fmla="*/ 2286026 w 2286025"/>
              <a:gd name="connsiteY0" fmla="*/ 1143013 h 2286025"/>
              <a:gd name="connsiteX1" fmla="*/ 1143012 w 2286025"/>
              <a:gd name="connsiteY1" fmla="*/ 2286026 h 2286025"/>
              <a:gd name="connsiteX2" fmla="*/ -1 w 2286025"/>
              <a:gd name="connsiteY2" fmla="*/ 1143013 h 2286025"/>
              <a:gd name="connsiteX3" fmla="*/ 1143012 w 2286025"/>
              <a:gd name="connsiteY3" fmla="*/ 0 h 2286025"/>
              <a:gd name="connsiteX4" fmla="*/ 2286026 w 2286025"/>
              <a:gd name="connsiteY4" fmla="*/ 1143013 h 2286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25" h="2286025">
                <a:moveTo>
                  <a:pt x="2286026" y="1143013"/>
                </a:moveTo>
                <a:cubicBezTo>
                  <a:pt x="2286026" y="1774282"/>
                  <a:pt x="1774282" y="2286026"/>
                  <a:pt x="1143012" y="2286026"/>
                </a:cubicBezTo>
                <a:cubicBezTo>
                  <a:pt x="511744" y="2286026"/>
                  <a:pt x="-1" y="1774282"/>
                  <a:pt x="-1" y="1143013"/>
                </a:cubicBezTo>
                <a:cubicBezTo>
                  <a:pt x="-1" y="511744"/>
                  <a:pt x="511743" y="0"/>
                  <a:pt x="1143012" y="0"/>
                </a:cubicBezTo>
                <a:cubicBezTo>
                  <a:pt x="1774281" y="0"/>
                  <a:pt x="2286026" y="511744"/>
                  <a:pt x="2286026" y="1143013"/>
                </a:cubicBezTo>
                <a:close/>
              </a:path>
            </a:pathLst>
          </a:custGeom>
          <a:solidFill>
            <a:srgbClr val="D1E3F7"/>
          </a:solidFill>
          <a:ln w="0" cap="flat">
            <a:noFill/>
            <a:prstDash val="solid"/>
            <a:miter/>
          </a:ln>
        </p:spPr>
        <p:txBody>
          <a:bodyPr rtlCol="0" anchor="ctr"/>
          <a:lstStyle/>
          <a:p>
            <a:endParaRPr lang="nl-NL"/>
          </a:p>
        </p:txBody>
      </p:sp>
      <p:sp>
        <p:nvSpPr>
          <p:cNvPr id="24" name="Vrije vorm: vorm 23">
            <a:extLst>
              <a:ext uri="{FF2B5EF4-FFF2-40B4-BE49-F238E27FC236}">
                <a16:creationId xmlns:a16="http://schemas.microsoft.com/office/drawing/2014/main" id="{E5A0618B-04D3-6E5A-B9A9-0F3B2B739994}"/>
              </a:ext>
            </a:extLst>
          </p:cNvPr>
          <p:cNvSpPr>
            <a:spLocks noChangeAspect="1"/>
          </p:cNvSpPr>
          <p:nvPr/>
        </p:nvSpPr>
        <p:spPr>
          <a:xfrm rot="16200000">
            <a:off x="1421986" y="1538992"/>
            <a:ext cx="2520000" cy="1260001"/>
          </a:xfrm>
          <a:custGeom>
            <a:avLst/>
            <a:gdLst>
              <a:gd name="connsiteX0" fmla="*/ 2286026 w 2286025"/>
              <a:gd name="connsiteY0" fmla="*/ 1143013 h 1143013"/>
              <a:gd name="connsiteX1" fmla="*/ 0 w 2286025"/>
              <a:gd name="connsiteY1" fmla="*/ 1143013 h 1143013"/>
              <a:gd name="connsiteX2" fmla="*/ 1143012 w 2286025"/>
              <a:gd name="connsiteY2" fmla="*/ 0 h 1143013"/>
              <a:gd name="connsiteX3" fmla="*/ 2286026 w 2286025"/>
              <a:gd name="connsiteY3" fmla="*/ 1143013 h 1143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86025" h="1143013">
                <a:moveTo>
                  <a:pt x="2286026" y="1143013"/>
                </a:moveTo>
                <a:lnTo>
                  <a:pt x="0" y="1143013"/>
                </a:lnTo>
                <a:cubicBezTo>
                  <a:pt x="-1" y="511784"/>
                  <a:pt x="511784" y="0"/>
                  <a:pt x="1143012" y="0"/>
                </a:cubicBezTo>
                <a:cubicBezTo>
                  <a:pt x="1774241" y="0"/>
                  <a:pt x="2286026" y="511784"/>
                  <a:pt x="2286026" y="1143013"/>
                </a:cubicBezTo>
                <a:close/>
              </a:path>
            </a:pathLst>
          </a:custGeom>
          <a:solidFill>
            <a:srgbClr val="D1E3F7"/>
          </a:solidFill>
          <a:ln w="0" cap="flat">
            <a:noFill/>
            <a:prstDash val="solid"/>
            <a:miter/>
          </a:ln>
        </p:spPr>
        <p:txBody>
          <a:bodyPr rtlCol="0" anchor="ctr"/>
          <a:lstStyle/>
          <a:p>
            <a:endParaRPr lang="nl-NL"/>
          </a:p>
        </p:txBody>
      </p:sp>
      <p:sp>
        <p:nvSpPr>
          <p:cNvPr id="20" name="Tijdelijke aanduiding voor afbeelding 19">
            <a:extLst>
              <a:ext uri="{FF2B5EF4-FFF2-40B4-BE49-F238E27FC236}">
                <a16:creationId xmlns:a16="http://schemas.microsoft.com/office/drawing/2014/main" id="{5BBC29BB-6510-527C-2816-2652A98FAACC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311982" y="3428989"/>
            <a:ext cx="2520000" cy="2520000"/>
          </a:xfrm>
          <a:custGeom>
            <a:avLst/>
            <a:gdLst>
              <a:gd name="connsiteX0" fmla="*/ 0 w 2520000"/>
              <a:gd name="connsiteY0" fmla="*/ 0 h 2520000"/>
              <a:gd name="connsiteX1" fmla="*/ 2520000 w 2520000"/>
              <a:gd name="connsiteY1" fmla="*/ 0 h 2520000"/>
              <a:gd name="connsiteX2" fmla="*/ 2520000 w 2520000"/>
              <a:gd name="connsiteY2" fmla="*/ 2520000 h 2520000"/>
              <a:gd name="connsiteX3" fmla="*/ 0 w 2520000"/>
              <a:gd name="connsiteY3" fmla="*/ 2520000 h 25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0000" h="2520000">
                <a:moveTo>
                  <a:pt x="0" y="0"/>
                </a:moveTo>
                <a:lnTo>
                  <a:pt x="2520000" y="0"/>
                </a:lnTo>
                <a:lnTo>
                  <a:pt x="2520000" y="2520000"/>
                </a:lnTo>
                <a:lnTo>
                  <a:pt x="0" y="2520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Click to add image</a:t>
            </a:r>
          </a:p>
          <a:p>
            <a:endParaRPr lang="nl-NL"/>
          </a:p>
        </p:txBody>
      </p:sp>
      <p:sp>
        <p:nvSpPr>
          <p:cNvPr id="17" name="Tijdelijke aanduiding voor afbeelding 16">
            <a:extLst>
              <a:ext uri="{FF2B5EF4-FFF2-40B4-BE49-F238E27FC236}">
                <a16:creationId xmlns:a16="http://schemas.microsoft.com/office/drawing/2014/main" id="{2FD023ED-19A9-752E-B06F-C0051E916EF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311969" y="908993"/>
            <a:ext cx="2520001" cy="2520000"/>
          </a:xfrm>
          <a:custGeom>
            <a:avLst/>
            <a:gdLst>
              <a:gd name="connsiteX0" fmla="*/ 1260000 w 2520001"/>
              <a:gd name="connsiteY0" fmla="*/ 0 h 2520000"/>
              <a:gd name="connsiteX1" fmla="*/ 2520001 w 2520001"/>
              <a:gd name="connsiteY1" fmla="*/ 1260000 h 2520000"/>
              <a:gd name="connsiteX2" fmla="*/ 1260000 w 2520001"/>
              <a:gd name="connsiteY2" fmla="*/ 2520000 h 2520000"/>
              <a:gd name="connsiteX3" fmla="*/ 0 w 2520001"/>
              <a:gd name="connsiteY3" fmla="*/ 1260000 h 2520000"/>
              <a:gd name="connsiteX4" fmla="*/ 1260000 w 2520001"/>
              <a:gd name="connsiteY4" fmla="*/ 0 h 25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20001" h="2520000">
                <a:moveTo>
                  <a:pt x="1260000" y="0"/>
                </a:moveTo>
                <a:cubicBezTo>
                  <a:pt x="1955879" y="0"/>
                  <a:pt x="2520001" y="564121"/>
                  <a:pt x="2520001" y="1260000"/>
                </a:cubicBezTo>
                <a:cubicBezTo>
                  <a:pt x="2520001" y="1955879"/>
                  <a:pt x="1955880" y="2520000"/>
                  <a:pt x="1260000" y="2520000"/>
                </a:cubicBezTo>
                <a:cubicBezTo>
                  <a:pt x="564122" y="2520000"/>
                  <a:pt x="0" y="1955879"/>
                  <a:pt x="0" y="1260000"/>
                </a:cubicBezTo>
                <a:cubicBezTo>
                  <a:pt x="0" y="564121"/>
                  <a:pt x="564121" y="0"/>
                  <a:pt x="126000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 sz="1200"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Click to add image</a:t>
            </a:r>
          </a:p>
          <a:p>
            <a:endParaRPr lang="nl-NL"/>
          </a:p>
        </p:txBody>
      </p:sp>
      <p:sp>
        <p:nvSpPr>
          <p:cNvPr id="10" name="Tijdelijke aanduiding voor afbeelding 9">
            <a:extLst>
              <a:ext uri="{FF2B5EF4-FFF2-40B4-BE49-F238E27FC236}">
                <a16:creationId xmlns:a16="http://schemas.microsoft.com/office/drawing/2014/main" id="{BD06A1A4-7662-2810-DAF5-DD1A9A281AE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91994" y="3428978"/>
            <a:ext cx="2520000" cy="2520001"/>
          </a:xfrm>
          <a:custGeom>
            <a:avLst/>
            <a:gdLst>
              <a:gd name="connsiteX0" fmla="*/ 2520000 w 2520000"/>
              <a:gd name="connsiteY0" fmla="*/ 0 h 2520001"/>
              <a:gd name="connsiteX1" fmla="*/ 1 w 2520000"/>
              <a:gd name="connsiteY1" fmla="*/ 2520001 h 2520001"/>
              <a:gd name="connsiteX2" fmla="*/ 0 w 2520000"/>
              <a:gd name="connsiteY2" fmla="*/ 1 h 2520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20000" h="2520001">
                <a:moveTo>
                  <a:pt x="2520000" y="0"/>
                </a:moveTo>
                <a:lnTo>
                  <a:pt x="1" y="2520001"/>
                </a:lnTo>
                <a:lnTo>
                  <a:pt x="0" y="1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Click to add image</a:t>
            </a:r>
          </a:p>
          <a:p>
            <a:endParaRPr lang="nl-NL"/>
          </a:p>
        </p:txBody>
      </p:sp>
      <p:sp>
        <p:nvSpPr>
          <p:cNvPr id="6" name="Tijdelijke aanduiding voor afbeelding 5">
            <a:extLst>
              <a:ext uri="{FF2B5EF4-FFF2-40B4-BE49-F238E27FC236}">
                <a16:creationId xmlns:a16="http://schemas.microsoft.com/office/drawing/2014/main" id="{A08C4A73-29AF-49AA-7154-4FC8ED409A0C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2051957" y="908982"/>
            <a:ext cx="1260001" cy="2520001"/>
          </a:xfrm>
          <a:custGeom>
            <a:avLst/>
            <a:gdLst>
              <a:gd name="connsiteX0" fmla="*/ 1260001 w 1260001"/>
              <a:gd name="connsiteY0" fmla="*/ 0 h 2520001"/>
              <a:gd name="connsiteX1" fmla="*/ 1260001 w 1260001"/>
              <a:gd name="connsiteY1" fmla="*/ 2520001 h 2520001"/>
              <a:gd name="connsiteX2" fmla="*/ 0 w 1260001"/>
              <a:gd name="connsiteY2" fmla="*/ 1260001 h 2520001"/>
              <a:gd name="connsiteX3" fmla="*/ 1260001 w 1260001"/>
              <a:gd name="connsiteY3" fmla="*/ 0 h 2520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60001" h="2520001">
                <a:moveTo>
                  <a:pt x="1260001" y="0"/>
                </a:moveTo>
                <a:lnTo>
                  <a:pt x="1260001" y="2520001"/>
                </a:lnTo>
                <a:cubicBezTo>
                  <a:pt x="564165" y="2520002"/>
                  <a:pt x="0" y="1955835"/>
                  <a:pt x="0" y="1260001"/>
                </a:cubicBezTo>
                <a:cubicBezTo>
                  <a:pt x="0" y="564166"/>
                  <a:pt x="564165" y="0"/>
                  <a:pt x="1260001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 sz="1200"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Click to add image</a:t>
            </a:r>
          </a:p>
        </p:txBody>
      </p:sp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27CE014A-1213-D368-EF70-2A41DD9B0B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59988" y="504210"/>
            <a:ext cx="5039998" cy="5787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4" name="Tijdelijke aanduiding voor inhoud 2">
            <a:extLst>
              <a:ext uri="{FF2B5EF4-FFF2-40B4-BE49-F238E27FC236}">
                <a16:creationId xmlns:a16="http://schemas.microsoft.com/office/drawing/2014/main" id="{5E9CFCE7-E418-4CA7-BC0D-EF10D8016520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359988" y="1838020"/>
            <a:ext cx="5069195" cy="4686500"/>
          </a:xfrm>
          <a:prstGeom prst="rect">
            <a:avLst/>
          </a:prstGeom>
        </p:spPr>
        <p:txBody>
          <a:bodyPr/>
          <a:lstStyle>
            <a:lvl1pPr>
              <a:buClr>
                <a:srgbClr val="507AC2"/>
              </a:buClr>
              <a:defRPr/>
            </a:lvl1pPr>
            <a:lvl2pPr>
              <a:buClr>
                <a:srgbClr val="507AC2"/>
              </a:buClr>
              <a:defRPr/>
            </a:lvl2pPr>
            <a:lvl3pPr>
              <a:buClr>
                <a:srgbClr val="507AC2"/>
              </a:buClr>
              <a:defRPr/>
            </a:lvl3pPr>
            <a:lvl4pPr>
              <a:buClr>
                <a:srgbClr val="507AC2"/>
              </a:buClr>
              <a:defRPr/>
            </a:lvl4pPr>
            <a:lvl5pPr>
              <a:buClr>
                <a:srgbClr val="507AC2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jdelijke aanduiding voor tekst 2">
            <a:extLst>
              <a:ext uri="{FF2B5EF4-FFF2-40B4-BE49-F238E27FC236}">
                <a16:creationId xmlns:a16="http://schemas.microsoft.com/office/drawing/2014/main" id="{74B8B357-B300-4846-6F7D-5F2F6A4976CE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6359988" y="1133152"/>
            <a:ext cx="5039998" cy="542636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1600" b="0">
                <a:solidFill>
                  <a:srgbClr val="507AC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9" name="Footer Placeholder 2">
            <a:extLst>
              <a:ext uri="{FF2B5EF4-FFF2-40B4-BE49-F238E27FC236}">
                <a16:creationId xmlns:a16="http://schemas.microsoft.com/office/drawing/2014/main" id="{C24B26AF-3192-BC70-D946-05ACBEB095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85200" y="6596579"/>
            <a:ext cx="4114800" cy="1520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2"/>
                </a:solidFill>
              </a:defRPr>
            </a:lvl1pPr>
          </a:lstStyle>
          <a:p>
            <a:r>
              <a:rPr lang="en-BE"/>
              <a:t>Source</a:t>
            </a:r>
          </a:p>
        </p:txBody>
      </p:sp>
    </p:spTree>
    <p:extLst>
      <p:ext uri="{BB962C8B-B14F-4D97-AF65-F5344CB8AC3E}">
        <p14:creationId xmlns:p14="http://schemas.microsoft.com/office/powerpoint/2010/main" val="363801384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image and titl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afbeelding 6">
            <a:extLst>
              <a:ext uri="{FF2B5EF4-FFF2-40B4-BE49-F238E27FC236}">
                <a16:creationId xmlns:a16="http://schemas.microsoft.com/office/drawing/2014/main" id="{5EBE94DE-4B26-060E-5A1E-F2B6C047F9FC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792000" y="908993"/>
            <a:ext cx="5033769" cy="5033789"/>
          </a:xfrm>
          <a:custGeom>
            <a:avLst/>
            <a:gdLst>
              <a:gd name="connsiteX0" fmla="*/ 2519964 w 5033769"/>
              <a:gd name="connsiteY0" fmla="*/ 1382954 h 5033789"/>
              <a:gd name="connsiteX1" fmla="*/ 2519964 w 5033769"/>
              <a:gd name="connsiteY1" fmla="*/ 2513777 h 5033789"/>
              <a:gd name="connsiteX2" fmla="*/ 2520001 w 5033769"/>
              <a:gd name="connsiteY2" fmla="*/ 2513777 h 5033789"/>
              <a:gd name="connsiteX3" fmla="*/ 2519989 w 5033769"/>
              <a:gd name="connsiteY3" fmla="*/ 2513789 h 5033789"/>
              <a:gd name="connsiteX4" fmla="*/ 3649376 w 5033769"/>
              <a:gd name="connsiteY4" fmla="*/ 2513789 h 5033789"/>
              <a:gd name="connsiteX5" fmla="*/ 3535235 w 5033769"/>
              <a:gd name="connsiteY5" fmla="*/ 2497467 h 5033789"/>
              <a:gd name="connsiteX6" fmla="*/ 2520261 w 5033769"/>
              <a:gd name="connsiteY6" fmla="*/ 1388840 h 5033789"/>
              <a:gd name="connsiteX7" fmla="*/ 2519964 w 5033769"/>
              <a:gd name="connsiteY7" fmla="*/ 0 h 5033789"/>
              <a:gd name="connsiteX8" fmla="*/ 2519964 w 5033769"/>
              <a:gd name="connsiteY8" fmla="*/ 1137072 h 5033789"/>
              <a:gd name="connsiteX9" fmla="*/ 2520261 w 5033769"/>
              <a:gd name="connsiteY9" fmla="*/ 1131185 h 5033789"/>
              <a:gd name="connsiteX10" fmla="*/ 3773756 w 5033769"/>
              <a:gd name="connsiteY10" fmla="*/ 13 h 5033789"/>
              <a:gd name="connsiteX11" fmla="*/ 5033757 w 5033769"/>
              <a:gd name="connsiteY11" fmla="*/ 1260013 h 5033789"/>
              <a:gd name="connsiteX12" fmla="*/ 3902584 w 5033769"/>
              <a:gd name="connsiteY12" fmla="*/ 2513507 h 5033789"/>
              <a:gd name="connsiteX13" fmla="*/ 3897013 w 5033769"/>
              <a:gd name="connsiteY13" fmla="*/ 2513789 h 5033789"/>
              <a:gd name="connsiteX14" fmla="*/ 5033769 w 5033769"/>
              <a:gd name="connsiteY14" fmla="*/ 2513789 h 5033789"/>
              <a:gd name="connsiteX15" fmla="*/ 5033768 w 5033769"/>
              <a:gd name="connsiteY15" fmla="*/ 5033789 h 5033789"/>
              <a:gd name="connsiteX16" fmla="*/ 2513768 w 5033769"/>
              <a:gd name="connsiteY16" fmla="*/ 5033789 h 5033789"/>
              <a:gd name="connsiteX17" fmla="*/ 2513769 w 5033769"/>
              <a:gd name="connsiteY17" fmla="*/ 2520008 h 5033789"/>
              <a:gd name="connsiteX18" fmla="*/ 1 w 5033769"/>
              <a:gd name="connsiteY18" fmla="*/ 5033777 h 5033789"/>
              <a:gd name="connsiteX19" fmla="*/ 0 w 5033769"/>
              <a:gd name="connsiteY19" fmla="*/ 2513777 h 5033789"/>
              <a:gd name="connsiteX20" fmla="*/ 2458226 w 5033769"/>
              <a:gd name="connsiteY20" fmla="*/ 2513776 h 5033789"/>
              <a:gd name="connsiteX21" fmla="*/ 2266042 w 5033769"/>
              <a:gd name="connsiteY21" fmla="*/ 2494401 h 5033789"/>
              <a:gd name="connsiteX22" fmla="*/ 1259962 w 5033769"/>
              <a:gd name="connsiteY22" fmla="*/ 1260001 h 5033789"/>
              <a:gd name="connsiteX23" fmla="*/ 2519964 w 5033769"/>
              <a:gd name="connsiteY23" fmla="*/ 0 h 5033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033769" h="5033789">
                <a:moveTo>
                  <a:pt x="2519964" y="1382954"/>
                </a:moveTo>
                <a:lnTo>
                  <a:pt x="2519964" y="2513777"/>
                </a:lnTo>
                <a:lnTo>
                  <a:pt x="2520001" y="2513777"/>
                </a:lnTo>
                <a:lnTo>
                  <a:pt x="2519989" y="2513789"/>
                </a:lnTo>
                <a:lnTo>
                  <a:pt x="3649376" y="2513789"/>
                </a:lnTo>
                <a:lnTo>
                  <a:pt x="3535235" y="2497467"/>
                </a:lnTo>
                <a:cubicBezTo>
                  <a:pt x="2994600" y="2393880"/>
                  <a:pt x="2576720" y="1944783"/>
                  <a:pt x="2520261" y="1388840"/>
                </a:cubicBezTo>
                <a:close/>
                <a:moveTo>
                  <a:pt x="2519964" y="0"/>
                </a:moveTo>
                <a:lnTo>
                  <a:pt x="2519964" y="1137072"/>
                </a:lnTo>
                <a:lnTo>
                  <a:pt x="2520261" y="1131185"/>
                </a:lnTo>
                <a:cubicBezTo>
                  <a:pt x="2584786" y="495822"/>
                  <a:pt x="3121369" y="13"/>
                  <a:pt x="3773756" y="13"/>
                </a:cubicBezTo>
                <a:cubicBezTo>
                  <a:pt x="4469635" y="13"/>
                  <a:pt x="5033757" y="564134"/>
                  <a:pt x="5033757" y="1260013"/>
                </a:cubicBezTo>
                <a:cubicBezTo>
                  <a:pt x="5033757" y="1912399"/>
                  <a:pt x="4537948" y="2448983"/>
                  <a:pt x="3902584" y="2513507"/>
                </a:cubicBezTo>
                <a:lnTo>
                  <a:pt x="3897013" y="2513789"/>
                </a:lnTo>
                <a:lnTo>
                  <a:pt x="5033769" y="2513789"/>
                </a:lnTo>
                <a:lnTo>
                  <a:pt x="5033768" y="5033789"/>
                </a:lnTo>
                <a:lnTo>
                  <a:pt x="2513768" y="5033789"/>
                </a:lnTo>
                <a:lnTo>
                  <a:pt x="2513769" y="2520008"/>
                </a:lnTo>
                <a:lnTo>
                  <a:pt x="1" y="5033777"/>
                </a:lnTo>
                <a:lnTo>
                  <a:pt x="0" y="2513777"/>
                </a:lnTo>
                <a:lnTo>
                  <a:pt x="2458226" y="2513776"/>
                </a:lnTo>
                <a:lnTo>
                  <a:pt x="2266042" y="2494401"/>
                </a:lnTo>
                <a:cubicBezTo>
                  <a:pt x="1691901" y="2376903"/>
                  <a:pt x="1259962" y="1868856"/>
                  <a:pt x="1259962" y="1260001"/>
                </a:cubicBezTo>
                <a:cubicBezTo>
                  <a:pt x="1259962" y="564166"/>
                  <a:pt x="1824128" y="0"/>
                  <a:pt x="2519964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Click to add image</a:t>
            </a:r>
          </a:p>
          <a:p>
            <a:endParaRPr lang="nl-NL"/>
          </a:p>
        </p:txBody>
      </p:sp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6A26BA00-32B0-ED23-A8A0-58F5FE8A5E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59988" y="504210"/>
            <a:ext cx="5039998" cy="5787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4" name="Tijdelijke aanduiding voor inhoud 2">
            <a:extLst>
              <a:ext uri="{FF2B5EF4-FFF2-40B4-BE49-F238E27FC236}">
                <a16:creationId xmlns:a16="http://schemas.microsoft.com/office/drawing/2014/main" id="{08BDC094-7037-AB4D-0F26-3F939A0993FA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359988" y="1838020"/>
            <a:ext cx="5069195" cy="4686500"/>
          </a:xfrm>
          <a:prstGeom prst="rect">
            <a:avLst/>
          </a:prstGeom>
        </p:spPr>
        <p:txBody>
          <a:bodyPr/>
          <a:lstStyle>
            <a:lvl1pPr>
              <a:buClr>
                <a:srgbClr val="507AC2"/>
              </a:buClr>
              <a:defRPr/>
            </a:lvl1pPr>
            <a:lvl2pPr>
              <a:buClr>
                <a:srgbClr val="507AC2"/>
              </a:buClr>
              <a:defRPr/>
            </a:lvl2pPr>
            <a:lvl3pPr>
              <a:buClr>
                <a:srgbClr val="507AC2"/>
              </a:buClr>
              <a:defRPr/>
            </a:lvl3pPr>
            <a:lvl4pPr>
              <a:buClr>
                <a:srgbClr val="507AC2"/>
              </a:buClr>
              <a:defRPr/>
            </a:lvl4pPr>
            <a:lvl5pPr>
              <a:buClr>
                <a:srgbClr val="507AC2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jdelijke aanduiding voor tekst 2">
            <a:extLst>
              <a:ext uri="{FF2B5EF4-FFF2-40B4-BE49-F238E27FC236}">
                <a16:creationId xmlns:a16="http://schemas.microsoft.com/office/drawing/2014/main" id="{437AF965-BB78-9F38-6DDC-A81666357174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6359988" y="1133152"/>
            <a:ext cx="5039998" cy="542636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1600" b="0">
                <a:solidFill>
                  <a:srgbClr val="507AC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9" name="Footer Placeholder 2">
            <a:extLst>
              <a:ext uri="{FF2B5EF4-FFF2-40B4-BE49-F238E27FC236}">
                <a16:creationId xmlns:a16="http://schemas.microsoft.com/office/drawing/2014/main" id="{E4A6F668-220A-CB2F-4B2F-FAD8BA4A38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85200" y="6596579"/>
            <a:ext cx="4114800" cy="1520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2"/>
                </a:solidFill>
              </a:defRPr>
            </a:lvl1pPr>
          </a:lstStyle>
          <a:p>
            <a:r>
              <a:rPr lang="en-BE"/>
              <a:t>Source</a:t>
            </a:r>
          </a:p>
        </p:txBody>
      </p:sp>
    </p:spTree>
    <p:extLst>
      <p:ext uri="{BB962C8B-B14F-4D97-AF65-F5344CB8AC3E}">
        <p14:creationId xmlns:p14="http://schemas.microsoft.com/office/powerpoint/2010/main" val="2497913692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and title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Vrije vorm: vorm 9">
            <a:extLst>
              <a:ext uri="{FF2B5EF4-FFF2-40B4-BE49-F238E27FC236}">
                <a16:creationId xmlns:a16="http://schemas.microsoft.com/office/drawing/2014/main" id="{76F6EEEB-9971-9726-81A6-A842C217CA1A}"/>
              </a:ext>
            </a:extLst>
          </p:cNvPr>
          <p:cNvSpPr/>
          <p:nvPr/>
        </p:nvSpPr>
        <p:spPr>
          <a:xfrm>
            <a:off x="3311975" y="3429000"/>
            <a:ext cx="2519999" cy="2519999"/>
          </a:xfrm>
          <a:custGeom>
            <a:avLst/>
            <a:gdLst>
              <a:gd name="connsiteX0" fmla="*/ 2286026 w 2286025"/>
              <a:gd name="connsiteY0" fmla="*/ 1143013 h 2286025"/>
              <a:gd name="connsiteX1" fmla="*/ 1143012 w 2286025"/>
              <a:gd name="connsiteY1" fmla="*/ 2286026 h 2286025"/>
              <a:gd name="connsiteX2" fmla="*/ -1 w 2286025"/>
              <a:gd name="connsiteY2" fmla="*/ 1143013 h 2286025"/>
              <a:gd name="connsiteX3" fmla="*/ 1143012 w 2286025"/>
              <a:gd name="connsiteY3" fmla="*/ 0 h 2286025"/>
              <a:gd name="connsiteX4" fmla="*/ 2286026 w 2286025"/>
              <a:gd name="connsiteY4" fmla="*/ 1143013 h 2286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25" h="2286025">
                <a:moveTo>
                  <a:pt x="2286026" y="1143013"/>
                </a:moveTo>
                <a:cubicBezTo>
                  <a:pt x="2286026" y="1774282"/>
                  <a:pt x="1774282" y="2286026"/>
                  <a:pt x="1143012" y="2286026"/>
                </a:cubicBezTo>
                <a:cubicBezTo>
                  <a:pt x="511744" y="2286026"/>
                  <a:pt x="-1" y="1774282"/>
                  <a:pt x="-1" y="1143013"/>
                </a:cubicBezTo>
                <a:cubicBezTo>
                  <a:pt x="-1" y="511744"/>
                  <a:pt x="511743" y="0"/>
                  <a:pt x="1143012" y="0"/>
                </a:cubicBezTo>
                <a:cubicBezTo>
                  <a:pt x="1774281" y="0"/>
                  <a:pt x="2286026" y="511744"/>
                  <a:pt x="2286026" y="1143013"/>
                </a:cubicBezTo>
                <a:close/>
              </a:path>
            </a:pathLst>
          </a:custGeom>
          <a:solidFill>
            <a:srgbClr val="D1E3F7"/>
          </a:solidFill>
          <a:ln w="0" cap="flat">
            <a:noFill/>
            <a:prstDash val="solid"/>
            <a:miter/>
          </a:ln>
        </p:spPr>
        <p:txBody>
          <a:bodyPr rtlCol="0" anchor="ctr"/>
          <a:lstStyle/>
          <a:p>
            <a:endParaRPr lang="nl-NL"/>
          </a:p>
        </p:txBody>
      </p:sp>
      <p:sp>
        <p:nvSpPr>
          <p:cNvPr id="9" name="Vrije vorm: vorm 8">
            <a:extLst>
              <a:ext uri="{FF2B5EF4-FFF2-40B4-BE49-F238E27FC236}">
                <a16:creationId xmlns:a16="http://schemas.microsoft.com/office/drawing/2014/main" id="{5297B128-04E7-F095-D863-25F3756FB4B4}"/>
              </a:ext>
            </a:extLst>
          </p:cNvPr>
          <p:cNvSpPr>
            <a:spLocks noChangeAspect="1"/>
          </p:cNvSpPr>
          <p:nvPr/>
        </p:nvSpPr>
        <p:spPr>
          <a:xfrm>
            <a:off x="3311961" y="912007"/>
            <a:ext cx="2519999" cy="2520000"/>
          </a:xfrm>
          <a:custGeom>
            <a:avLst/>
            <a:gdLst>
              <a:gd name="connsiteX0" fmla="*/ 2286035 w 2286035"/>
              <a:gd name="connsiteY0" fmla="*/ 0 h 2286036"/>
              <a:gd name="connsiteX1" fmla="*/ 2286036 w 2286035"/>
              <a:gd name="connsiteY1" fmla="*/ 2286036 h 2286036"/>
              <a:gd name="connsiteX2" fmla="*/ 0 w 2286035"/>
              <a:gd name="connsiteY2" fmla="*/ 2286037 h 2286036"/>
              <a:gd name="connsiteX3" fmla="*/ 2286035 w 2286035"/>
              <a:gd name="connsiteY3" fmla="*/ 0 h 2286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86035" h="2286036">
                <a:moveTo>
                  <a:pt x="2286035" y="0"/>
                </a:moveTo>
                <a:lnTo>
                  <a:pt x="2286036" y="2286036"/>
                </a:lnTo>
                <a:lnTo>
                  <a:pt x="0" y="2286037"/>
                </a:lnTo>
                <a:lnTo>
                  <a:pt x="2286035" y="0"/>
                </a:lnTo>
                <a:close/>
              </a:path>
            </a:pathLst>
          </a:custGeom>
          <a:solidFill>
            <a:srgbClr val="D1E3F7"/>
          </a:solidFill>
          <a:ln w="0" cap="flat">
            <a:noFill/>
            <a:prstDash val="solid"/>
            <a:miter/>
          </a:ln>
        </p:spPr>
        <p:txBody>
          <a:bodyPr rtlCol="0" anchor="ctr"/>
          <a:lstStyle/>
          <a:p>
            <a:endParaRPr lang="nl-NL"/>
          </a:p>
        </p:txBody>
      </p:sp>
      <p:sp>
        <p:nvSpPr>
          <p:cNvPr id="19" name="Vrije vorm: vorm 18">
            <a:extLst>
              <a:ext uri="{FF2B5EF4-FFF2-40B4-BE49-F238E27FC236}">
                <a16:creationId xmlns:a16="http://schemas.microsoft.com/office/drawing/2014/main" id="{69DDE691-C5AE-BC2F-E04B-661180E83819}"/>
              </a:ext>
            </a:extLst>
          </p:cNvPr>
          <p:cNvSpPr>
            <a:spLocks noChangeAspect="1"/>
          </p:cNvSpPr>
          <p:nvPr/>
        </p:nvSpPr>
        <p:spPr>
          <a:xfrm>
            <a:off x="792000" y="917534"/>
            <a:ext cx="2520057" cy="5031466"/>
          </a:xfrm>
          <a:custGeom>
            <a:avLst/>
            <a:gdLst>
              <a:gd name="connsiteX0" fmla="*/ 2520056 w 2520057"/>
              <a:gd name="connsiteY0" fmla="*/ 0 h 5031466"/>
              <a:gd name="connsiteX1" fmla="*/ 2520057 w 2520057"/>
              <a:gd name="connsiteY1" fmla="*/ 2520000 h 5031466"/>
              <a:gd name="connsiteX2" fmla="*/ 2520000 w 2520057"/>
              <a:gd name="connsiteY2" fmla="*/ 2520000 h 5031466"/>
              <a:gd name="connsiteX3" fmla="*/ 2520000 w 2520057"/>
              <a:gd name="connsiteY3" fmla="*/ 5031466 h 5031466"/>
              <a:gd name="connsiteX4" fmla="*/ 0 w 2520057"/>
              <a:gd name="connsiteY4" fmla="*/ 5031466 h 5031466"/>
              <a:gd name="connsiteX5" fmla="*/ 0 w 2520057"/>
              <a:gd name="connsiteY5" fmla="*/ 2511466 h 5031466"/>
              <a:gd name="connsiteX6" fmla="*/ 8592 w 2520057"/>
              <a:gd name="connsiteY6" fmla="*/ 2511466 h 5031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20057" h="5031466">
                <a:moveTo>
                  <a:pt x="2520056" y="0"/>
                </a:moveTo>
                <a:lnTo>
                  <a:pt x="2520057" y="2520000"/>
                </a:lnTo>
                <a:lnTo>
                  <a:pt x="2520000" y="2520000"/>
                </a:lnTo>
                <a:lnTo>
                  <a:pt x="2520000" y="5031466"/>
                </a:lnTo>
                <a:lnTo>
                  <a:pt x="0" y="5031466"/>
                </a:lnTo>
                <a:lnTo>
                  <a:pt x="0" y="2511466"/>
                </a:lnTo>
                <a:lnTo>
                  <a:pt x="8592" y="2511466"/>
                </a:lnTo>
                <a:close/>
              </a:path>
            </a:pathLst>
          </a:custGeom>
          <a:solidFill>
            <a:srgbClr val="D1E3F7"/>
          </a:solidFill>
          <a:ln w="0" cap="flat">
            <a:noFill/>
            <a:prstDash val="solid"/>
            <a:miter/>
          </a:ln>
        </p:spPr>
        <p:txBody>
          <a:bodyPr rtlCol="0" anchor="ctr"/>
          <a:lstStyle/>
          <a:p>
            <a:endParaRPr lang="nl-NL"/>
          </a:p>
        </p:txBody>
      </p:sp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EC90676D-D1CB-F56F-D43F-A183F9DB635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59988" y="504210"/>
            <a:ext cx="5039998" cy="5787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4" name="Tijdelijke aanduiding voor inhoud 2">
            <a:extLst>
              <a:ext uri="{FF2B5EF4-FFF2-40B4-BE49-F238E27FC236}">
                <a16:creationId xmlns:a16="http://schemas.microsoft.com/office/drawing/2014/main" id="{C545461D-B99B-DF4C-DB8E-B9379719693C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359988" y="1838020"/>
            <a:ext cx="5069195" cy="4686500"/>
          </a:xfrm>
          <a:prstGeom prst="rect">
            <a:avLst/>
          </a:prstGeom>
        </p:spPr>
        <p:txBody>
          <a:bodyPr/>
          <a:lstStyle>
            <a:lvl1pPr>
              <a:buClr>
                <a:srgbClr val="507AC2"/>
              </a:buClr>
              <a:defRPr/>
            </a:lvl1pPr>
            <a:lvl2pPr>
              <a:buClr>
                <a:srgbClr val="507AC2"/>
              </a:buClr>
              <a:defRPr/>
            </a:lvl2pPr>
            <a:lvl3pPr>
              <a:buClr>
                <a:srgbClr val="507AC2"/>
              </a:buClr>
              <a:defRPr/>
            </a:lvl3pPr>
            <a:lvl4pPr>
              <a:buClr>
                <a:srgbClr val="507AC2"/>
              </a:buClr>
              <a:defRPr/>
            </a:lvl4pPr>
            <a:lvl5pPr>
              <a:buClr>
                <a:srgbClr val="507AC2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jdelijke aanduiding voor tekst 2">
            <a:extLst>
              <a:ext uri="{FF2B5EF4-FFF2-40B4-BE49-F238E27FC236}">
                <a16:creationId xmlns:a16="http://schemas.microsoft.com/office/drawing/2014/main" id="{E0E254BB-4ECF-CDBC-3836-B6B0EFE67378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6359988" y="1133152"/>
            <a:ext cx="5039998" cy="542636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1600" b="0">
                <a:solidFill>
                  <a:srgbClr val="507AC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8" name="Footer Placeholder 2">
            <a:extLst>
              <a:ext uri="{FF2B5EF4-FFF2-40B4-BE49-F238E27FC236}">
                <a16:creationId xmlns:a16="http://schemas.microsoft.com/office/drawing/2014/main" id="{568E9933-CCDD-A778-9885-DBB94CB1D0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85200" y="6596579"/>
            <a:ext cx="4114800" cy="1520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2"/>
                </a:solidFill>
              </a:defRPr>
            </a:lvl1pPr>
          </a:lstStyle>
          <a:p>
            <a:r>
              <a:rPr lang="en-BE"/>
              <a:t>Source</a:t>
            </a:r>
          </a:p>
        </p:txBody>
      </p:sp>
    </p:spTree>
    <p:extLst>
      <p:ext uri="{BB962C8B-B14F-4D97-AF65-F5344CB8AC3E}">
        <p14:creationId xmlns:p14="http://schemas.microsoft.com/office/powerpoint/2010/main" val="3826206295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ple images and title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Vrije vorm: vorm 9">
            <a:extLst>
              <a:ext uri="{FF2B5EF4-FFF2-40B4-BE49-F238E27FC236}">
                <a16:creationId xmlns:a16="http://schemas.microsoft.com/office/drawing/2014/main" id="{76F6EEEB-9971-9726-81A6-A842C217CA1A}"/>
              </a:ext>
            </a:extLst>
          </p:cNvPr>
          <p:cNvSpPr/>
          <p:nvPr/>
        </p:nvSpPr>
        <p:spPr>
          <a:xfrm>
            <a:off x="3312000" y="3429000"/>
            <a:ext cx="2519999" cy="2519999"/>
          </a:xfrm>
          <a:custGeom>
            <a:avLst/>
            <a:gdLst>
              <a:gd name="connsiteX0" fmla="*/ 2286026 w 2286025"/>
              <a:gd name="connsiteY0" fmla="*/ 1143013 h 2286025"/>
              <a:gd name="connsiteX1" fmla="*/ 1143012 w 2286025"/>
              <a:gd name="connsiteY1" fmla="*/ 2286026 h 2286025"/>
              <a:gd name="connsiteX2" fmla="*/ -1 w 2286025"/>
              <a:gd name="connsiteY2" fmla="*/ 1143013 h 2286025"/>
              <a:gd name="connsiteX3" fmla="*/ 1143012 w 2286025"/>
              <a:gd name="connsiteY3" fmla="*/ 0 h 2286025"/>
              <a:gd name="connsiteX4" fmla="*/ 2286026 w 2286025"/>
              <a:gd name="connsiteY4" fmla="*/ 1143013 h 2286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25" h="2286025">
                <a:moveTo>
                  <a:pt x="2286026" y="1143013"/>
                </a:moveTo>
                <a:cubicBezTo>
                  <a:pt x="2286026" y="1774282"/>
                  <a:pt x="1774282" y="2286026"/>
                  <a:pt x="1143012" y="2286026"/>
                </a:cubicBezTo>
                <a:cubicBezTo>
                  <a:pt x="511744" y="2286026"/>
                  <a:pt x="-1" y="1774282"/>
                  <a:pt x="-1" y="1143013"/>
                </a:cubicBezTo>
                <a:cubicBezTo>
                  <a:pt x="-1" y="511744"/>
                  <a:pt x="511743" y="0"/>
                  <a:pt x="1143012" y="0"/>
                </a:cubicBezTo>
                <a:cubicBezTo>
                  <a:pt x="1774281" y="0"/>
                  <a:pt x="2286026" y="511744"/>
                  <a:pt x="2286026" y="1143013"/>
                </a:cubicBezTo>
                <a:close/>
              </a:path>
            </a:pathLst>
          </a:custGeom>
          <a:solidFill>
            <a:srgbClr val="D1E3F7"/>
          </a:solidFill>
          <a:ln w="0" cap="flat">
            <a:noFill/>
            <a:prstDash val="solid"/>
            <a:miter/>
          </a:ln>
        </p:spPr>
        <p:txBody>
          <a:bodyPr rtlCol="0" anchor="ctr"/>
          <a:lstStyle/>
          <a:p>
            <a:endParaRPr lang="nl-NL"/>
          </a:p>
        </p:txBody>
      </p:sp>
      <p:sp>
        <p:nvSpPr>
          <p:cNvPr id="9" name="Vrije vorm: vorm 8">
            <a:extLst>
              <a:ext uri="{FF2B5EF4-FFF2-40B4-BE49-F238E27FC236}">
                <a16:creationId xmlns:a16="http://schemas.microsoft.com/office/drawing/2014/main" id="{5297B128-04E7-F095-D863-25F3756FB4B4}"/>
              </a:ext>
            </a:extLst>
          </p:cNvPr>
          <p:cNvSpPr>
            <a:spLocks noChangeAspect="1"/>
          </p:cNvSpPr>
          <p:nvPr/>
        </p:nvSpPr>
        <p:spPr>
          <a:xfrm>
            <a:off x="3311986" y="912007"/>
            <a:ext cx="2519999" cy="2520000"/>
          </a:xfrm>
          <a:custGeom>
            <a:avLst/>
            <a:gdLst>
              <a:gd name="connsiteX0" fmla="*/ 2286035 w 2286035"/>
              <a:gd name="connsiteY0" fmla="*/ 0 h 2286036"/>
              <a:gd name="connsiteX1" fmla="*/ 2286036 w 2286035"/>
              <a:gd name="connsiteY1" fmla="*/ 2286036 h 2286036"/>
              <a:gd name="connsiteX2" fmla="*/ 0 w 2286035"/>
              <a:gd name="connsiteY2" fmla="*/ 2286037 h 2286036"/>
              <a:gd name="connsiteX3" fmla="*/ 2286035 w 2286035"/>
              <a:gd name="connsiteY3" fmla="*/ 0 h 2286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86035" h="2286036">
                <a:moveTo>
                  <a:pt x="2286035" y="0"/>
                </a:moveTo>
                <a:lnTo>
                  <a:pt x="2286036" y="2286036"/>
                </a:lnTo>
                <a:lnTo>
                  <a:pt x="0" y="2286037"/>
                </a:lnTo>
                <a:lnTo>
                  <a:pt x="2286035" y="0"/>
                </a:lnTo>
                <a:close/>
              </a:path>
            </a:pathLst>
          </a:custGeom>
          <a:solidFill>
            <a:srgbClr val="D1E3F7"/>
          </a:solidFill>
          <a:ln w="0" cap="flat">
            <a:noFill/>
            <a:prstDash val="solid"/>
            <a:miter/>
          </a:ln>
        </p:spPr>
        <p:txBody>
          <a:bodyPr rtlCol="0" anchor="ctr"/>
          <a:lstStyle/>
          <a:p>
            <a:endParaRPr lang="nl-NL"/>
          </a:p>
        </p:txBody>
      </p:sp>
      <p:sp>
        <p:nvSpPr>
          <p:cNvPr id="19" name="Vrije vorm: vorm 18">
            <a:extLst>
              <a:ext uri="{FF2B5EF4-FFF2-40B4-BE49-F238E27FC236}">
                <a16:creationId xmlns:a16="http://schemas.microsoft.com/office/drawing/2014/main" id="{69DDE691-C5AE-BC2F-E04B-661180E83819}"/>
              </a:ext>
            </a:extLst>
          </p:cNvPr>
          <p:cNvSpPr>
            <a:spLocks noChangeAspect="1"/>
          </p:cNvSpPr>
          <p:nvPr/>
        </p:nvSpPr>
        <p:spPr>
          <a:xfrm>
            <a:off x="792025" y="917534"/>
            <a:ext cx="2520057" cy="5031466"/>
          </a:xfrm>
          <a:custGeom>
            <a:avLst/>
            <a:gdLst>
              <a:gd name="connsiteX0" fmla="*/ 2520056 w 2520057"/>
              <a:gd name="connsiteY0" fmla="*/ 0 h 5031466"/>
              <a:gd name="connsiteX1" fmla="*/ 2520057 w 2520057"/>
              <a:gd name="connsiteY1" fmla="*/ 2520000 h 5031466"/>
              <a:gd name="connsiteX2" fmla="*/ 2520000 w 2520057"/>
              <a:gd name="connsiteY2" fmla="*/ 2520000 h 5031466"/>
              <a:gd name="connsiteX3" fmla="*/ 2520000 w 2520057"/>
              <a:gd name="connsiteY3" fmla="*/ 5031466 h 5031466"/>
              <a:gd name="connsiteX4" fmla="*/ 0 w 2520057"/>
              <a:gd name="connsiteY4" fmla="*/ 5031466 h 5031466"/>
              <a:gd name="connsiteX5" fmla="*/ 0 w 2520057"/>
              <a:gd name="connsiteY5" fmla="*/ 2511466 h 5031466"/>
              <a:gd name="connsiteX6" fmla="*/ 8592 w 2520057"/>
              <a:gd name="connsiteY6" fmla="*/ 2511466 h 5031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20057" h="5031466">
                <a:moveTo>
                  <a:pt x="2520056" y="0"/>
                </a:moveTo>
                <a:lnTo>
                  <a:pt x="2520057" y="2520000"/>
                </a:lnTo>
                <a:lnTo>
                  <a:pt x="2520000" y="2520000"/>
                </a:lnTo>
                <a:lnTo>
                  <a:pt x="2520000" y="5031466"/>
                </a:lnTo>
                <a:lnTo>
                  <a:pt x="0" y="5031466"/>
                </a:lnTo>
                <a:lnTo>
                  <a:pt x="0" y="2511466"/>
                </a:lnTo>
                <a:lnTo>
                  <a:pt x="8592" y="2511466"/>
                </a:lnTo>
                <a:close/>
              </a:path>
            </a:pathLst>
          </a:custGeom>
          <a:solidFill>
            <a:srgbClr val="D1E3F7"/>
          </a:solidFill>
          <a:ln w="0" cap="flat">
            <a:noFill/>
            <a:prstDash val="solid"/>
            <a:miter/>
          </a:ln>
        </p:spPr>
        <p:txBody>
          <a:bodyPr rtlCol="0" anchor="ctr"/>
          <a:lstStyle/>
          <a:p>
            <a:endParaRPr lang="nl-NL"/>
          </a:p>
        </p:txBody>
      </p:sp>
      <p:sp>
        <p:nvSpPr>
          <p:cNvPr id="4" name="Tijdelijke aanduiding voor afbeelding 3">
            <a:extLst>
              <a:ext uri="{FF2B5EF4-FFF2-40B4-BE49-F238E27FC236}">
                <a16:creationId xmlns:a16="http://schemas.microsoft.com/office/drawing/2014/main" id="{CB217713-8550-6E7D-74DA-B21E396D96B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311984" y="3426238"/>
            <a:ext cx="2520001" cy="2520000"/>
          </a:xfrm>
          <a:custGeom>
            <a:avLst/>
            <a:gdLst>
              <a:gd name="connsiteX0" fmla="*/ 1260000 w 2520001"/>
              <a:gd name="connsiteY0" fmla="*/ 0 h 2520000"/>
              <a:gd name="connsiteX1" fmla="*/ 2520001 w 2520001"/>
              <a:gd name="connsiteY1" fmla="*/ 1260000 h 2520000"/>
              <a:gd name="connsiteX2" fmla="*/ 1260000 w 2520001"/>
              <a:gd name="connsiteY2" fmla="*/ 2520000 h 2520000"/>
              <a:gd name="connsiteX3" fmla="*/ 0 w 2520001"/>
              <a:gd name="connsiteY3" fmla="*/ 1260000 h 2520000"/>
              <a:gd name="connsiteX4" fmla="*/ 1260000 w 2520001"/>
              <a:gd name="connsiteY4" fmla="*/ 0 h 25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20001" h="2520000">
                <a:moveTo>
                  <a:pt x="1260000" y="0"/>
                </a:moveTo>
                <a:cubicBezTo>
                  <a:pt x="1955879" y="0"/>
                  <a:pt x="2520001" y="564121"/>
                  <a:pt x="2520001" y="1260000"/>
                </a:cubicBezTo>
                <a:cubicBezTo>
                  <a:pt x="2520001" y="1955879"/>
                  <a:pt x="1955880" y="2520000"/>
                  <a:pt x="1260000" y="2520000"/>
                </a:cubicBezTo>
                <a:cubicBezTo>
                  <a:pt x="564122" y="2520000"/>
                  <a:pt x="0" y="1955879"/>
                  <a:pt x="0" y="1260000"/>
                </a:cubicBezTo>
                <a:cubicBezTo>
                  <a:pt x="0" y="564121"/>
                  <a:pt x="564121" y="0"/>
                  <a:pt x="126000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Click to add image</a:t>
            </a:r>
          </a:p>
          <a:p>
            <a:endParaRPr lang="nl-NL"/>
          </a:p>
        </p:txBody>
      </p:sp>
      <p:sp>
        <p:nvSpPr>
          <p:cNvPr id="5" name="Tijdelijke aanduiding voor afbeelding 4">
            <a:extLst>
              <a:ext uri="{FF2B5EF4-FFF2-40B4-BE49-F238E27FC236}">
                <a16:creationId xmlns:a16="http://schemas.microsoft.com/office/drawing/2014/main" id="{CE3366A8-6FCF-5D96-79E8-44158F6D91F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311923" y="931507"/>
            <a:ext cx="2520000" cy="2520001"/>
          </a:xfrm>
          <a:custGeom>
            <a:avLst/>
            <a:gdLst>
              <a:gd name="connsiteX0" fmla="*/ 2519999 w 2520000"/>
              <a:gd name="connsiteY0" fmla="*/ 0 h 2520001"/>
              <a:gd name="connsiteX1" fmla="*/ 2520000 w 2520000"/>
              <a:gd name="connsiteY1" fmla="*/ 2520000 h 2520001"/>
              <a:gd name="connsiteX2" fmla="*/ 0 w 2520000"/>
              <a:gd name="connsiteY2" fmla="*/ 2520001 h 2520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20000" h="2520001">
                <a:moveTo>
                  <a:pt x="2519999" y="0"/>
                </a:moveTo>
                <a:lnTo>
                  <a:pt x="2520000" y="2520000"/>
                </a:lnTo>
                <a:lnTo>
                  <a:pt x="0" y="2520001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Click to add image</a:t>
            </a:r>
          </a:p>
          <a:p>
            <a:endParaRPr lang="nl-NL"/>
          </a:p>
        </p:txBody>
      </p:sp>
      <p:sp>
        <p:nvSpPr>
          <p:cNvPr id="6" name="Tijdelijke aanduiding voor afbeelding 5">
            <a:extLst>
              <a:ext uri="{FF2B5EF4-FFF2-40B4-BE49-F238E27FC236}">
                <a16:creationId xmlns:a16="http://schemas.microsoft.com/office/drawing/2014/main" id="{43E36CDE-2109-3197-B5A1-145E138A70C5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791914" y="927327"/>
            <a:ext cx="2520057" cy="5031466"/>
          </a:xfrm>
          <a:custGeom>
            <a:avLst/>
            <a:gdLst>
              <a:gd name="connsiteX0" fmla="*/ 2520056 w 2520057"/>
              <a:gd name="connsiteY0" fmla="*/ 0 h 5031466"/>
              <a:gd name="connsiteX1" fmla="*/ 2520057 w 2520057"/>
              <a:gd name="connsiteY1" fmla="*/ 2520000 h 5031466"/>
              <a:gd name="connsiteX2" fmla="*/ 2520000 w 2520057"/>
              <a:gd name="connsiteY2" fmla="*/ 2520000 h 5031466"/>
              <a:gd name="connsiteX3" fmla="*/ 2520000 w 2520057"/>
              <a:gd name="connsiteY3" fmla="*/ 5031466 h 5031466"/>
              <a:gd name="connsiteX4" fmla="*/ 0 w 2520057"/>
              <a:gd name="connsiteY4" fmla="*/ 5031466 h 5031466"/>
              <a:gd name="connsiteX5" fmla="*/ 0 w 2520057"/>
              <a:gd name="connsiteY5" fmla="*/ 2511466 h 5031466"/>
              <a:gd name="connsiteX6" fmla="*/ 8592 w 2520057"/>
              <a:gd name="connsiteY6" fmla="*/ 2511466 h 5031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20057" h="5031466">
                <a:moveTo>
                  <a:pt x="2520056" y="0"/>
                </a:moveTo>
                <a:lnTo>
                  <a:pt x="2520057" y="2520000"/>
                </a:lnTo>
                <a:lnTo>
                  <a:pt x="2520000" y="2520000"/>
                </a:lnTo>
                <a:lnTo>
                  <a:pt x="2520000" y="5031466"/>
                </a:lnTo>
                <a:lnTo>
                  <a:pt x="0" y="5031466"/>
                </a:lnTo>
                <a:lnTo>
                  <a:pt x="0" y="2511466"/>
                </a:lnTo>
                <a:lnTo>
                  <a:pt x="8592" y="2511466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Click to add image</a:t>
            </a:r>
          </a:p>
          <a:p>
            <a:endParaRPr lang="nl-NL"/>
          </a:p>
        </p:txBody>
      </p:sp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29C89BB8-C85C-82F5-5014-7257FFFD9E7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59988" y="504210"/>
            <a:ext cx="5039998" cy="5787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7" name="Tijdelijke aanduiding voor inhoud 2">
            <a:extLst>
              <a:ext uri="{FF2B5EF4-FFF2-40B4-BE49-F238E27FC236}">
                <a16:creationId xmlns:a16="http://schemas.microsoft.com/office/drawing/2014/main" id="{4BD9CDD1-6216-A95C-BEF1-EC8BB2001D0C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359988" y="1838020"/>
            <a:ext cx="5069195" cy="4686500"/>
          </a:xfrm>
          <a:prstGeom prst="rect">
            <a:avLst/>
          </a:prstGeom>
        </p:spPr>
        <p:txBody>
          <a:bodyPr/>
          <a:lstStyle>
            <a:lvl1pPr>
              <a:buClr>
                <a:srgbClr val="507AC2"/>
              </a:buClr>
              <a:defRPr/>
            </a:lvl1pPr>
            <a:lvl2pPr>
              <a:buClr>
                <a:srgbClr val="507AC2"/>
              </a:buClr>
              <a:defRPr/>
            </a:lvl2pPr>
            <a:lvl3pPr>
              <a:buClr>
                <a:srgbClr val="507AC2"/>
              </a:buClr>
              <a:defRPr/>
            </a:lvl3pPr>
            <a:lvl4pPr>
              <a:buClr>
                <a:srgbClr val="507AC2"/>
              </a:buClr>
              <a:defRPr/>
            </a:lvl4pPr>
            <a:lvl5pPr>
              <a:buClr>
                <a:srgbClr val="507AC2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jdelijke aanduiding voor tekst 2">
            <a:extLst>
              <a:ext uri="{FF2B5EF4-FFF2-40B4-BE49-F238E27FC236}">
                <a16:creationId xmlns:a16="http://schemas.microsoft.com/office/drawing/2014/main" id="{6D75827E-76C2-83C8-589B-A1BBF747F335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6359988" y="1133152"/>
            <a:ext cx="5039998" cy="542636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1600" b="0">
                <a:solidFill>
                  <a:srgbClr val="507AC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C49C52BC-B84C-D89C-AB55-04B7444BE4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85200" y="6596579"/>
            <a:ext cx="4114800" cy="1520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2"/>
                </a:solidFill>
              </a:defRPr>
            </a:lvl1pPr>
          </a:lstStyle>
          <a:p>
            <a:r>
              <a:rPr lang="en-BE"/>
              <a:t>Source</a:t>
            </a:r>
          </a:p>
        </p:txBody>
      </p:sp>
    </p:spTree>
    <p:extLst>
      <p:ext uri="{BB962C8B-B14F-4D97-AF65-F5344CB8AC3E}">
        <p14:creationId xmlns:p14="http://schemas.microsoft.com/office/powerpoint/2010/main" val="2604609608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image and title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jdelijke aanduiding voor afbeelding 12">
            <a:extLst>
              <a:ext uri="{FF2B5EF4-FFF2-40B4-BE49-F238E27FC236}">
                <a16:creationId xmlns:a16="http://schemas.microsoft.com/office/drawing/2014/main" id="{9ED2D670-E603-60EE-4F3B-5B5343957365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02072" y="917534"/>
            <a:ext cx="5029927" cy="5031466"/>
          </a:xfrm>
          <a:custGeom>
            <a:avLst/>
            <a:gdLst>
              <a:gd name="connsiteX0" fmla="*/ 2520000 w 5029927"/>
              <a:gd name="connsiteY0" fmla="*/ 2524522 h 5031466"/>
              <a:gd name="connsiteX1" fmla="*/ 2520000 w 5029927"/>
              <a:gd name="connsiteY1" fmla="*/ 3620442 h 5031466"/>
              <a:gd name="connsiteX2" fmla="*/ 2529606 w 5029927"/>
              <a:gd name="connsiteY2" fmla="*/ 3548425 h 5031466"/>
              <a:gd name="connsiteX3" fmla="*/ 3515992 w 5029927"/>
              <a:gd name="connsiteY3" fmla="*/ 2537065 h 5031466"/>
              <a:gd name="connsiteX4" fmla="*/ 3640418 w 5029927"/>
              <a:gd name="connsiteY4" fmla="*/ 2524522 h 5031466"/>
              <a:gd name="connsiteX5" fmla="*/ 2520056 w 5029927"/>
              <a:gd name="connsiteY5" fmla="*/ 0 h 5031466"/>
              <a:gd name="connsiteX6" fmla="*/ 2520057 w 5029927"/>
              <a:gd name="connsiteY6" fmla="*/ 2514378 h 5031466"/>
              <a:gd name="connsiteX7" fmla="*/ 5029912 w 5029927"/>
              <a:gd name="connsiteY7" fmla="*/ 4521 h 5031466"/>
              <a:gd name="connsiteX8" fmla="*/ 5029913 w 5029927"/>
              <a:gd name="connsiteY8" fmla="*/ 2524521 h 5031466"/>
              <a:gd name="connsiteX9" fmla="*/ 3899433 w 5029927"/>
              <a:gd name="connsiteY9" fmla="*/ 2524522 h 5031466"/>
              <a:gd name="connsiteX10" fmla="*/ 4023860 w 5029927"/>
              <a:gd name="connsiteY10" fmla="*/ 2537065 h 5031466"/>
              <a:gd name="connsiteX11" fmla="*/ 5029927 w 5029927"/>
              <a:gd name="connsiteY11" fmla="*/ 3771466 h 5031466"/>
              <a:gd name="connsiteX12" fmla="*/ 3769926 w 5029927"/>
              <a:gd name="connsiteY12" fmla="*/ 5031466 h 5031466"/>
              <a:gd name="connsiteX13" fmla="*/ 2535525 w 5029927"/>
              <a:gd name="connsiteY13" fmla="*/ 4025400 h 5031466"/>
              <a:gd name="connsiteX14" fmla="*/ 2520000 w 5029927"/>
              <a:gd name="connsiteY14" fmla="*/ 3923677 h 5031466"/>
              <a:gd name="connsiteX15" fmla="*/ 2520000 w 5029927"/>
              <a:gd name="connsiteY15" fmla="*/ 5031466 h 5031466"/>
              <a:gd name="connsiteX16" fmla="*/ 0 w 5029927"/>
              <a:gd name="connsiteY16" fmla="*/ 5031466 h 5031466"/>
              <a:gd name="connsiteX17" fmla="*/ 0 w 5029927"/>
              <a:gd name="connsiteY17" fmla="*/ 2511466 h 5031466"/>
              <a:gd name="connsiteX18" fmla="*/ 8592 w 5029927"/>
              <a:gd name="connsiteY18" fmla="*/ 2511466 h 5031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029927" h="5031466">
                <a:moveTo>
                  <a:pt x="2520000" y="2524522"/>
                </a:moveTo>
                <a:lnTo>
                  <a:pt x="2520000" y="3620442"/>
                </a:lnTo>
                <a:lnTo>
                  <a:pt x="2529606" y="3548425"/>
                </a:lnTo>
                <a:cubicBezTo>
                  <a:pt x="2620125" y="3041670"/>
                  <a:pt x="3013601" y="2639869"/>
                  <a:pt x="3515992" y="2537065"/>
                </a:cubicBezTo>
                <a:lnTo>
                  <a:pt x="3640418" y="2524522"/>
                </a:lnTo>
                <a:close/>
                <a:moveTo>
                  <a:pt x="2520056" y="0"/>
                </a:moveTo>
                <a:lnTo>
                  <a:pt x="2520057" y="2514378"/>
                </a:lnTo>
                <a:lnTo>
                  <a:pt x="5029912" y="4521"/>
                </a:lnTo>
                <a:lnTo>
                  <a:pt x="5029913" y="2524521"/>
                </a:lnTo>
                <a:lnTo>
                  <a:pt x="3899433" y="2524522"/>
                </a:lnTo>
                <a:lnTo>
                  <a:pt x="4023860" y="2537065"/>
                </a:lnTo>
                <a:cubicBezTo>
                  <a:pt x="4598021" y="2654555"/>
                  <a:pt x="5029927" y="3162572"/>
                  <a:pt x="5029927" y="3771466"/>
                </a:cubicBezTo>
                <a:cubicBezTo>
                  <a:pt x="5029927" y="4467345"/>
                  <a:pt x="4465806" y="5031466"/>
                  <a:pt x="3769926" y="5031466"/>
                </a:cubicBezTo>
                <a:cubicBezTo>
                  <a:pt x="3161033" y="5031466"/>
                  <a:pt x="2653015" y="4599561"/>
                  <a:pt x="2535525" y="4025400"/>
                </a:cubicBezTo>
                <a:lnTo>
                  <a:pt x="2520000" y="3923677"/>
                </a:lnTo>
                <a:lnTo>
                  <a:pt x="2520000" y="5031466"/>
                </a:lnTo>
                <a:lnTo>
                  <a:pt x="0" y="5031466"/>
                </a:lnTo>
                <a:lnTo>
                  <a:pt x="0" y="2511466"/>
                </a:lnTo>
                <a:lnTo>
                  <a:pt x="8592" y="2511466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Click to add image</a:t>
            </a:r>
          </a:p>
          <a:p>
            <a:endParaRPr lang="nl-NL"/>
          </a:p>
        </p:txBody>
      </p:sp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4D886A22-F179-97D1-07B9-301B9E65A58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59988" y="504210"/>
            <a:ext cx="5039998" cy="5787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4" name="Tijdelijke aanduiding voor inhoud 2">
            <a:extLst>
              <a:ext uri="{FF2B5EF4-FFF2-40B4-BE49-F238E27FC236}">
                <a16:creationId xmlns:a16="http://schemas.microsoft.com/office/drawing/2014/main" id="{D9906990-E5E2-9F35-FE06-D06FD9C88EC1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359988" y="1838020"/>
            <a:ext cx="5069195" cy="4686500"/>
          </a:xfrm>
          <a:prstGeom prst="rect">
            <a:avLst/>
          </a:prstGeom>
        </p:spPr>
        <p:txBody>
          <a:bodyPr/>
          <a:lstStyle>
            <a:lvl1pPr>
              <a:buClr>
                <a:srgbClr val="507AC2"/>
              </a:buClr>
              <a:defRPr/>
            </a:lvl1pPr>
            <a:lvl2pPr>
              <a:buClr>
                <a:srgbClr val="507AC2"/>
              </a:buClr>
              <a:defRPr/>
            </a:lvl2pPr>
            <a:lvl3pPr>
              <a:buClr>
                <a:srgbClr val="507AC2"/>
              </a:buClr>
              <a:defRPr/>
            </a:lvl3pPr>
            <a:lvl4pPr>
              <a:buClr>
                <a:srgbClr val="507AC2"/>
              </a:buClr>
              <a:defRPr/>
            </a:lvl4pPr>
            <a:lvl5pPr>
              <a:buClr>
                <a:srgbClr val="507AC2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jdelijke aanduiding voor tekst 2">
            <a:extLst>
              <a:ext uri="{FF2B5EF4-FFF2-40B4-BE49-F238E27FC236}">
                <a16:creationId xmlns:a16="http://schemas.microsoft.com/office/drawing/2014/main" id="{70EBFBA2-5E6D-B4B6-B727-CF12C88DC41A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6359988" y="1133152"/>
            <a:ext cx="5039998" cy="542636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1600" b="0">
                <a:solidFill>
                  <a:srgbClr val="507AC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8" name="Footer Placeholder 2">
            <a:extLst>
              <a:ext uri="{FF2B5EF4-FFF2-40B4-BE49-F238E27FC236}">
                <a16:creationId xmlns:a16="http://schemas.microsoft.com/office/drawing/2014/main" id="{C95B29A3-F25C-CC52-8F82-18DF09DD74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85200" y="6596579"/>
            <a:ext cx="4114800" cy="1520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2"/>
                </a:solidFill>
              </a:defRPr>
            </a:lvl1pPr>
          </a:lstStyle>
          <a:p>
            <a:r>
              <a:rPr lang="en-BE"/>
              <a:t>Source</a:t>
            </a:r>
          </a:p>
        </p:txBody>
      </p:sp>
    </p:spTree>
    <p:extLst>
      <p:ext uri="{BB962C8B-B14F-4D97-AF65-F5344CB8AC3E}">
        <p14:creationId xmlns:p14="http://schemas.microsoft.com/office/powerpoint/2010/main" val="2830358395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image and title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5">
            <a:extLst>
              <a:ext uri="{FF2B5EF4-FFF2-40B4-BE49-F238E27FC236}">
                <a16:creationId xmlns:a16="http://schemas.microsoft.com/office/drawing/2014/main" id="{3DE2C36C-1842-5D38-A346-C055971CC81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-476" y="504210"/>
            <a:ext cx="5832475" cy="6020310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/>
              <a:t>Click to add image</a:t>
            </a:r>
          </a:p>
          <a:p>
            <a:endParaRPr lang="en-BE"/>
          </a:p>
        </p:txBody>
      </p:sp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91FE51D8-81C4-4D3F-8715-8C78D93911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59988" y="504210"/>
            <a:ext cx="5039998" cy="5787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4" name="Tijdelijke aanduiding voor inhoud 2">
            <a:extLst>
              <a:ext uri="{FF2B5EF4-FFF2-40B4-BE49-F238E27FC236}">
                <a16:creationId xmlns:a16="http://schemas.microsoft.com/office/drawing/2014/main" id="{1C095C20-5DA4-705D-3EFC-4CA62F7377F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359988" y="1838020"/>
            <a:ext cx="5069195" cy="4686500"/>
          </a:xfrm>
          <a:prstGeom prst="rect">
            <a:avLst/>
          </a:prstGeom>
        </p:spPr>
        <p:txBody>
          <a:bodyPr/>
          <a:lstStyle>
            <a:lvl1pPr>
              <a:buClr>
                <a:srgbClr val="507AC2"/>
              </a:buClr>
              <a:defRPr/>
            </a:lvl1pPr>
            <a:lvl2pPr>
              <a:buClr>
                <a:srgbClr val="507AC2"/>
              </a:buClr>
              <a:defRPr/>
            </a:lvl2pPr>
            <a:lvl3pPr>
              <a:buClr>
                <a:srgbClr val="507AC2"/>
              </a:buClr>
              <a:defRPr/>
            </a:lvl3pPr>
            <a:lvl4pPr>
              <a:buClr>
                <a:srgbClr val="507AC2"/>
              </a:buClr>
              <a:defRPr/>
            </a:lvl4pPr>
            <a:lvl5pPr>
              <a:buClr>
                <a:srgbClr val="507AC2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jdelijke aanduiding voor tekst 2">
            <a:extLst>
              <a:ext uri="{FF2B5EF4-FFF2-40B4-BE49-F238E27FC236}">
                <a16:creationId xmlns:a16="http://schemas.microsoft.com/office/drawing/2014/main" id="{336AC104-8F2F-64E0-8E47-DB81ECA78823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6359988" y="1133152"/>
            <a:ext cx="5039998" cy="542636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1600" b="0">
                <a:solidFill>
                  <a:srgbClr val="507AC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9" name="Footer Placeholder 2">
            <a:extLst>
              <a:ext uri="{FF2B5EF4-FFF2-40B4-BE49-F238E27FC236}">
                <a16:creationId xmlns:a16="http://schemas.microsoft.com/office/drawing/2014/main" id="{605A80EE-6DCA-FA08-9BCE-788B585C67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85200" y="6596579"/>
            <a:ext cx="4114800" cy="1520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2"/>
                </a:solidFill>
              </a:defRPr>
            </a:lvl1pPr>
          </a:lstStyle>
          <a:p>
            <a:r>
              <a:rPr lang="en-BE"/>
              <a:t>Source</a:t>
            </a:r>
          </a:p>
        </p:txBody>
      </p:sp>
    </p:spTree>
    <p:extLst>
      <p:ext uri="{BB962C8B-B14F-4D97-AF65-F5344CB8AC3E}">
        <p14:creationId xmlns:p14="http://schemas.microsoft.com/office/powerpoint/2010/main" val="257523812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image and title 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4">
            <a:extLst>
              <a:ext uri="{FF2B5EF4-FFF2-40B4-BE49-F238E27FC236}">
                <a16:creationId xmlns:a16="http://schemas.microsoft.com/office/drawing/2014/main" id="{B08E8BA3-22A1-B274-BF7C-0A8379F109F1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791998" y="504210"/>
            <a:ext cx="5040001" cy="602031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l-NL"/>
          </a:p>
        </p:txBody>
      </p:sp>
      <p:sp>
        <p:nvSpPr>
          <p:cNvPr id="3" name="Tijdelijke aanduiding voor titel 1">
            <a:extLst>
              <a:ext uri="{FF2B5EF4-FFF2-40B4-BE49-F238E27FC236}">
                <a16:creationId xmlns:a16="http://schemas.microsoft.com/office/drawing/2014/main" id="{00487E03-6452-3E0B-2907-B50BDA77BAA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59988" y="504210"/>
            <a:ext cx="5039998" cy="5787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4" name="Tijdelijke aanduiding voor inhoud 2">
            <a:extLst>
              <a:ext uri="{FF2B5EF4-FFF2-40B4-BE49-F238E27FC236}">
                <a16:creationId xmlns:a16="http://schemas.microsoft.com/office/drawing/2014/main" id="{FC45BE0D-6094-AF2C-111E-0EB5F9008F55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359988" y="1838020"/>
            <a:ext cx="5069195" cy="4686500"/>
          </a:xfrm>
          <a:prstGeom prst="rect">
            <a:avLst/>
          </a:prstGeom>
        </p:spPr>
        <p:txBody>
          <a:bodyPr/>
          <a:lstStyle>
            <a:lvl1pPr>
              <a:buClr>
                <a:srgbClr val="507AC2"/>
              </a:buClr>
              <a:defRPr/>
            </a:lvl1pPr>
            <a:lvl2pPr>
              <a:buClr>
                <a:srgbClr val="507AC2"/>
              </a:buClr>
              <a:defRPr/>
            </a:lvl2pPr>
            <a:lvl3pPr>
              <a:buClr>
                <a:srgbClr val="507AC2"/>
              </a:buClr>
              <a:defRPr/>
            </a:lvl3pPr>
            <a:lvl4pPr>
              <a:buClr>
                <a:srgbClr val="507AC2"/>
              </a:buClr>
              <a:defRPr/>
            </a:lvl4pPr>
            <a:lvl5pPr>
              <a:buClr>
                <a:srgbClr val="507AC2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jdelijke aanduiding voor tekst 2">
            <a:extLst>
              <a:ext uri="{FF2B5EF4-FFF2-40B4-BE49-F238E27FC236}">
                <a16:creationId xmlns:a16="http://schemas.microsoft.com/office/drawing/2014/main" id="{08CDF9E0-D9B1-2800-E4B2-697C182C79F4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6359988" y="1133152"/>
            <a:ext cx="5039998" cy="542636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1600" b="0">
                <a:solidFill>
                  <a:srgbClr val="507AC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9" name="Footer Placeholder 2">
            <a:extLst>
              <a:ext uri="{FF2B5EF4-FFF2-40B4-BE49-F238E27FC236}">
                <a16:creationId xmlns:a16="http://schemas.microsoft.com/office/drawing/2014/main" id="{F8D29A37-7906-BF66-E233-6B0A2A7DFA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85200" y="6596579"/>
            <a:ext cx="4114800" cy="1520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2"/>
                </a:solidFill>
              </a:defRPr>
            </a:lvl1pPr>
          </a:lstStyle>
          <a:p>
            <a:r>
              <a:rPr lang="en-BE"/>
              <a:t>Source</a:t>
            </a:r>
          </a:p>
        </p:txBody>
      </p:sp>
    </p:spTree>
    <p:extLst>
      <p:ext uri="{BB962C8B-B14F-4D97-AF65-F5344CB8AC3E}">
        <p14:creationId xmlns:p14="http://schemas.microsoft.com/office/powerpoint/2010/main" val="3198212766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2C0AEA8-36A5-0A78-8020-162823F2DF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792000" y="1302214"/>
            <a:ext cx="3060000" cy="524466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jdelijke aanduiding voor titel 1">
            <a:extLst>
              <a:ext uri="{FF2B5EF4-FFF2-40B4-BE49-F238E27FC236}">
                <a16:creationId xmlns:a16="http://schemas.microsoft.com/office/drawing/2014/main" id="{5ADB89B9-30A3-4F0A-3FF7-83AD7F9F8F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2000" y="517945"/>
            <a:ext cx="10608000" cy="6064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2" name="Tijdelijke aanduiding voor inhoud 2">
            <a:extLst>
              <a:ext uri="{FF2B5EF4-FFF2-40B4-BE49-F238E27FC236}">
                <a16:creationId xmlns:a16="http://schemas.microsoft.com/office/drawing/2014/main" id="{6D6E3BA9-5D4F-477A-7630-0A89A6E8DDE1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8340000" y="1302214"/>
            <a:ext cx="3060000" cy="524466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ijdelijke aanduiding voor inhoud 2">
            <a:extLst>
              <a:ext uri="{FF2B5EF4-FFF2-40B4-BE49-F238E27FC236}">
                <a16:creationId xmlns:a16="http://schemas.microsoft.com/office/drawing/2014/main" id="{20830080-413E-0A95-15AD-BB4C1A590A2A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4566000" y="1302215"/>
            <a:ext cx="3060000" cy="524466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Footer Placeholder 2">
            <a:extLst>
              <a:ext uri="{FF2B5EF4-FFF2-40B4-BE49-F238E27FC236}">
                <a16:creationId xmlns:a16="http://schemas.microsoft.com/office/drawing/2014/main" id="{AE32FEEF-5C9A-8704-D4D7-C5F8E70AF6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85200" y="6596579"/>
            <a:ext cx="4114800" cy="1520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2"/>
                </a:solidFill>
              </a:defRPr>
            </a:lvl1pPr>
          </a:lstStyle>
          <a:p>
            <a:r>
              <a:rPr lang="en-BE"/>
              <a:t>Source</a:t>
            </a:r>
          </a:p>
        </p:txBody>
      </p:sp>
    </p:spTree>
    <p:extLst>
      <p:ext uri="{BB962C8B-B14F-4D97-AF65-F5344CB8AC3E}">
        <p14:creationId xmlns:p14="http://schemas.microsoft.com/office/powerpoint/2010/main" val="4276685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22.xml"/><Relationship Id="rId18" Type="http://schemas.openxmlformats.org/officeDocument/2006/relationships/slideLayout" Target="../slideLayouts/slideLayout27.xml"/><Relationship Id="rId26" Type="http://schemas.openxmlformats.org/officeDocument/2006/relationships/slideLayout" Target="../slideLayouts/slideLayout35.xml"/><Relationship Id="rId39" Type="http://schemas.openxmlformats.org/officeDocument/2006/relationships/slideLayout" Target="../slideLayouts/slideLayout48.xml"/><Relationship Id="rId21" Type="http://schemas.openxmlformats.org/officeDocument/2006/relationships/slideLayout" Target="../slideLayouts/slideLayout30.xml"/><Relationship Id="rId34" Type="http://schemas.openxmlformats.org/officeDocument/2006/relationships/slideLayout" Target="../slideLayouts/slideLayout43.xml"/><Relationship Id="rId42" Type="http://schemas.openxmlformats.org/officeDocument/2006/relationships/slideLayout" Target="../slideLayouts/slideLayout51.xml"/><Relationship Id="rId47" Type="http://schemas.openxmlformats.org/officeDocument/2006/relationships/slideLayout" Target="../slideLayouts/slideLayout56.xml"/><Relationship Id="rId50" Type="http://schemas.openxmlformats.org/officeDocument/2006/relationships/slideLayout" Target="../slideLayouts/slideLayout59.xml"/><Relationship Id="rId55" Type="http://schemas.openxmlformats.org/officeDocument/2006/relationships/slideLayout" Target="../slideLayouts/slideLayout64.xml"/><Relationship Id="rId7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1.xml"/><Relationship Id="rId16" Type="http://schemas.openxmlformats.org/officeDocument/2006/relationships/slideLayout" Target="../slideLayouts/slideLayout25.xml"/><Relationship Id="rId29" Type="http://schemas.openxmlformats.org/officeDocument/2006/relationships/slideLayout" Target="../slideLayouts/slideLayout38.xml"/><Relationship Id="rId11" Type="http://schemas.openxmlformats.org/officeDocument/2006/relationships/slideLayout" Target="../slideLayouts/slideLayout20.xml"/><Relationship Id="rId24" Type="http://schemas.openxmlformats.org/officeDocument/2006/relationships/slideLayout" Target="../slideLayouts/slideLayout33.xml"/><Relationship Id="rId32" Type="http://schemas.openxmlformats.org/officeDocument/2006/relationships/slideLayout" Target="../slideLayouts/slideLayout41.xml"/><Relationship Id="rId37" Type="http://schemas.openxmlformats.org/officeDocument/2006/relationships/slideLayout" Target="../slideLayouts/slideLayout46.xml"/><Relationship Id="rId40" Type="http://schemas.openxmlformats.org/officeDocument/2006/relationships/slideLayout" Target="../slideLayouts/slideLayout49.xml"/><Relationship Id="rId45" Type="http://schemas.openxmlformats.org/officeDocument/2006/relationships/slideLayout" Target="../slideLayouts/slideLayout54.xml"/><Relationship Id="rId53" Type="http://schemas.openxmlformats.org/officeDocument/2006/relationships/slideLayout" Target="../slideLayouts/slideLayout62.xml"/><Relationship Id="rId58" Type="http://schemas.openxmlformats.org/officeDocument/2006/relationships/slideLayout" Target="../slideLayouts/slideLayout67.xml"/><Relationship Id="rId5" Type="http://schemas.openxmlformats.org/officeDocument/2006/relationships/slideLayout" Target="../slideLayouts/slideLayout14.xml"/><Relationship Id="rId61" Type="http://schemas.openxmlformats.org/officeDocument/2006/relationships/theme" Target="../theme/theme2.xml"/><Relationship Id="rId19" Type="http://schemas.openxmlformats.org/officeDocument/2006/relationships/slideLayout" Target="../slideLayouts/slideLayout28.xml"/><Relationship Id="rId14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31.xml"/><Relationship Id="rId27" Type="http://schemas.openxmlformats.org/officeDocument/2006/relationships/slideLayout" Target="../slideLayouts/slideLayout36.xml"/><Relationship Id="rId30" Type="http://schemas.openxmlformats.org/officeDocument/2006/relationships/slideLayout" Target="../slideLayouts/slideLayout39.xml"/><Relationship Id="rId35" Type="http://schemas.openxmlformats.org/officeDocument/2006/relationships/slideLayout" Target="../slideLayouts/slideLayout44.xml"/><Relationship Id="rId43" Type="http://schemas.openxmlformats.org/officeDocument/2006/relationships/slideLayout" Target="../slideLayouts/slideLayout52.xml"/><Relationship Id="rId48" Type="http://schemas.openxmlformats.org/officeDocument/2006/relationships/slideLayout" Target="../slideLayouts/slideLayout57.xml"/><Relationship Id="rId56" Type="http://schemas.openxmlformats.org/officeDocument/2006/relationships/slideLayout" Target="../slideLayouts/slideLayout65.xml"/><Relationship Id="rId8" Type="http://schemas.openxmlformats.org/officeDocument/2006/relationships/slideLayout" Target="../slideLayouts/slideLayout17.xml"/><Relationship Id="rId51" Type="http://schemas.openxmlformats.org/officeDocument/2006/relationships/slideLayout" Target="../slideLayouts/slideLayout60.xml"/><Relationship Id="rId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21.xml"/><Relationship Id="rId17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34.xml"/><Relationship Id="rId33" Type="http://schemas.openxmlformats.org/officeDocument/2006/relationships/slideLayout" Target="../slideLayouts/slideLayout42.xml"/><Relationship Id="rId38" Type="http://schemas.openxmlformats.org/officeDocument/2006/relationships/slideLayout" Target="../slideLayouts/slideLayout47.xml"/><Relationship Id="rId46" Type="http://schemas.openxmlformats.org/officeDocument/2006/relationships/slideLayout" Target="../slideLayouts/slideLayout55.xml"/><Relationship Id="rId59" Type="http://schemas.openxmlformats.org/officeDocument/2006/relationships/slideLayout" Target="../slideLayouts/slideLayout68.xml"/><Relationship Id="rId20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50.xml"/><Relationship Id="rId54" Type="http://schemas.openxmlformats.org/officeDocument/2006/relationships/slideLayout" Target="../slideLayouts/slideLayout63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5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32.xml"/><Relationship Id="rId28" Type="http://schemas.openxmlformats.org/officeDocument/2006/relationships/slideLayout" Target="../slideLayouts/slideLayout37.xml"/><Relationship Id="rId36" Type="http://schemas.openxmlformats.org/officeDocument/2006/relationships/slideLayout" Target="../slideLayouts/slideLayout45.xml"/><Relationship Id="rId49" Type="http://schemas.openxmlformats.org/officeDocument/2006/relationships/slideLayout" Target="../slideLayouts/slideLayout58.xml"/><Relationship Id="rId57" Type="http://schemas.openxmlformats.org/officeDocument/2006/relationships/slideLayout" Target="../slideLayouts/slideLayout66.xml"/><Relationship Id="rId10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40.xml"/><Relationship Id="rId44" Type="http://schemas.openxmlformats.org/officeDocument/2006/relationships/slideLayout" Target="../slideLayouts/slideLayout53.xml"/><Relationship Id="rId52" Type="http://schemas.openxmlformats.org/officeDocument/2006/relationships/slideLayout" Target="../slideLayouts/slideLayout61.xml"/><Relationship Id="rId60" Type="http://schemas.openxmlformats.org/officeDocument/2006/relationships/slideLayout" Target="../slideLayouts/slideLayout6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_rels/slideMaster3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82.xml"/><Relationship Id="rId18" Type="http://schemas.openxmlformats.org/officeDocument/2006/relationships/slideLayout" Target="../slideLayouts/slideLayout87.xml"/><Relationship Id="rId26" Type="http://schemas.openxmlformats.org/officeDocument/2006/relationships/slideLayout" Target="../slideLayouts/slideLayout95.xml"/><Relationship Id="rId39" Type="http://schemas.openxmlformats.org/officeDocument/2006/relationships/slideLayout" Target="../slideLayouts/slideLayout108.xml"/><Relationship Id="rId21" Type="http://schemas.openxmlformats.org/officeDocument/2006/relationships/slideLayout" Target="../slideLayouts/slideLayout90.xml"/><Relationship Id="rId34" Type="http://schemas.openxmlformats.org/officeDocument/2006/relationships/slideLayout" Target="../slideLayouts/slideLayout103.xml"/><Relationship Id="rId42" Type="http://schemas.openxmlformats.org/officeDocument/2006/relationships/slideLayout" Target="../slideLayouts/slideLayout111.xml"/><Relationship Id="rId47" Type="http://schemas.openxmlformats.org/officeDocument/2006/relationships/slideLayout" Target="../slideLayouts/slideLayout116.xml"/><Relationship Id="rId50" Type="http://schemas.openxmlformats.org/officeDocument/2006/relationships/slideLayout" Target="../slideLayouts/slideLayout119.xml"/><Relationship Id="rId55" Type="http://schemas.openxmlformats.org/officeDocument/2006/relationships/slideLayout" Target="../slideLayouts/slideLayout124.xml"/><Relationship Id="rId7" Type="http://schemas.openxmlformats.org/officeDocument/2006/relationships/slideLayout" Target="../slideLayouts/slideLayout76.xml"/><Relationship Id="rId2" Type="http://schemas.openxmlformats.org/officeDocument/2006/relationships/slideLayout" Target="../slideLayouts/slideLayout71.xml"/><Relationship Id="rId16" Type="http://schemas.openxmlformats.org/officeDocument/2006/relationships/slideLayout" Target="../slideLayouts/slideLayout85.xml"/><Relationship Id="rId29" Type="http://schemas.openxmlformats.org/officeDocument/2006/relationships/slideLayout" Target="../slideLayouts/slideLayout98.xml"/><Relationship Id="rId11" Type="http://schemas.openxmlformats.org/officeDocument/2006/relationships/slideLayout" Target="../slideLayouts/slideLayout80.xml"/><Relationship Id="rId24" Type="http://schemas.openxmlformats.org/officeDocument/2006/relationships/slideLayout" Target="../slideLayouts/slideLayout93.xml"/><Relationship Id="rId32" Type="http://schemas.openxmlformats.org/officeDocument/2006/relationships/slideLayout" Target="../slideLayouts/slideLayout101.xml"/><Relationship Id="rId37" Type="http://schemas.openxmlformats.org/officeDocument/2006/relationships/slideLayout" Target="../slideLayouts/slideLayout106.xml"/><Relationship Id="rId40" Type="http://schemas.openxmlformats.org/officeDocument/2006/relationships/slideLayout" Target="../slideLayouts/slideLayout109.xml"/><Relationship Id="rId45" Type="http://schemas.openxmlformats.org/officeDocument/2006/relationships/slideLayout" Target="../slideLayouts/slideLayout114.xml"/><Relationship Id="rId53" Type="http://schemas.openxmlformats.org/officeDocument/2006/relationships/slideLayout" Target="../slideLayouts/slideLayout122.xml"/><Relationship Id="rId58" Type="http://schemas.openxmlformats.org/officeDocument/2006/relationships/slideLayout" Target="../slideLayouts/slideLayout127.xml"/><Relationship Id="rId5" Type="http://schemas.openxmlformats.org/officeDocument/2006/relationships/slideLayout" Target="../slideLayouts/slideLayout74.xml"/><Relationship Id="rId19" Type="http://schemas.openxmlformats.org/officeDocument/2006/relationships/slideLayout" Target="../slideLayouts/slideLayout88.xml"/><Relationship Id="rId4" Type="http://schemas.openxmlformats.org/officeDocument/2006/relationships/slideLayout" Target="../slideLayouts/slideLayout73.xml"/><Relationship Id="rId9" Type="http://schemas.openxmlformats.org/officeDocument/2006/relationships/slideLayout" Target="../slideLayouts/slideLayout78.xml"/><Relationship Id="rId14" Type="http://schemas.openxmlformats.org/officeDocument/2006/relationships/slideLayout" Target="../slideLayouts/slideLayout83.xml"/><Relationship Id="rId22" Type="http://schemas.openxmlformats.org/officeDocument/2006/relationships/slideLayout" Target="../slideLayouts/slideLayout91.xml"/><Relationship Id="rId27" Type="http://schemas.openxmlformats.org/officeDocument/2006/relationships/slideLayout" Target="../slideLayouts/slideLayout96.xml"/><Relationship Id="rId30" Type="http://schemas.openxmlformats.org/officeDocument/2006/relationships/slideLayout" Target="../slideLayouts/slideLayout99.xml"/><Relationship Id="rId35" Type="http://schemas.openxmlformats.org/officeDocument/2006/relationships/slideLayout" Target="../slideLayouts/slideLayout104.xml"/><Relationship Id="rId43" Type="http://schemas.openxmlformats.org/officeDocument/2006/relationships/slideLayout" Target="../slideLayouts/slideLayout112.xml"/><Relationship Id="rId48" Type="http://schemas.openxmlformats.org/officeDocument/2006/relationships/slideLayout" Target="../slideLayouts/slideLayout117.xml"/><Relationship Id="rId56" Type="http://schemas.openxmlformats.org/officeDocument/2006/relationships/slideLayout" Target="../slideLayouts/slideLayout125.xml"/><Relationship Id="rId8" Type="http://schemas.openxmlformats.org/officeDocument/2006/relationships/slideLayout" Target="../slideLayouts/slideLayout77.xml"/><Relationship Id="rId51" Type="http://schemas.openxmlformats.org/officeDocument/2006/relationships/slideLayout" Target="../slideLayouts/slideLayout120.xml"/><Relationship Id="rId3" Type="http://schemas.openxmlformats.org/officeDocument/2006/relationships/slideLayout" Target="../slideLayouts/slideLayout72.xml"/><Relationship Id="rId12" Type="http://schemas.openxmlformats.org/officeDocument/2006/relationships/slideLayout" Target="../slideLayouts/slideLayout81.xml"/><Relationship Id="rId17" Type="http://schemas.openxmlformats.org/officeDocument/2006/relationships/slideLayout" Target="../slideLayouts/slideLayout86.xml"/><Relationship Id="rId25" Type="http://schemas.openxmlformats.org/officeDocument/2006/relationships/slideLayout" Target="../slideLayouts/slideLayout94.xml"/><Relationship Id="rId33" Type="http://schemas.openxmlformats.org/officeDocument/2006/relationships/slideLayout" Target="../slideLayouts/slideLayout102.xml"/><Relationship Id="rId38" Type="http://schemas.openxmlformats.org/officeDocument/2006/relationships/slideLayout" Target="../slideLayouts/slideLayout107.xml"/><Relationship Id="rId46" Type="http://schemas.openxmlformats.org/officeDocument/2006/relationships/slideLayout" Target="../slideLayouts/slideLayout115.xml"/><Relationship Id="rId59" Type="http://schemas.openxmlformats.org/officeDocument/2006/relationships/theme" Target="../theme/theme3.xml"/><Relationship Id="rId20" Type="http://schemas.openxmlformats.org/officeDocument/2006/relationships/slideLayout" Target="../slideLayouts/slideLayout89.xml"/><Relationship Id="rId41" Type="http://schemas.openxmlformats.org/officeDocument/2006/relationships/slideLayout" Target="../slideLayouts/slideLayout110.xml"/><Relationship Id="rId54" Type="http://schemas.openxmlformats.org/officeDocument/2006/relationships/slideLayout" Target="../slideLayouts/slideLayout123.xml"/><Relationship Id="rId1" Type="http://schemas.openxmlformats.org/officeDocument/2006/relationships/slideLayout" Target="../slideLayouts/slideLayout70.xml"/><Relationship Id="rId6" Type="http://schemas.openxmlformats.org/officeDocument/2006/relationships/slideLayout" Target="../slideLayouts/slideLayout75.xml"/><Relationship Id="rId15" Type="http://schemas.openxmlformats.org/officeDocument/2006/relationships/slideLayout" Target="../slideLayouts/slideLayout84.xml"/><Relationship Id="rId23" Type="http://schemas.openxmlformats.org/officeDocument/2006/relationships/slideLayout" Target="../slideLayouts/slideLayout92.xml"/><Relationship Id="rId28" Type="http://schemas.openxmlformats.org/officeDocument/2006/relationships/slideLayout" Target="../slideLayouts/slideLayout97.xml"/><Relationship Id="rId36" Type="http://schemas.openxmlformats.org/officeDocument/2006/relationships/slideLayout" Target="../slideLayouts/slideLayout105.xml"/><Relationship Id="rId49" Type="http://schemas.openxmlformats.org/officeDocument/2006/relationships/slideLayout" Target="../slideLayouts/slideLayout118.xml"/><Relationship Id="rId57" Type="http://schemas.openxmlformats.org/officeDocument/2006/relationships/slideLayout" Target="../slideLayouts/slideLayout126.xml"/><Relationship Id="rId10" Type="http://schemas.openxmlformats.org/officeDocument/2006/relationships/slideLayout" Target="../slideLayouts/slideLayout79.xml"/><Relationship Id="rId31" Type="http://schemas.openxmlformats.org/officeDocument/2006/relationships/slideLayout" Target="../slideLayouts/slideLayout100.xml"/><Relationship Id="rId44" Type="http://schemas.openxmlformats.org/officeDocument/2006/relationships/slideLayout" Target="../slideLayouts/slideLayout113.xml"/><Relationship Id="rId52" Type="http://schemas.openxmlformats.org/officeDocument/2006/relationships/slideLayout" Target="../slideLayouts/slideLayout12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5.xml"/><Relationship Id="rId13" Type="http://schemas.openxmlformats.org/officeDocument/2006/relationships/slideLayout" Target="../slideLayouts/slideLayout140.xml"/><Relationship Id="rId3" Type="http://schemas.openxmlformats.org/officeDocument/2006/relationships/slideLayout" Target="../slideLayouts/slideLayout130.xml"/><Relationship Id="rId7" Type="http://schemas.openxmlformats.org/officeDocument/2006/relationships/slideLayout" Target="../slideLayouts/slideLayout134.xml"/><Relationship Id="rId12" Type="http://schemas.openxmlformats.org/officeDocument/2006/relationships/slideLayout" Target="../slideLayouts/slideLayout139.xml"/><Relationship Id="rId2" Type="http://schemas.openxmlformats.org/officeDocument/2006/relationships/slideLayout" Target="../slideLayouts/slideLayout129.xml"/><Relationship Id="rId1" Type="http://schemas.openxmlformats.org/officeDocument/2006/relationships/slideLayout" Target="../slideLayouts/slideLayout128.xml"/><Relationship Id="rId6" Type="http://schemas.openxmlformats.org/officeDocument/2006/relationships/slideLayout" Target="../slideLayouts/slideLayout133.xml"/><Relationship Id="rId11" Type="http://schemas.openxmlformats.org/officeDocument/2006/relationships/slideLayout" Target="../slideLayouts/slideLayout138.xml"/><Relationship Id="rId5" Type="http://schemas.openxmlformats.org/officeDocument/2006/relationships/slideLayout" Target="../slideLayouts/slideLayout132.xml"/><Relationship Id="rId15" Type="http://schemas.openxmlformats.org/officeDocument/2006/relationships/theme" Target="../theme/theme4.xml"/><Relationship Id="rId10" Type="http://schemas.openxmlformats.org/officeDocument/2006/relationships/slideLayout" Target="../slideLayouts/slideLayout137.xml"/><Relationship Id="rId4" Type="http://schemas.openxmlformats.org/officeDocument/2006/relationships/slideLayout" Target="../slideLayouts/slideLayout131.xml"/><Relationship Id="rId9" Type="http://schemas.openxmlformats.org/officeDocument/2006/relationships/slideLayout" Target="../slideLayouts/slideLayout136.xml"/><Relationship Id="rId14" Type="http://schemas.openxmlformats.org/officeDocument/2006/relationships/slideLayout" Target="../slideLayouts/slideLayout141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4.xml"/><Relationship Id="rId2" Type="http://schemas.openxmlformats.org/officeDocument/2006/relationships/slideLayout" Target="../slideLayouts/slideLayout143.xml"/><Relationship Id="rId1" Type="http://schemas.openxmlformats.org/officeDocument/2006/relationships/slideLayout" Target="../slideLayouts/slideLayout142.xml"/><Relationship Id="rId5" Type="http://schemas.openxmlformats.org/officeDocument/2006/relationships/theme" Target="../theme/theme5.xml"/><Relationship Id="rId4" Type="http://schemas.openxmlformats.org/officeDocument/2006/relationships/slideLayout" Target="../slideLayouts/slideLayout14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theme" Target="../theme/theme6.xml"/><Relationship Id="rId3" Type="http://schemas.openxmlformats.org/officeDocument/2006/relationships/slideLayout" Target="../slideLayouts/slideLayout148.xml"/><Relationship Id="rId7" Type="http://schemas.openxmlformats.org/officeDocument/2006/relationships/slideLayout" Target="../slideLayouts/slideLayout152.xml"/><Relationship Id="rId2" Type="http://schemas.openxmlformats.org/officeDocument/2006/relationships/slideLayout" Target="../slideLayouts/slideLayout147.xml"/><Relationship Id="rId1" Type="http://schemas.openxmlformats.org/officeDocument/2006/relationships/slideLayout" Target="../slideLayouts/slideLayout146.xml"/><Relationship Id="rId6" Type="http://schemas.openxmlformats.org/officeDocument/2006/relationships/slideLayout" Target="../slideLayouts/slideLayout151.xml"/><Relationship Id="rId5" Type="http://schemas.openxmlformats.org/officeDocument/2006/relationships/slideLayout" Target="../slideLayouts/slideLayout150.xml"/><Relationship Id="rId4" Type="http://schemas.openxmlformats.org/officeDocument/2006/relationships/slideLayout" Target="../slideLayouts/slideLayout149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theme" Target="../theme/theme7.xml"/><Relationship Id="rId3" Type="http://schemas.openxmlformats.org/officeDocument/2006/relationships/slideLayout" Target="../slideLayouts/slideLayout155.xml"/><Relationship Id="rId7" Type="http://schemas.openxmlformats.org/officeDocument/2006/relationships/slideLayout" Target="../slideLayouts/slideLayout159.xml"/><Relationship Id="rId2" Type="http://schemas.openxmlformats.org/officeDocument/2006/relationships/slideLayout" Target="../slideLayouts/slideLayout154.xml"/><Relationship Id="rId1" Type="http://schemas.openxmlformats.org/officeDocument/2006/relationships/slideLayout" Target="../slideLayouts/slideLayout153.xml"/><Relationship Id="rId6" Type="http://schemas.openxmlformats.org/officeDocument/2006/relationships/slideLayout" Target="../slideLayouts/slideLayout158.xml"/><Relationship Id="rId5" Type="http://schemas.openxmlformats.org/officeDocument/2006/relationships/slideLayout" Target="../slideLayouts/slideLayout157.xml"/><Relationship Id="rId10" Type="http://schemas.openxmlformats.org/officeDocument/2006/relationships/image" Target="../media/image2.svg"/><Relationship Id="rId4" Type="http://schemas.openxmlformats.org/officeDocument/2006/relationships/slideLayout" Target="../slideLayouts/slideLayout156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jdelijke aanduiding voor titel 1">
            <a:extLst>
              <a:ext uri="{FF2B5EF4-FFF2-40B4-BE49-F238E27FC236}">
                <a16:creationId xmlns:a16="http://schemas.microsoft.com/office/drawing/2014/main" id="{0135801F-38EE-3E7C-195F-B3EE586C7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2000" y="648000"/>
            <a:ext cx="10608000" cy="10066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17" name="Tijdelijke aanduiding voor tekst 2">
            <a:extLst>
              <a:ext uri="{FF2B5EF4-FFF2-40B4-BE49-F238E27FC236}">
                <a16:creationId xmlns:a16="http://schemas.microsoft.com/office/drawing/2014/main" id="{1E12AF20-16B0-3094-B519-E95550D5CF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2000" y="1776549"/>
            <a:ext cx="10608000" cy="44334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52821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718" r:id="rId5"/>
    <p:sldLayoutId id="2147483838" r:id="rId6"/>
    <p:sldLayoutId id="2147483839" r:id="rId7"/>
    <p:sldLayoutId id="2147483840" r:id="rId8"/>
    <p:sldLayoutId id="2147483841" r:id="rId9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5750" indent="-28575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8575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titel 1">
            <a:extLst>
              <a:ext uri="{FF2B5EF4-FFF2-40B4-BE49-F238E27FC236}">
                <a16:creationId xmlns:a16="http://schemas.microsoft.com/office/drawing/2014/main" id="{04F46AEE-9850-8D1E-364E-FC25E5D51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2000" y="311117"/>
            <a:ext cx="10608000" cy="10066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nl-NL"/>
          </a:p>
        </p:txBody>
      </p:sp>
      <p:sp>
        <p:nvSpPr>
          <p:cNvPr id="5" name="Tijdelijke aanduiding voor tekst 2">
            <a:extLst>
              <a:ext uri="{FF2B5EF4-FFF2-40B4-BE49-F238E27FC236}">
                <a16:creationId xmlns:a16="http://schemas.microsoft.com/office/drawing/2014/main" id="{BCEE348B-7A0D-D930-FA33-E274FEB6A6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2000" y="1448373"/>
            <a:ext cx="10608000" cy="50985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9" name="Rechthoek 8">
            <a:extLst>
              <a:ext uri="{FF2B5EF4-FFF2-40B4-BE49-F238E27FC236}">
                <a16:creationId xmlns:a16="http://schemas.microsoft.com/office/drawing/2014/main" id="{FF431124-AD73-F52B-FCEE-1CD8B89D0E6A}"/>
              </a:ext>
            </a:extLst>
          </p:cNvPr>
          <p:cNvSpPr/>
          <p:nvPr/>
        </p:nvSpPr>
        <p:spPr>
          <a:xfrm>
            <a:off x="0" y="7005915"/>
            <a:ext cx="2880000" cy="32945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5" name="Rechthoek 14">
            <a:extLst>
              <a:ext uri="{FF2B5EF4-FFF2-40B4-BE49-F238E27FC236}">
                <a16:creationId xmlns:a16="http://schemas.microsoft.com/office/drawing/2014/main" id="{954776D0-C85A-6231-FED0-0AA5B60A5211}"/>
              </a:ext>
            </a:extLst>
          </p:cNvPr>
          <p:cNvSpPr/>
          <p:nvPr/>
        </p:nvSpPr>
        <p:spPr>
          <a:xfrm>
            <a:off x="9312000" y="7005915"/>
            <a:ext cx="2880000" cy="329453"/>
          </a:xfrm>
          <a:prstGeom prst="rect">
            <a:avLst/>
          </a:prstGeom>
          <a:solidFill>
            <a:srgbClr val="D1E3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Rechthoek 15">
            <a:extLst>
              <a:ext uri="{FF2B5EF4-FFF2-40B4-BE49-F238E27FC236}">
                <a16:creationId xmlns:a16="http://schemas.microsoft.com/office/drawing/2014/main" id="{86244DC5-8FFD-57D4-6FCD-CDEFFDAFB84D}"/>
              </a:ext>
            </a:extLst>
          </p:cNvPr>
          <p:cNvSpPr/>
          <p:nvPr/>
        </p:nvSpPr>
        <p:spPr>
          <a:xfrm>
            <a:off x="6208000" y="7005914"/>
            <a:ext cx="2880000" cy="329453"/>
          </a:xfrm>
          <a:prstGeom prst="rect">
            <a:avLst/>
          </a:prstGeom>
          <a:solidFill>
            <a:srgbClr val="507AC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7" name="Rechthoek 16">
            <a:extLst>
              <a:ext uri="{FF2B5EF4-FFF2-40B4-BE49-F238E27FC236}">
                <a16:creationId xmlns:a16="http://schemas.microsoft.com/office/drawing/2014/main" id="{0A1B04A1-F768-79BB-588E-A0DB63509D24}"/>
              </a:ext>
            </a:extLst>
          </p:cNvPr>
          <p:cNvSpPr/>
          <p:nvPr/>
        </p:nvSpPr>
        <p:spPr>
          <a:xfrm>
            <a:off x="3104000" y="7005913"/>
            <a:ext cx="2880000" cy="329453"/>
          </a:xfrm>
          <a:prstGeom prst="rect">
            <a:avLst/>
          </a:prstGeom>
          <a:solidFill>
            <a:srgbClr val="2D4C9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18131E-F7FC-5AB9-69D1-60E292286E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85200" y="6596579"/>
            <a:ext cx="4114800" cy="1520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2"/>
                </a:solidFill>
              </a:defRPr>
            </a:lvl1pPr>
          </a:lstStyle>
          <a:p>
            <a:r>
              <a:rPr lang="en-BE"/>
              <a:t>Source</a:t>
            </a:r>
          </a:p>
        </p:txBody>
      </p:sp>
    </p:spTree>
    <p:extLst>
      <p:ext uri="{BB962C8B-B14F-4D97-AF65-F5344CB8AC3E}">
        <p14:creationId xmlns:p14="http://schemas.microsoft.com/office/powerpoint/2010/main" val="4197357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  <p:sldLayoutId id="2147483764" r:id="rId12"/>
    <p:sldLayoutId id="2147483765" r:id="rId13"/>
    <p:sldLayoutId id="2147483766" r:id="rId14"/>
    <p:sldLayoutId id="2147483767" r:id="rId15"/>
    <p:sldLayoutId id="2147483768" r:id="rId16"/>
    <p:sldLayoutId id="2147483769" r:id="rId17"/>
    <p:sldLayoutId id="2147483770" r:id="rId18"/>
    <p:sldLayoutId id="2147483771" r:id="rId19"/>
    <p:sldLayoutId id="2147483772" r:id="rId20"/>
    <p:sldLayoutId id="2147483773" r:id="rId21"/>
    <p:sldLayoutId id="2147483774" r:id="rId22"/>
    <p:sldLayoutId id="2147483775" r:id="rId23"/>
    <p:sldLayoutId id="2147483776" r:id="rId24"/>
    <p:sldLayoutId id="2147483777" r:id="rId25"/>
    <p:sldLayoutId id="2147483778" r:id="rId26"/>
    <p:sldLayoutId id="2147483779" r:id="rId27"/>
    <p:sldLayoutId id="2147483780" r:id="rId28"/>
    <p:sldLayoutId id="2147483781" r:id="rId29"/>
    <p:sldLayoutId id="2147483782" r:id="rId30"/>
    <p:sldLayoutId id="2147483783" r:id="rId31"/>
    <p:sldLayoutId id="2147483784" r:id="rId32"/>
    <p:sldLayoutId id="2147483785" r:id="rId33"/>
    <p:sldLayoutId id="2147483786" r:id="rId34"/>
    <p:sldLayoutId id="2147483787" r:id="rId35"/>
    <p:sldLayoutId id="2147483788" r:id="rId36"/>
    <p:sldLayoutId id="2147483789" r:id="rId37"/>
    <p:sldLayoutId id="2147483790" r:id="rId38"/>
    <p:sldLayoutId id="2147483791" r:id="rId39"/>
    <p:sldLayoutId id="2147483792" r:id="rId40"/>
    <p:sldLayoutId id="2147483793" r:id="rId41"/>
    <p:sldLayoutId id="2147483794" r:id="rId42"/>
    <p:sldLayoutId id="2147483795" r:id="rId43"/>
    <p:sldLayoutId id="2147483796" r:id="rId44"/>
    <p:sldLayoutId id="2147483798" r:id="rId45"/>
    <p:sldLayoutId id="2147483799" r:id="rId46"/>
    <p:sldLayoutId id="2147483800" r:id="rId47"/>
    <p:sldLayoutId id="2147483801" r:id="rId48"/>
    <p:sldLayoutId id="2147483802" r:id="rId49"/>
    <p:sldLayoutId id="2147483803" r:id="rId50"/>
    <p:sldLayoutId id="2147483804" r:id="rId51"/>
    <p:sldLayoutId id="2147483805" r:id="rId52"/>
    <p:sldLayoutId id="2147483806" r:id="rId53"/>
    <p:sldLayoutId id="2147483807" r:id="rId54"/>
    <p:sldLayoutId id="2147483808" r:id="rId55"/>
    <p:sldLayoutId id="2147483809" r:id="rId56"/>
    <p:sldLayoutId id="2147483797" r:id="rId57"/>
    <p:sldLayoutId id="2147483815" r:id="rId58"/>
    <p:sldLayoutId id="2147483842" r:id="rId59"/>
    <p:sldLayoutId id="2147483843" r:id="rId60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507AC2"/>
        </a:buClr>
        <a:buFont typeface="Wingdings" panose="05000000000000000000" pitchFamily="2" charset="2"/>
        <a:buChar char="§"/>
        <a:defRPr sz="1600" kern="1200">
          <a:solidFill>
            <a:schemeClr val="tx1">
              <a:alpha val="8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507AC2"/>
        </a:buClr>
        <a:buFont typeface="Wingdings" panose="05000000000000000000" pitchFamily="2" charset="2"/>
        <a:buChar char="§"/>
        <a:defRPr sz="1600" kern="1200">
          <a:solidFill>
            <a:schemeClr val="tx1">
              <a:alpha val="8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507AC2"/>
        </a:buClr>
        <a:buFont typeface="Wingdings" panose="05000000000000000000" pitchFamily="2" charset="2"/>
        <a:buChar char="§"/>
        <a:defRPr sz="1600" kern="1200">
          <a:solidFill>
            <a:schemeClr val="tx1">
              <a:alpha val="8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507AC2"/>
        </a:buClr>
        <a:buFont typeface="Wingdings" panose="05000000000000000000" pitchFamily="2" charset="2"/>
        <a:buChar char="§"/>
        <a:defRPr sz="1400" kern="1200">
          <a:solidFill>
            <a:schemeClr val="tx1">
              <a:alpha val="8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507AC2"/>
        </a:buClr>
        <a:buFont typeface="Wingdings" panose="05000000000000000000" pitchFamily="2" charset="2"/>
        <a:buChar char="§"/>
        <a:defRPr sz="1400" kern="1200">
          <a:solidFill>
            <a:schemeClr val="tx1">
              <a:alpha val="8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titel 1">
            <a:extLst>
              <a:ext uri="{FF2B5EF4-FFF2-40B4-BE49-F238E27FC236}">
                <a16:creationId xmlns:a16="http://schemas.microsoft.com/office/drawing/2014/main" id="{04F46AEE-9850-8D1E-364E-FC25E5D51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2000" y="517945"/>
            <a:ext cx="10608000" cy="621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nl-NL"/>
          </a:p>
        </p:txBody>
      </p:sp>
      <p:sp>
        <p:nvSpPr>
          <p:cNvPr id="5" name="Tijdelijke aanduiding voor tekst 2">
            <a:extLst>
              <a:ext uri="{FF2B5EF4-FFF2-40B4-BE49-F238E27FC236}">
                <a16:creationId xmlns:a16="http://schemas.microsoft.com/office/drawing/2014/main" id="{BCEE348B-7A0D-D930-FA33-E274FEB6A6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2000" y="1317745"/>
            <a:ext cx="10608000" cy="52291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9" name="Rechthoek 8">
            <a:extLst>
              <a:ext uri="{FF2B5EF4-FFF2-40B4-BE49-F238E27FC236}">
                <a16:creationId xmlns:a16="http://schemas.microsoft.com/office/drawing/2014/main" id="{FF431124-AD73-F52B-FCEE-1CD8B89D0E6A}"/>
              </a:ext>
            </a:extLst>
          </p:cNvPr>
          <p:cNvSpPr/>
          <p:nvPr/>
        </p:nvSpPr>
        <p:spPr>
          <a:xfrm>
            <a:off x="0" y="7005915"/>
            <a:ext cx="2880000" cy="32945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5" name="Rechthoek 14">
            <a:extLst>
              <a:ext uri="{FF2B5EF4-FFF2-40B4-BE49-F238E27FC236}">
                <a16:creationId xmlns:a16="http://schemas.microsoft.com/office/drawing/2014/main" id="{954776D0-C85A-6231-FED0-0AA5B60A5211}"/>
              </a:ext>
            </a:extLst>
          </p:cNvPr>
          <p:cNvSpPr/>
          <p:nvPr/>
        </p:nvSpPr>
        <p:spPr>
          <a:xfrm>
            <a:off x="9312000" y="7005915"/>
            <a:ext cx="2880000" cy="329453"/>
          </a:xfrm>
          <a:prstGeom prst="rect">
            <a:avLst/>
          </a:prstGeom>
          <a:solidFill>
            <a:srgbClr val="D1E3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Rechthoek 15">
            <a:extLst>
              <a:ext uri="{FF2B5EF4-FFF2-40B4-BE49-F238E27FC236}">
                <a16:creationId xmlns:a16="http://schemas.microsoft.com/office/drawing/2014/main" id="{86244DC5-8FFD-57D4-6FCD-CDEFFDAFB84D}"/>
              </a:ext>
            </a:extLst>
          </p:cNvPr>
          <p:cNvSpPr/>
          <p:nvPr/>
        </p:nvSpPr>
        <p:spPr>
          <a:xfrm>
            <a:off x="6208000" y="7005914"/>
            <a:ext cx="2880000" cy="329453"/>
          </a:xfrm>
          <a:prstGeom prst="rect">
            <a:avLst/>
          </a:prstGeom>
          <a:solidFill>
            <a:srgbClr val="507AC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7" name="Rechthoek 16">
            <a:extLst>
              <a:ext uri="{FF2B5EF4-FFF2-40B4-BE49-F238E27FC236}">
                <a16:creationId xmlns:a16="http://schemas.microsoft.com/office/drawing/2014/main" id="{0A1B04A1-F768-79BB-588E-A0DB63509D24}"/>
              </a:ext>
            </a:extLst>
          </p:cNvPr>
          <p:cNvSpPr/>
          <p:nvPr/>
        </p:nvSpPr>
        <p:spPr>
          <a:xfrm>
            <a:off x="3104000" y="7005913"/>
            <a:ext cx="2880000" cy="329453"/>
          </a:xfrm>
          <a:prstGeom prst="rect">
            <a:avLst/>
          </a:prstGeom>
          <a:solidFill>
            <a:srgbClr val="2D4C9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Footer Placeholder 2">
            <a:extLst>
              <a:ext uri="{FF2B5EF4-FFF2-40B4-BE49-F238E27FC236}">
                <a16:creationId xmlns:a16="http://schemas.microsoft.com/office/drawing/2014/main" id="{5F569896-0B1C-0BEF-2C72-F48484564E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85200" y="6596579"/>
            <a:ext cx="4114800" cy="1520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2"/>
                </a:solidFill>
              </a:defRPr>
            </a:lvl1pPr>
          </a:lstStyle>
          <a:p>
            <a:r>
              <a:rPr lang="en-BE"/>
              <a:t>Source</a:t>
            </a:r>
          </a:p>
        </p:txBody>
      </p:sp>
    </p:spTree>
    <p:extLst>
      <p:ext uri="{BB962C8B-B14F-4D97-AF65-F5344CB8AC3E}">
        <p14:creationId xmlns:p14="http://schemas.microsoft.com/office/powerpoint/2010/main" val="818987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716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812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813" r:id="rId16"/>
    <p:sldLayoutId id="2147483682" r:id="rId17"/>
    <p:sldLayoutId id="2147483683" r:id="rId18"/>
    <p:sldLayoutId id="2147483684" r:id="rId19"/>
    <p:sldLayoutId id="2147483685" r:id="rId20"/>
    <p:sldLayoutId id="2147483686" r:id="rId21"/>
    <p:sldLayoutId id="2147483687" r:id="rId22"/>
    <p:sldLayoutId id="2147483688" r:id="rId23"/>
    <p:sldLayoutId id="2147483689" r:id="rId24"/>
    <p:sldLayoutId id="2147483690" r:id="rId25"/>
    <p:sldLayoutId id="2147483691" r:id="rId26"/>
    <p:sldLayoutId id="2147483692" r:id="rId27"/>
    <p:sldLayoutId id="2147483693" r:id="rId28"/>
    <p:sldLayoutId id="2147483694" r:id="rId29"/>
    <p:sldLayoutId id="2147483695" r:id="rId30"/>
    <p:sldLayoutId id="2147483696" r:id="rId31"/>
    <p:sldLayoutId id="2147483697" r:id="rId32"/>
    <p:sldLayoutId id="2147483698" r:id="rId33"/>
    <p:sldLayoutId id="2147483699" r:id="rId34"/>
    <p:sldLayoutId id="2147483700" r:id="rId35"/>
    <p:sldLayoutId id="2147483701" r:id="rId36"/>
    <p:sldLayoutId id="2147483702" r:id="rId37"/>
    <p:sldLayoutId id="2147483703" r:id="rId38"/>
    <p:sldLayoutId id="2147483704" r:id="rId39"/>
    <p:sldLayoutId id="2147483705" r:id="rId40"/>
    <p:sldLayoutId id="2147483706" r:id="rId41"/>
    <p:sldLayoutId id="2147483707" r:id="rId42"/>
    <p:sldLayoutId id="2147483708" r:id="rId43"/>
    <p:sldLayoutId id="2147483709" r:id="rId44"/>
    <p:sldLayoutId id="2147483728" r:id="rId45"/>
    <p:sldLayoutId id="2147483729" r:id="rId46"/>
    <p:sldLayoutId id="2147483730" r:id="rId47"/>
    <p:sldLayoutId id="2147483732" r:id="rId48"/>
    <p:sldLayoutId id="2147483734" r:id="rId49"/>
    <p:sldLayoutId id="2147483733" r:id="rId50"/>
    <p:sldLayoutId id="2147483725" r:id="rId51"/>
    <p:sldLayoutId id="2147483722" r:id="rId52"/>
    <p:sldLayoutId id="2147483726" r:id="rId53"/>
    <p:sldLayoutId id="2147483720" r:id="rId54"/>
    <p:sldLayoutId id="2147483727" r:id="rId55"/>
    <p:sldLayoutId id="2147483724" r:id="rId56"/>
    <p:sldLayoutId id="2147483710" r:id="rId57"/>
    <p:sldLayoutId id="2147483810" r:id="rId58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0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507AC2"/>
        </a:buClr>
        <a:buFont typeface="Wingdings" panose="05000000000000000000" pitchFamily="2" charset="2"/>
        <a:buChar char="§"/>
        <a:defRPr sz="1200" kern="1200">
          <a:solidFill>
            <a:schemeClr val="tx1">
              <a:alpha val="8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507AC2"/>
        </a:buClr>
        <a:buFont typeface="Wingdings" panose="05000000000000000000" pitchFamily="2" charset="2"/>
        <a:buChar char="§"/>
        <a:defRPr sz="1100" kern="1200">
          <a:solidFill>
            <a:schemeClr val="tx1">
              <a:alpha val="8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507AC2"/>
        </a:buClr>
        <a:buFont typeface="Wingdings" panose="05000000000000000000" pitchFamily="2" charset="2"/>
        <a:buChar char="§"/>
        <a:defRPr sz="1100" kern="1200">
          <a:solidFill>
            <a:schemeClr val="tx1">
              <a:alpha val="8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507AC2"/>
        </a:buClr>
        <a:buFont typeface="Wingdings" panose="05000000000000000000" pitchFamily="2" charset="2"/>
        <a:buChar char="§"/>
        <a:defRPr sz="1100" kern="1200">
          <a:solidFill>
            <a:schemeClr val="tx1">
              <a:alpha val="8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507AC2"/>
        </a:buClr>
        <a:buFont typeface="Wingdings" panose="05000000000000000000" pitchFamily="2" charset="2"/>
        <a:buChar char="§"/>
        <a:defRPr sz="1100" kern="1200">
          <a:solidFill>
            <a:schemeClr val="tx1">
              <a:alpha val="8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6EA67A-C445-470F-EB54-6A992A857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2000" y="614962"/>
            <a:ext cx="10561800" cy="10757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615E47-579B-644D-730E-8939A2EF6A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2000" y="1825625"/>
            <a:ext cx="10561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A5A544-96BA-939C-8DE5-BC706C4962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  <a:latin typeface="Trebuchet MS" panose="020B0703020202090204" pitchFamily="34" charset="0"/>
              </a:defRPr>
            </a:lvl1pPr>
          </a:lstStyle>
          <a:p>
            <a:fld id="{34A2F565-0DE7-9E45-AA51-6A849F054522}" type="datetime3">
              <a:rPr lang="en-US" smtClean="0"/>
              <a:t>23 August 2025</a:t>
            </a:fld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0D2273-E3FF-A7BD-06D2-472D521F27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1520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Trebuchet MS" panose="020B0703020202090204" pitchFamily="34" charset="0"/>
              </a:defRPr>
            </a:lvl1pPr>
          </a:lstStyle>
          <a:p>
            <a:fld id="{DE8C616B-0842-F943-ABDB-00B741DDA2D5}" type="slidenum">
              <a:rPr lang="en-BE" smtClean="0"/>
              <a:pPr/>
              <a:t>‹#›</a:t>
            </a:fld>
            <a:endParaRPr lang="en-BE"/>
          </a:p>
        </p:txBody>
      </p:sp>
      <p:sp>
        <p:nvSpPr>
          <p:cNvPr id="10" name="Footer Placeholder 2">
            <a:extLst>
              <a:ext uri="{FF2B5EF4-FFF2-40B4-BE49-F238E27FC236}">
                <a16:creationId xmlns:a16="http://schemas.microsoft.com/office/drawing/2014/main" id="{D2A74D4B-86CC-D0A8-9772-6CFEF8A1E3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39000" y="6611782"/>
            <a:ext cx="4114800" cy="1520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r>
              <a:rPr lang="en-BE"/>
              <a:t>Source</a:t>
            </a:r>
          </a:p>
        </p:txBody>
      </p:sp>
    </p:spTree>
    <p:extLst>
      <p:ext uri="{BB962C8B-B14F-4D97-AF65-F5344CB8AC3E}">
        <p14:creationId xmlns:p14="http://schemas.microsoft.com/office/powerpoint/2010/main" val="3701527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7" r:id="rId2"/>
    <p:sldLayoutId id="2147483748" r:id="rId3"/>
    <p:sldLayoutId id="2147483747" r:id="rId4"/>
    <p:sldLayoutId id="2147483739" r:id="rId5"/>
    <p:sldLayoutId id="2147483740" r:id="rId6"/>
    <p:sldLayoutId id="2147483741" r:id="rId7"/>
    <p:sldLayoutId id="2147483742" r:id="rId8"/>
    <p:sldLayoutId id="2147483743" r:id="rId9"/>
    <p:sldLayoutId id="2147483750" r:id="rId10"/>
    <p:sldLayoutId id="2147483744" r:id="rId11"/>
    <p:sldLayoutId id="2147483749" r:id="rId12"/>
    <p:sldLayoutId id="2147483751" r:id="rId13"/>
    <p:sldLayoutId id="2147483811" r:id="rId14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bg1"/>
          </a:solidFill>
          <a:latin typeface="Trebuchet MS" panose="020B070302020209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itchFamily="2" charset="2"/>
        <a:buChar char="§"/>
        <a:defRPr sz="1600" kern="1200">
          <a:solidFill>
            <a:schemeClr val="bg1"/>
          </a:solidFill>
          <a:latin typeface="Trebuchet MS" panose="020B070302020209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itchFamily="2" charset="2"/>
        <a:buChar char="§"/>
        <a:defRPr sz="1600" kern="1200">
          <a:solidFill>
            <a:schemeClr val="bg1"/>
          </a:solidFill>
          <a:latin typeface="Trebuchet MS" panose="020B070302020209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itchFamily="2" charset="2"/>
        <a:buChar char="§"/>
        <a:defRPr sz="1600" kern="1200">
          <a:solidFill>
            <a:schemeClr val="bg1"/>
          </a:solidFill>
          <a:latin typeface="Trebuchet MS" panose="020B070302020209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itchFamily="2" charset="2"/>
        <a:buChar char="§"/>
        <a:defRPr sz="1400" kern="1200">
          <a:solidFill>
            <a:schemeClr val="bg1"/>
          </a:solidFill>
          <a:latin typeface="Trebuchet MS" panose="020B070302020209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itchFamily="2" charset="2"/>
        <a:buChar char="§"/>
        <a:defRPr sz="1400" kern="1200">
          <a:solidFill>
            <a:schemeClr val="bg1"/>
          </a:solidFill>
          <a:latin typeface="Trebuchet MS" panose="020B070302020209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jdelijke aanduiding voor titel 1">
            <a:extLst>
              <a:ext uri="{FF2B5EF4-FFF2-40B4-BE49-F238E27FC236}">
                <a16:creationId xmlns:a16="http://schemas.microsoft.com/office/drawing/2014/main" id="{0135801F-38EE-3E7C-195F-B3EE586C7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2000" y="648000"/>
            <a:ext cx="10608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nl-NL"/>
          </a:p>
        </p:txBody>
      </p:sp>
      <p:sp>
        <p:nvSpPr>
          <p:cNvPr id="17" name="Tijdelijke aanduiding voor tekst 2">
            <a:extLst>
              <a:ext uri="{FF2B5EF4-FFF2-40B4-BE49-F238E27FC236}">
                <a16:creationId xmlns:a16="http://schemas.microsoft.com/office/drawing/2014/main" id="{1E12AF20-16B0-3094-B519-E95550D5CF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2000" y="2335519"/>
            <a:ext cx="10608000" cy="3874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593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A724D2D-D2C8-9180-D5B6-796D5E78710A}"/>
              </a:ext>
            </a:extLst>
          </p:cNvPr>
          <p:cNvSpPr/>
          <p:nvPr userDrawn="1"/>
        </p:nvSpPr>
        <p:spPr>
          <a:xfrm>
            <a:off x="10510276" y="7096616"/>
            <a:ext cx="484620" cy="484620"/>
          </a:xfrm>
          <a:prstGeom prst="rect">
            <a:avLst/>
          </a:prstGeom>
          <a:solidFill>
            <a:srgbClr val="E82E4F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BE" sz="1800" b="0" i="0" u="none" strike="noStrike" kern="0" cap="none" spc="0" normalizeH="0" baseline="0" noProof="0">
              <a:ln>
                <a:noFill/>
              </a:ln>
              <a:solidFill>
                <a:srgbClr val="E82E4F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8B8B2E6-2A4C-2DED-F3DB-5A56CADDB653}"/>
              </a:ext>
            </a:extLst>
          </p:cNvPr>
          <p:cNvSpPr/>
          <p:nvPr userDrawn="1"/>
        </p:nvSpPr>
        <p:spPr>
          <a:xfrm>
            <a:off x="11707380" y="7096616"/>
            <a:ext cx="484620" cy="484620"/>
          </a:xfrm>
          <a:prstGeom prst="rect">
            <a:avLst/>
          </a:prstGeom>
          <a:solidFill>
            <a:srgbClr val="FBB60C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BE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F55A237-0E6F-DB45-9C0D-61CE5BC654C6}"/>
              </a:ext>
            </a:extLst>
          </p:cNvPr>
          <p:cNvSpPr/>
          <p:nvPr userDrawn="1"/>
        </p:nvSpPr>
        <p:spPr>
          <a:xfrm>
            <a:off x="11108829" y="7096616"/>
            <a:ext cx="484620" cy="484620"/>
          </a:xfrm>
          <a:prstGeom prst="rect">
            <a:avLst/>
          </a:prstGeom>
          <a:solidFill>
            <a:srgbClr val="00A042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BE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F7EFD9B-20B5-4EF7-DE5E-53E9E08049EF}"/>
              </a:ext>
            </a:extLst>
          </p:cNvPr>
          <p:cNvSpPr/>
          <p:nvPr userDrawn="1"/>
        </p:nvSpPr>
        <p:spPr>
          <a:xfrm>
            <a:off x="9911723" y="7096616"/>
            <a:ext cx="484620" cy="484620"/>
          </a:xfrm>
          <a:prstGeom prst="rect">
            <a:avLst/>
          </a:prstGeom>
          <a:solidFill>
            <a:srgbClr val="123F93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BE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67539B-5AF8-265F-6303-9172BA5ECD94}"/>
              </a:ext>
            </a:extLst>
          </p:cNvPr>
          <p:cNvSpPr/>
          <p:nvPr userDrawn="1"/>
        </p:nvSpPr>
        <p:spPr>
          <a:xfrm>
            <a:off x="8116271" y="7097399"/>
            <a:ext cx="484551" cy="484551"/>
          </a:xfrm>
          <a:prstGeom prst="rect">
            <a:avLst/>
          </a:prstGeom>
          <a:solidFill>
            <a:srgbClr val="ED631C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BE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9A85060-3668-EE9D-43C8-950CEDB8407D}"/>
              </a:ext>
            </a:extLst>
          </p:cNvPr>
          <p:cNvSpPr/>
          <p:nvPr userDrawn="1"/>
        </p:nvSpPr>
        <p:spPr>
          <a:xfrm>
            <a:off x="7517787" y="7097399"/>
            <a:ext cx="484551" cy="484551"/>
          </a:xfrm>
          <a:prstGeom prst="rect">
            <a:avLst/>
          </a:prstGeom>
          <a:solidFill>
            <a:srgbClr val="01A2A6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BE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3822CE5-574B-2DA5-3BE3-057D1017C6F5}"/>
              </a:ext>
            </a:extLst>
          </p:cNvPr>
          <p:cNvSpPr/>
          <p:nvPr userDrawn="1"/>
        </p:nvSpPr>
        <p:spPr>
          <a:xfrm>
            <a:off x="8714755" y="7097399"/>
            <a:ext cx="484551" cy="484551"/>
          </a:xfrm>
          <a:prstGeom prst="rect">
            <a:avLst/>
          </a:prstGeom>
          <a:solidFill>
            <a:srgbClr val="68398E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BE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5346EC9-3A83-7B58-D271-A207B72A9633}"/>
              </a:ext>
            </a:extLst>
          </p:cNvPr>
          <p:cNvSpPr/>
          <p:nvPr userDrawn="1"/>
        </p:nvSpPr>
        <p:spPr>
          <a:xfrm>
            <a:off x="9313239" y="7097399"/>
            <a:ext cx="484551" cy="484551"/>
          </a:xfrm>
          <a:prstGeom prst="rect">
            <a:avLst/>
          </a:prstGeom>
          <a:solidFill>
            <a:srgbClr val="14274C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BE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02425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1" r:id="rId1"/>
    <p:sldLayoutId id="2147483822" r:id="rId2"/>
    <p:sldLayoutId id="2147483823" r:id="rId3"/>
    <p:sldLayoutId id="2147483824" r:id="rId4"/>
    <p:sldLayoutId id="2147483825" r:id="rId5"/>
    <p:sldLayoutId id="2147483826" r:id="rId6"/>
    <p:sldLayoutId id="2147483827" r:id="rId7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4000"/>
        </a:lnSpc>
        <a:spcBef>
          <a:spcPts val="1000"/>
        </a:spcBef>
        <a:buClr>
          <a:srgbClr val="507AC2"/>
        </a:buClr>
        <a:buFont typeface="Wingdings" panose="05000000000000000000" pitchFamily="2" charset="2"/>
        <a:buChar char="§"/>
        <a:defRPr sz="2000" kern="1200">
          <a:solidFill>
            <a:srgbClr val="00205F">
              <a:alpha val="85000"/>
            </a:srgb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4000"/>
        </a:lnSpc>
        <a:spcBef>
          <a:spcPts val="500"/>
        </a:spcBef>
        <a:buClr>
          <a:srgbClr val="507AC2"/>
        </a:buClr>
        <a:buFont typeface="Wingdings" panose="05000000000000000000" pitchFamily="2" charset="2"/>
        <a:buChar char="§"/>
        <a:defRPr sz="2000" kern="1200">
          <a:solidFill>
            <a:srgbClr val="00205F">
              <a:alpha val="85000"/>
            </a:srgb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4000"/>
        </a:lnSpc>
        <a:spcBef>
          <a:spcPts val="500"/>
        </a:spcBef>
        <a:buClr>
          <a:srgbClr val="507AC2"/>
        </a:buClr>
        <a:buFont typeface="Wingdings" panose="05000000000000000000" pitchFamily="2" charset="2"/>
        <a:buChar char="§"/>
        <a:defRPr sz="2000" kern="1200">
          <a:solidFill>
            <a:srgbClr val="00205F">
              <a:alpha val="85000"/>
            </a:srgb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4000"/>
        </a:lnSpc>
        <a:spcBef>
          <a:spcPts val="500"/>
        </a:spcBef>
        <a:buClr>
          <a:srgbClr val="507AC2"/>
        </a:buClr>
        <a:buFont typeface="Wingdings" panose="05000000000000000000" pitchFamily="2" charset="2"/>
        <a:buChar char="§"/>
        <a:defRPr sz="1800" kern="1200">
          <a:solidFill>
            <a:srgbClr val="00205F">
              <a:alpha val="85000"/>
            </a:srgb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4000"/>
        </a:lnSpc>
        <a:spcBef>
          <a:spcPts val="500"/>
        </a:spcBef>
        <a:buClr>
          <a:srgbClr val="507AC2"/>
        </a:buClr>
        <a:buFont typeface="Wingdings" panose="05000000000000000000" pitchFamily="2" charset="2"/>
        <a:buChar char="§"/>
        <a:defRPr sz="1800" kern="1200">
          <a:solidFill>
            <a:srgbClr val="00205F">
              <a:alpha val="85000"/>
            </a:srgb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0B73330C-98C0-1B0D-52F8-45B9299D669A}"/>
              </a:ext>
            </a:extLst>
          </p:cNvPr>
          <p:cNvSpPr/>
          <p:nvPr userDrawn="1"/>
        </p:nvSpPr>
        <p:spPr>
          <a:xfrm>
            <a:off x="10510276" y="7096616"/>
            <a:ext cx="484620" cy="484620"/>
          </a:xfrm>
          <a:prstGeom prst="rect">
            <a:avLst/>
          </a:prstGeom>
          <a:solidFill>
            <a:srgbClr val="E82E4F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BE" sz="1800" b="0" i="0" u="none" strike="noStrike" kern="0" cap="none" spc="0" normalizeH="0" baseline="0" noProof="0">
              <a:ln>
                <a:noFill/>
              </a:ln>
              <a:solidFill>
                <a:srgbClr val="E82E4F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E373E07-4C75-D255-061A-8A962B0B8FBD}"/>
              </a:ext>
            </a:extLst>
          </p:cNvPr>
          <p:cNvSpPr/>
          <p:nvPr userDrawn="1"/>
        </p:nvSpPr>
        <p:spPr>
          <a:xfrm>
            <a:off x="11707380" y="7096616"/>
            <a:ext cx="484620" cy="484620"/>
          </a:xfrm>
          <a:prstGeom prst="rect">
            <a:avLst/>
          </a:prstGeom>
          <a:solidFill>
            <a:srgbClr val="FBB60C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BE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0474E47-B448-ED97-4F01-A9F9D0BBF5C1}"/>
              </a:ext>
            </a:extLst>
          </p:cNvPr>
          <p:cNvSpPr/>
          <p:nvPr userDrawn="1"/>
        </p:nvSpPr>
        <p:spPr>
          <a:xfrm>
            <a:off x="11108829" y="7096616"/>
            <a:ext cx="484620" cy="484620"/>
          </a:xfrm>
          <a:prstGeom prst="rect">
            <a:avLst/>
          </a:prstGeom>
          <a:solidFill>
            <a:srgbClr val="00A042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BE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70FA137-02D5-B271-7378-A8045B1D4BEE}"/>
              </a:ext>
            </a:extLst>
          </p:cNvPr>
          <p:cNvSpPr/>
          <p:nvPr userDrawn="1"/>
        </p:nvSpPr>
        <p:spPr>
          <a:xfrm>
            <a:off x="9911723" y="7096616"/>
            <a:ext cx="484620" cy="484620"/>
          </a:xfrm>
          <a:prstGeom prst="rect">
            <a:avLst/>
          </a:prstGeom>
          <a:solidFill>
            <a:srgbClr val="123F93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BE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FA26E3C-9DFD-5D6D-E082-13EF995483B4}"/>
              </a:ext>
            </a:extLst>
          </p:cNvPr>
          <p:cNvSpPr/>
          <p:nvPr userDrawn="1"/>
        </p:nvSpPr>
        <p:spPr>
          <a:xfrm>
            <a:off x="8116271" y="7097399"/>
            <a:ext cx="484551" cy="484551"/>
          </a:xfrm>
          <a:prstGeom prst="rect">
            <a:avLst/>
          </a:prstGeom>
          <a:solidFill>
            <a:srgbClr val="ED631C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BE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901917A-8EB8-3640-8362-1AA09C1E71AE}"/>
              </a:ext>
            </a:extLst>
          </p:cNvPr>
          <p:cNvSpPr/>
          <p:nvPr userDrawn="1"/>
        </p:nvSpPr>
        <p:spPr>
          <a:xfrm>
            <a:off x="7517787" y="7097399"/>
            <a:ext cx="484551" cy="484551"/>
          </a:xfrm>
          <a:prstGeom prst="rect">
            <a:avLst/>
          </a:prstGeom>
          <a:solidFill>
            <a:srgbClr val="01A2A6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BE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59F41B0F-A427-209F-11F6-27BCED46708C}"/>
              </a:ext>
            </a:extLst>
          </p:cNvPr>
          <p:cNvSpPr/>
          <p:nvPr userDrawn="1"/>
        </p:nvSpPr>
        <p:spPr>
          <a:xfrm>
            <a:off x="8714755" y="7097399"/>
            <a:ext cx="484551" cy="484551"/>
          </a:xfrm>
          <a:prstGeom prst="rect">
            <a:avLst/>
          </a:prstGeom>
          <a:solidFill>
            <a:srgbClr val="68398E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BE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658F2F93-6B04-1ED7-FDA9-4B522341BE6C}"/>
              </a:ext>
            </a:extLst>
          </p:cNvPr>
          <p:cNvSpPr/>
          <p:nvPr userDrawn="1"/>
        </p:nvSpPr>
        <p:spPr>
          <a:xfrm>
            <a:off x="9313239" y="7097399"/>
            <a:ext cx="484551" cy="484551"/>
          </a:xfrm>
          <a:prstGeom prst="rect">
            <a:avLst/>
          </a:prstGeom>
          <a:solidFill>
            <a:srgbClr val="14274C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BE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3" name="Title Placeholder 2">
            <a:extLst>
              <a:ext uri="{FF2B5EF4-FFF2-40B4-BE49-F238E27FC236}">
                <a16:creationId xmlns:a16="http://schemas.microsoft.com/office/drawing/2014/main" id="{CBAADC2A-7985-CBAA-20D7-6B5B334A7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BE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B89C4CD0-0C85-A877-E1B1-ABA52C8895D6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28741" y="6421127"/>
            <a:ext cx="598623" cy="318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530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4000"/>
        </a:lnSpc>
        <a:spcBef>
          <a:spcPts val="1000"/>
        </a:spcBef>
        <a:buClr>
          <a:srgbClr val="507AC2"/>
        </a:buClr>
        <a:buFont typeface="Wingdings" panose="05000000000000000000" pitchFamily="2" charset="2"/>
        <a:buChar char="§"/>
        <a:defRPr sz="2000" kern="1200">
          <a:solidFill>
            <a:srgbClr val="00205F">
              <a:alpha val="85000"/>
            </a:srgb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4000"/>
        </a:lnSpc>
        <a:spcBef>
          <a:spcPts val="500"/>
        </a:spcBef>
        <a:buClr>
          <a:srgbClr val="507AC2"/>
        </a:buClr>
        <a:buFont typeface="Wingdings" panose="05000000000000000000" pitchFamily="2" charset="2"/>
        <a:buChar char="§"/>
        <a:defRPr sz="2000" kern="1200">
          <a:solidFill>
            <a:srgbClr val="00205F">
              <a:alpha val="85000"/>
            </a:srgb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4000"/>
        </a:lnSpc>
        <a:spcBef>
          <a:spcPts val="500"/>
        </a:spcBef>
        <a:buClr>
          <a:srgbClr val="507AC2"/>
        </a:buClr>
        <a:buFont typeface="Wingdings" panose="05000000000000000000" pitchFamily="2" charset="2"/>
        <a:buChar char="§"/>
        <a:defRPr sz="2000" kern="1200">
          <a:solidFill>
            <a:srgbClr val="00205F">
              <a:alpha val="85000"/>
            </a:srgb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4000"/>
        </a:lnSpc>
        <a:spcBef>
          <a:spcPts val="500"/>
        </a:spcBef>
        <a:buClr>
          <a:srgbClr val="507AC2"/>
        </a:buClr>
        <a:buFont typeface="Wingdings" panose="05000000000000000000" pitchFamily="2" charset="2"/>
        <a:buChar char="§"/>
        <a:defRPr sz="1800" kern="1200">
          <a:solidFill>
            <a:srgbClr val="00205F">
              <a:alpha val="85000"/>
            </a:srgb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4000"/>
        </a:lnSpc>
        <a:spcBef>
          <a:spcPts val="500"/>
        </a:spcBef>
        <a:buClr>
          <a:srgbClr val="507AC2"/>
        </a:buClr>
        <a:buFont typeface="Wingdings" panose="05000000000000000000" pitchFamily="2" charset="2"/>
        <a:buChar char="§"/>
        <a:defRPr sz="1800" kern="1200">
          <a:solidFill>
            <a:srgbClr val="00205F">
              <a:alpha val="85000"/>
            </a:srgb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vscentrum.be/index.html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sv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8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8.xml"/><Relationship Id="rId5" Type="http://schemas.openxmlformats.org/officeDocument/2006/relationships/image" Target="../media/image17.png"/><Relationship Id="rId4" Type="http://schemas.openxmlformats.org/officeDocument/2006/relationships/hyperlink" Target="https://tier1.hpc.ugent.be/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8.xml"/><Relationship Id="rId4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41.png"/><Relationship Id="rId18" Type="http://schemas.openxmlformats.org/officeDocument/2006/relationships/image" Target="../media/image46.svg"/><Relationship Id="rId3" Type="http://schemas.openxmlformats.org/officeDocument/2006/relationships/image" Target="../media/image32.png"/><Relationship Id="rId21" Type="http://schemas.openxmlformats.org/officeDocument/2006/relationships/image" Target="../media/image49.png"/><Relationship Id="rId7" Type="http://schemas.openxmlformats.org/officeDocument/2006/relationships/image" Target="../media/image36.png"/><Relationship Id="rId12" Type="http://schemas.openxmlformats.org/officeDocument/2006/relationships/image" Target="../media/image40.svg"/><Relationship Id="rId17" Type="http://schemas.openxmlformats.org/officeDocument/2006/relationships/image" Target="../media/image45.png"/><Relationship Id="rId2" Type="http://schemas.microsoft.com/office/2018/10/relationships/comments" Target="../comments/modernComment_1F3_2DFD4C8B.xml"/><Relationship Id="rId16" Type="http://schemas.openxmlformats.org/officeDocument/2006/relationships/image" Target="../media/image44.svg"/><Relationship Id="rId20" Type="http://schemas.openxmlformats.org/officeDocument/2006/relationships/image" Target="../media/image48.svg"/><Relationship Id="rId1" Type="http://schemas.openxmlformats.org/officeDocument/2006/relationships/slideLayout" Target="../slideLayouts/slideLayout68.xml"/><Relationship Id="rId6" Type="http://schemas.openxmlformats.org/officeDocument/2006/relationships/image" Target="../media/image35.jpeg"/><Relationship Id="rId11" Type="http://schemas.openxmlformats.org/officeDocument/2006/relationships/image" Target="../media/image39.png"/><Relationship Id="rId5" Type="http://schemas.openxmlformats.org/officeDocument/2006/relationships/image" Target="../media/image34.png"/><Relationship Id="rId15" Type="http://schemas.openxmlformats.org/officeDocument/2006/relationships/image" Target="../media/image43.png"/><Relationship Id="rId10" Type="http://schemas.openxmlformats.org/officeDocument/2006/relationships/image" Target="../media/image15.png"/><Relationship Id="rId19" Type="http://schemas.openxmlformats.org/officeDocument/2006/relationships/image" Target="../media/image47.png"/><Relationship Id="rId4" Type="http://schemas.openxmlformats.org/officeDocument/2006/relationships/image" Target="../media/image33.png"/><Relationship Id="rId9" Type="http://schemas.openxmlformats.org/officeDocument/2006/relationships/image" Target="../media/image38.jpeg"/><Relationship Id="rId14" Type="http://schemas.openxmlformats.org/officeDocument/2006/relationships/image" Target="../media/image42.svg"/><Relationship Id="rId22" Type="http://schemas.openxmlformats.org/officeDocument/2006/relationships/image" Target="../media/image5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8.xml"/><Relationship Id="rId5" Type="http://schemas.openxmlformats.org/officeDocument/2006/relationships/image" Target="../media/image32.png"/><Relationship Id="rId4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sv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8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8.xml"/><Relationship Id="rId5" Type="http://schemas.openxmlformats.org/officeDocument/2006/relationships/image" Target="../media/image17.png"/><Relationship Id="rId4" Type="http://schemas.openxmlformats.org/officeDocument/2006/relationships/hyperlink" Target="https://tier1.hpc.ugent.be/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8.xml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41.png"/><Relationship Id="rId18" Type="http://schemas.openxmlformats.org/officeDocument/2006/relationships/image" Target="../media/image46.svg"/><Relationship Id="rId3" Type="http://schemas.openxmlformats.org/officeDocument/2006/relationships/image" Target="../media/image32.png"/><Relationship Id="rId21" Type="http://schemas.openxmlformats.org/officeDocument/2006/relationships/image" Target="../media/image49.png"/><Relationship Id="rId7" Type="http://schemas.openxmlformats.org/officeDocument/2006/relationships/image" Target="../media/image36.png"/><Relationship Id="rId12" Type="http://schemas.openxmlformats.org/officeDocument/2006/relationships/image" Target="../media/image40.svg"/><Relationship Id="rId17" Type="http://schemas.openxmlformats.org/officeDocument/2006/relationships/image" Target="../media/image45.png"/><Relationship Id="rId2" Type="http://schemas.microsoft.com/office/2018/10/relationships/comments" Target="../comments/modernComment_7FFFEEB9_4B3BAC38.xml"/><Relationship Id="rId16" Type="http://schemas.openxmlformats.org/officeDocument/2006/relationships/image" Target="../media/image44.svg"/><Relationship Id="rId20" Type="http://schemas.openxmlformats.org/officeDocument/2006/relationships/image" Target="../media/image48.svg"/><Relationship Id="rId1" Type="http://schemas.openxmlformats.org/officeDocument/2006/relationships/slideLayout" Target="../slideLayouts/slideLayout68.xml"/><Relationship Id="rId6" Type="http://schemas.openxmlformats.org/officeDocument/2006/relationships/image" Target="../media/image35.jpeg"/><Relationship Id="rId11" Type="http://schemas.openxmlformats.org/officeDocument/2006/relationships/image" Target="../media/image39.png"/><Relationship Id="rId5" Type="http://schemas.openxmlformats.org/officeDocument/2006/relationships/image" Target="../media/image34.png"/><Relationship Id="rId15" Type="http://schemas.openxmlformats.org/officeDocument/2006/relationships/image" Target="../media/image43.png"/><Relationship Id="rId10" Type="http://schemas.openxmlformats.org/officeDocument/2006/relationships/image" Target="../media/image15.png"/><Relationship Id="rId19" Type="http://schemas.openxmlformats.org/officeDocument/2006/relationships/image" Target="../media/image47.png"/><Relationship Id="rId4" Type="http://schemas.openxmlformats.org/officeDocument/2006/relationships/image" Target="../media/image33.png"/><Relationship Id="rId9" Type="http://schemas.openxmlformats.org/officeDocument/2006/relationships/image" Target="../media/image38.jpeg"/><Relationship Id="rId14" Type="http://schemas.openxmlformats.org/officeDocument/2006/relationships/image" Target="../media/image42.svg"/><Relationship Id="rId22" Type="http://schemas.openxmlformats.org/officeDocument/2006/relationships/image" Target="../media/image5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8.xml"/><Relationship Id="rId5" Type="http://schemas.openxmlformats.org/officeDocument/2006/relationships/image" Target="../media/image32.png"/><Relationship Id="rId4" Type="http://schemas.openxmlformats.org/officeDocument/2006/relationships/image" Target="../media/image3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tier1.hpc.ugent.be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8.xml"/><Relationship Id="rId4" Type="http://schemas.openxmlformats.org/officeDocument/2006/relationships/image" Target="../media/image5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6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6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tier1.hpc.ugent.be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8.xml"/><Relationship Id="rId4" Type="http://schemas.openxmlformats.org/officeDocument/2006/relationships/image" Target="../media/image5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8.xml"/><Relationship Id="rId4" Type="http://schemas.openxmlformats.org/officeDocument/2006/relationships/image" Target="../media/image57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svg"/><Relationship Id="rId3" Type="http://schemas.openxmlformats.org/officeDocument/2006/relationships/image" Target="../media/image58.png"/><Relationship Id="rId7" Type="http://schemas.openxmlformats.org/officeDocument/2006/relationships/image" Target="../media/image62.png"/><Relationship Id="rId2" Type="http://schemas.microsoft.com/office/2018/10/relationships/comments" Target="../comments/modernComment_1E6_F78E8BBE.xml"/><Relationship Id="rId1" Type="http://schemas.openxmlformats.org/officeDocument/2006/relationships/slideLayout" Target="../slideLayouts/slideLayout68.xml"/><Relationship Id="rId6" Type="http://schemas.openxmlformats.org/officeDocument/2006/relationships/image" Target="../media/image61.svg"/><Relationship Id="rId5" Type="http://schemas.openxmlformats.org/officeDocument/2006/relationships/image" Target="../media/image60.png"/><Relationship Id="rId10" Type="http://schemas.openxmlformats.org/officeDocument/2006/relationships/image" Target="../media/image65.svg"/><Relationship Id="rId4" Type="http://schemas.openxmlformats.org/officeDocument/2006/relationships/image" Target="../media/image59.svg"/><Relationship Id="rId9" Type="http://schemas.openxmlformats.org/officeDocument/2006/relationships/image" Target="../media/image64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33_6C7D21CB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0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3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13" Type="http://schemas.openxmlformats.org/officeDocument/2006/relationships/image" Target="../media/image74.png"/><Relationship Id="rId3" Type="http://schemas.microsoft.com/office/2018/10/relationships/comments" Target="../comments/modernComment_159_E0DD42FD.xml"/><Relationship Id="rId7" Type="http://schemas.openxmlformats.org/officeDocument/2006/relationships/diagramColors" Target="../diagrams/colors2.xml"/><Relationship Id="rId12" Type="http://schemas.openxmlformats.org/officeDocument/2006/relationships/image" Target="../media/image73.jpeg"/><Relationship Id="rId17" Type="http://schemas.openxmlformats.org/officeDocument/2006/relationships/image" Target="../media/image78.png"/><Relationship Id="rId2" Type="http://schemas.openxmlformats.org/officeDocument/2006/relationships/notesSlide" Target="../notesSlides/notesSlide18.xml"/><Relationship Id="rId16" Type="http://schemas.openxmlformats.org/officeDocument/2006/relationships/image" Target="../media/image77.png"/><Relationship Id="rId1" Type="http://schemas.openxmlformats.org/officeDocument/2006/relationships/slideLayout" Target="../slideLayouts/slideLayout67.xml"/><Relationship Id="rId6" Type="http://schemas.openxmlformats.org/officeDocument/2006/relationships/diagramQuickStyle" Target="../diagrams/quickStyle2.xml"/><Relationship Id="rId11" Type="http://schemas.openxmlformats.org/officeDocument/2006/relationships/image" Target="../media/image72.jpeg"/><Relationship Id="rId5" Type="http://schemas.openxmlformats.org/officeDocument/2006/relationships/diagramLayout" Target="../diagrams/layout2.xml"/><Relationship Id="rId15" Type="http://schemas.openxmlformats.org/officeDocument/2006/relationships/image" Target="../media/image76.svg"/><Relationship Id="rId10" Type="http://schemas.openxmlformats.org/officeDocument/2006/relationships/image" Target="../media/image71.emf"/><Relationship Id="rId4" Type="http://schemas.openxmlformats.org/officeDocument/2006/relationships/diagramData" Target="../diagrams/data2.xml"/><Relationship Id="rId9" Type="http://schemas.openxmlformats.org/officeDocument/2006/relationships/image" Target="../media/image70.png"/><Relationship Id="rId14" Type="http://schemas.openxmlformats.org/officeDocument/2006/relationships/image" Target="../media/image7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69.xml"/><Relationship Id="rId4" Type="http://schemas.openxmlformats.org/officeDocument/2006/relationships/image" Target="../media/image80.sv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lobus.org/globus-connect-personal" TargetMode="External"/><Relationship Id="rId2" Type="http://schemas.microsoft.com/office/2018/10/relationships/comments" Target="../comments/modernComment_172_78ED672.xml"/><Relationship Id="rId1" Type="http://schemas.openxmlformats.org/officeDocument/2006/relationships/slideLayout" Target="../slideLayouts/slideLayout68.xml"/><Relationship Id="rId5" Type="http://schemas.openxmlformats.org/officeDocument/2006/relationships/image" Target="../media/image74.png"/><Relationship Id="rId4" Type="http://schemas.openxmlformats.org/officeDocument/2006/relationships/image" Target="../media/image81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lobus.org/globus-connect-personal/install/" TargetMode="External"/><Relationship Id="rId1" Type="http://schemas.openxmlformats.org/officeDocument/2006/relationships/slideLayout" Target="../slideLayouts/slideLayout68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lobus.org/globus-connect-personal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8.xml"/><Relationship Id="rId6" Type="http://schemas.openxmlformats.org/officeDocument/2006/relationships/image" Target="../media/image83.png"/><Relationship Id="rId5" Type="http://schemas.openxmlformats.org/officeDocument/2006/relationships/image" Target="../media/image82.png"/><Relationship Id="rId4" Type="http://schemas.openxmlformats.org/officeDocument/2006/relationships/image" Target="../media/image74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46_CC5381E8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hyperlink" Target="https://www.vscentrum.be/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microsoft.com/office/2018/10/relationships/comments" Target="../comments/modernComment_132_5A40212D.xml"/><Relationship Id="rId7" Type="http://schemas.openxmlformats.org/officeDocument/2006/relationships/diagramColors" Target="../diagrams/colors1.xml"/><Relationship Id="rId12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1.xml"/><Relationship Id="rId11" Type="http://schemas.openxmlformats.org/officeDocument/2006/relationships/image" Target="../media/image14.png"/><Relationship Id="rId5" Type="http://schemas.openxmlformats.org/officeDocument/2006/relationships/diagramLayout" Target="../diagrams/layout1.xml"/><Relationship Id="rId10" Type="http://schemas.openxmlformats.org/officeDocument/2006/relationships/image" Target="../media/image13.png"/><Relationship Id="rId4" Type="http://schemas.openxmlformats.org/officeDocument/2006/relationships/diagramData" Target="../diagrams/data1.xml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9.sv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E7_6958815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74_ADEE8239.xml"/><Relationship Id="rId7" Type="http://schemas.openxmlformats.org/officeDocument/2006/relationships/image" Target="../media/image23.sv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2.png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11C1745-8E06-6A1E-CC60-44E64613A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996" y="2206486"/>
            <a:ext cx="6221546" cy="2628000"/>
          </a:xfrm>
        </p:spPr>
        <p:txBody>
          <a:bodyPr/>
          <a:lstStyle/>
          <a:p>
            <a:r>
              <a:rPr lang="nl-BE" dirty="0"/>
              <a:t>Welcome to HPC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39819B-6CC2-7017-0A78-0601D6BF39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nl-BE" dirty="0"/>
              <a:t>Alexander Botzki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A6E7A0-D050-34C5-2CD1-80F7FFA61DE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nl-BE" dirty="0"/>
              <a:t>24 August 2025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4C0A4E-C79D-25F9-1DA5-E9F927148EE1}"/>
              </a:ext>
            </a:extLst>
          </p:cNvPr>
          <p:cNvSpPr txBox="1"/>
          <p:nvPr/>
        </p:nvSpPr>
        <p:spPr>
          <a:xfrm>
            <a:off x="3050458" y="3241876"/>
            <a:ext cx="61009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 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BF47B64-0BA5-917D-B6F0-4038BB3C74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7372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5E66C-A150-F4B9-222E-681DD571F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Documentation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7DD9CE-F7E1-9F98-B9C5-AE12727711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025"/>
            <a:ext cx="10515600" cy="300037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nl-BE" dirty="0"/>
          </a:p>
          <a:p>
            <a:r>
              <a:rPr lang="nl-BE" dirty="0" err="1"/>
              <a:t>Documentation</a:t>
            </a:r>
            <a:r>
              <a:rPr lang="nl-BE" dirty="0"/>
              <a:t> VSC : </a:t>
            </a:r>
            <a:r>
              <a:rPr lang="nl-BE" dirty="0">
                <a:solidFill>
                  <a:srgbClr val="ED672A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</a:t>
            </a:r>
            <a:endParaRPr lang="nl-BE" dirty="0">
              <a:solidFill>
                <a:srgbClr val="ED672A"/>
              </a:solidFill>
            </a:endParaRPr>
          </a:p>
          <a:p>
            <a:endParaRPr lang="nl-BE" dirty="0">
              <a:solidFill>
                <a:srgbClr val="ED672A"/>
              </a:solidFill>
            </a:endParaRPr>
          </a:p>
          <a:p>
            <a:pPr lvl="1"/>
            <a:r>
              <a:rPr lang="nl-BE" dirty="0" err="1"/>
              <a:t>What</a:t>
            </a:r>
            <a:r>
              <a:rPr lang="nl-BE" dirty="0"/>
              <a:t> is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infrastucture</a:t>
            </a:r>
            <a:endParaRPr lang="nl-BE" dirty="0"/>
          </a:p>
          <a:p>
            <a:pPr lvl="1"/>
            <a:r>
              <a:rPr lang="nl-BE" dirty="0"/>
              <a:t>How </a:t>
            </a:r>
            <a:r>
              <a:rPr lang="nl-BE" dirty="0" err="1"/>
              <a:t>to</a:t>
            </a:r>
            <a:r>
              <a:rPr lang="nl-BE" dirty="0"/>
              <a:t> run jobs</a:t>
            </a:r>
          </a:p>
          <a:p>
            <a:pPr lvl="1"/>
            <a:r>
              <a:rPr lang="nl-BE" dirty="0"/>
              <a:t>Software info</a:t>
            </a:r>
          </a:p>
          <a:p>
            <a:pPr lvl="2"/>
            <a:r>
              <a:rPr lang="nl-BE" dirty="0"/>
              <a:t>How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request</a:t>
            </a:r>
            <a:r>
              <a:rPr lang="nl-BE" dirty="0"/>
              <a:t> </a:t>
            </a:r>
            <a:r>
              <a:rPr lang="nl-BE" dirty="0" err="1"/>
              <a:t>something</a:t>
            </a:r>
            <a:endParaRPr lang="nl-BE" dirty="0"/>
          </a:p>
          <a:p>
            <a:pPr lvl="1"/>
            <a:endParaRPr lang="nl-B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C85F38-0C43-505F-C7FD-17C83EF0D9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2474" y="1584325"/>
            <a:ext cx="5874052" cy="4940554"/>
          </a:xfrm>
          <a:prstGeom prst="rect">
            <a:avLst/>
          </a:prstGeom>
          <a:ln>
            <a:solidFill>
              <a:srgbClr val="1A1A1A"/>
            </a:solidFill>
          </a:ln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4888CB8-A986-1C5D-E8CC-A8A8C1A883FC}"/>
              </a:ext>
            </a:extLst>
          </p:cNvPr>
          <p:cNvSpPr txBox="1">
            <a:spLocks/>
          </p:cNvSpPr>
          <p:nvPr/>
        </p:nvSpPr>
        <p:spPr>
          <a:xfrm>
            <a:off x="838200" y="5032502"/>
            <a:ext cx="4521200" cy="13255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ED672A"/>
              </a:buClr>
              <a:buFont typeface="Arial" panose="020B0604020202020204" pitchFamily="34" charset="0"/>
              <a:buChar char="•"/>
              <a:defRPr sz="2400" kern="1200">
                <a:solidFill>
                  <a:srgbClr val="1B2946"/>
                </a:solidFill>
                <a:latin typeface="Corbel" panose="020B0503020204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ED672A"/>
              </a:buClr>
              <a:buFont typeface="Arial" panose="020B0604020202020204" pitchFamily="34" charset="0"/>
              <a:buChar char="•"/>
              <a:defRPr sz="2400" kern="1200">
                <a:solidFill>
                  <a:srgbClr val="1B2946"/>
                </a:solidFill>
                <a:latin typeface="Corbel" panose="020B0503020204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ED672A"/>
              </a:buClr>
              <a:buFont typeface="Arial" panose="020B0604020202020204" pitchFamily="34" charset="0"/>
              <a:buChar char="•"/>
              <a:defRPr sz="2000" kern="1200">
                <a:solidFill>
                  <a:srgbClr val="1B2946"/>
                </a:solidFill>
                <a:latin typeface="Corbel" panose="020B0503020204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ED672A"/>
              </a:buClr>
              <a:buFont typeface="Arial" panose="020B0604020202020204" pitchFamily="34" charset="0"/>
              <a:buChar char="•"/>
              <a:defRPr sz="1800" kern="1200">
                <a:solidFill>
                  <a:srgbClr val="1B2946"/>
                </a:solidFill>
                <a:latin typeface="Corbel" panose="020B0503020204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ED672A"/>
              </a:buClr>
              <a:buFont typeface="Arial" panose="020B0604020202020204" pitchFamily="34" charset="0"/>
              <a:buChar char="•"/>
              <a:defRPr sz="1800" kern="1200">
                <a:solidFill>
                  <a:srgbClr val="1B2946"/>
                </a:solidFill>
                <a:latin typeface="Corbel" panose="020B0503020204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BE"/>
              <a:t>Activity:</a:t>
            </a:r>
          </a:p>
          <a:p>
            <a:pPr marL="0" indent="0">
              <a:buNone/>
            </a:pPr>
            <a:r>
              <a:rPr lang="nl-BE"/>
              <a:t>Let’s navigate together!</a:t>
            </a:r>
          </a:p>
          <a:p>
            <a:pPr lvl="1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02704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E5305-3945-A125-2E84-AE06E3A77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Infrastructure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B6BD9E-5FF6-40DA-7E83-4C7727D290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7595476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3879C-8BB8-7CE6-E502-3E74875CA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HPC </a:t>
            </a:r>
            <a:r>
              <a:rPr lang="nl-BE" err="1"/>
              <a:t>before</a:t>
            </a:r>
            <a:r>
              <a:rPr lang="nl-BE"/>
              <a:t> </a:t>
            </a:r>
            <a:r>
              <a:rPr lang="nl-BE" err="1"/>
              <a:t>and</a:t>
            </a:r>
            <a:r>
              <a:rPr lang="nl-BE"/>
              <a:t> </a:t>
            </a:r>
            <a:r>
              <a:rPr lang="nl-BE" err="1"/>
              <a:t>now</a:t>
            </a:r>
            <a:endParaRPr lang="en-GB"/>
          </a:p>
        </p:txBody>
      </p:sp>
      <p:pic>
        <p:nvPicPr>
          <p:cNvPr id="3074" name="Picture 2" descr="Example session in which an SSH connection is set up to HPC-UGent. SSH allows you to get remote access to a Linux shell on another computer, in which you can work as if it were your local computer.">
            <a:extLst>
              <a:ext uri="{FF2B5EF4-FFF2-40B4-BE49-F238E27FC236}">
                <a16:creationId xmlns:a16="http://schemas.microsoft.com/office/drawing/2014/main" id="{4D93BFEB-3E57-51C5-1A84-C1B09243AE7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361"/>
          <a:stretch/>
        </p:blipFill>
        <p:spPr bwMode="auto">
          <a:xfrm>
            <a:off x="310027" y="1896372"/>
            <a:ext cx="4297785" cy="3574148"/>
          </a:xfrm>
          <a:prstGeom prst="rect">
            <a:avLst/>
          </a:prstGeom>
          <a:noFill/>
          <a:ln w="57150">
            <a:solidFill>
              <a:srgbClr val="5C2A83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28E23C2-A598-A19A-E797-0801A13B2E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7859" y="2885356"/>
            <a:ext cx="6134114" cy="3363170"/>
          </a:xfrm>
          <a:prstGeom prst="rect">
            <a:avLst/>
          </a:prstGeom>
          <a:ln w="57150">
            <a:solidFill>
              <a:srgbClr val="5C2A83"/>
            </a:solidFill>
          </a:ln>
        </p:spPr>
      </p:pic>
      <p:pic>
        <p:nvPicPr>
          <p:cNvPr id="6" name="Picture 5" descr="Graphical user interface, application, Word&#10;&#10;Description automatically generated">
            <a:extLst>
              <a:ext uri="{FF2B5EF4-FFF2-40B4-BE49-F238E27FC236}">
                <a16:creationId xmlns:a16="http://schemas.microsoft.com/office/drawing/2014/main" id="{916CBBA7-C61F-2611-4E6E-DA1CB408651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7859" y="2885356"/>
            <a:ext cx="6134114" cy="3360674"/>
          </a:xfrm>
          <a:prstGeom prst="rect">
            <a:avLst/>
          </a:prstGeom>
          <a:ln w="57150">
            <a:solidFill>
              <a:srgbClr val="5C2A83"/>
            </a:solidFill>
          </a:ln>
        </p:spPr>
      </p:pic>
      <p:pic>
        <p:nvPicPr>
          <p:cNvPr id="10" name="Graphic 9" descr="Arrow: Clockwise curve with solid fill">
            <a:extLst>
              <a:ext uri="{FF2B5EF4-FFF2-40B4-BE49-F238E27FC236}">
                <a16:creationId xmlns:a16="http://schemas.microsoft.com/office/drawing/2014/main" id="{78E3FE8A-3162-14CB-0D49-52F529DC832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8261183">
            <a:off x="5280291" y="1518924"/>
            <a:ext cx="678623" cy="1311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318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10E22-B72F-5FBF-82B0-F0E4399CD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Open </a:t>
            </a:r>
            <a:r>
              <a:rPr lang="nl-BE" err="1"/>
              <a:t>OnDemand</a:t>
            </a:r>
            <a:r>
              <a:rPr lang="nl-BE"/>
              <a:t> </a:t>
            </a:r>
            <a:r>
              <a:rPr lang="nl-BE" err="1"/>
              <a:t>framework</a:t>
            </a:r>
            <a:endParaRPr lang="en-GB"/>
          </a:p>
        </p:txBody>
      </p:sp>
      <p:pic>
        <p:nvPicPr>
          <p:cNvPr id="5122" name="Picture 2" descr="On Demand Resources ">
            <a:extLst>
              <a:ext uri="{FF2B5EF4-FFF2-40B4-BE49-F238E27FC236}">
                <a16:creationId xmlns:a16="http://schemas.microsoft.com/office/drawing/2014/main" id="{DB83A5CA-7A80-B797-7868-B04A629B6DE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13" b="4469"/>
          <a:stretch/>
        </p:blipFill>
        <p:spPr bwMode="auto">
          <a:xfrm>
            <a:off x="691309" y="2196888"/>
            <a:ext cx="8016131" cy="4156869"/>
          </a:xfrm>
          <a:prstGeom prst="rect">
            <a:avLst/>
          </a:prstGeom>
          <a:noFill/>
          <a:ln w="38100">
            <a:solidFill>
              <a:srgbClr val="5C2A83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6" descr="VSC Tier1 Compute status page">
            <a:hlinkClick r:id="rId4"/>
            <a:extLst>
              <a:ext uri="{FF2B5EF4-FFF2-40B4-BE49-F238E27FC236}">
                <a16:creationId xmlns:a16="http://schemas.microsoft.com/office/drawing/2014/main" id="{99E85C50-0FDE-F2DF-88B0-F7FC23A7E6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4829" y="5296784"/>
            <a:ext cx="2455862" cy="687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3ACD721-893C-AFFC-6AB9-D6709F807E8D}"/>
              </a:ext>
            </a:extLst>
          </p:cNvPr>
          <p:cNvSpPr txBox="1"/>
          <p:nvPr/>
        </p:nvSpPr>
        <p:spPr>
          <a:xfrm>
            <a:off x="8978107" y="5984425"/>
            <a:ext cx="27543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1B2946"/>
                </a:solidFill>
                <a:latin typeface="Agency FB" panose="020B05030202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https://tier1.hpc.ugent.be/</a:t>
            </a:r>
            <a:r>
              <a:rPr lang="en-GB" dirty="0">
                <a:solidFill>
                  <a:srgbClr val="1B2946"/>
                </a:solidFill>
                <a:latin typeface="Agency FB" panose="020B0503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669963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58C4B-8FC2-43D2-89FE-5BE65FAF8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1509" y="354861"/>
            <a:ext cx="10687891" cy="590169"/>
          </a:xfrm>
        </p:spPr>
        <p:txBody>
          <a:bodyPr/>
          <a:lstStyle/>
          <a:p>
            <a:r>
              <a:rPr lang="nl-BE"/>
              <a:t>VIB compute</a:t>
            </a:r>
            <a:endParaRPr lang="en-GB"/>
          </a:p>
        </p:txBody>
      </p:sp>
      <p:pic>
        <p:nvPicPr>
          <p:cNvPr id="1034" name="Picture 10" descr="Logo's VIB">
            <a:extLst>
              <a:ext uri="{FF2B5EF4-FFF2-40B4-BE49-F238E27FC236}">
                <a16:creationId xmlns:a16="http://schemas.microsoft.com/office/drawing/2014/main" id="{51425DE5-32F0-81BB-C2D1-043F64FCF3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093" y="117035"/>
            <a:ext cx="1147761" cy="740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Content Placeholder 8">
            <a:extLst>
              <a:ext uri="{FF2B5EF4-FFF2-40B4-BE49-F238E27FC236}">
                <a16:creationId xmlns:a16="http://schemas.microsoft.com/office/drawing/2014/main" id="{8A7753ED-DD1C-ABC3-D64C-C6014C28B1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1764" y="1257423"/>
            <a:ext cx="9213693" cy="5051261"/>
          </a:xfrm>
          <a:prstGeom prst="rect">
            <a:avLst/>
          </a:prstGeom>
          <a:ln>
            <a:solidFill>
              <a:srgbClr val="1B2946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F316C5E-B146-4BA3-7176-46ACBBCA5EAD}"/>
              </a:ext>
            </a:extLst>
          </p:cNvPr>
          <p:cNvSpPr txBox="1"/>
          <p:nvPr/>
        </p:nvSpPr>
        <p:spPr>
          <a:xfrm>
            <a:off x="8420100" y="6296471"/>
            <a:ext cx="35953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BE">
                <a:solidFill>
                  <a:srgbClr val="1B2946"/>
                </a:solidFill>
                <a:latin typeface="Agency FB" panose="020B0503020202020204" pitchFamily="34" charset="0"/>
              </a:rPr>
              <a:t>https://connect.vib.be/facilities/data-core</a:t>
            </a:r>
          </a:p>
        </p:txBody>
      </p:sp>
    </p:spTree>
    <p:extLst>
      <p:ext uri="{BB962C8B-B14F-4D97-AF65-F5344CB8AC3E}">
        <p14:creationId xmlns:p14="http://schemas.microsoft.com/office/powerpoint/2010/main" val="4737925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4A2F60B-BADA-B507-D759-A283528610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588" y="4313340"/>
            <a:ext cx="570817" cy="606918"/>
          </a:xfrm>
          <a:prstGeom prst="rect">
            <a:avLst/>
          </a:prstGeom>
        </p:spPr>
      </p:pic>
      <p:pic>
        <p:nvPicPr>
          <p:cNvPr id="5" name="Picture 24" descr="Tag sidebar: BAND - Community Partners ...">
            <a:extLst>
              <a:ext uri="{FF2B5EF4-FFF2-40B4-BE49-F238E27FC236}">
                <a16:creationId xmlns:a16="http://schemas.microsoft.com/office/drawing/2014/main" id="{E6D85FE1-606D-C1E8-9C82-E383E0F4E4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6555" y="4298602"/>
            <a:ext cx="581413" cy="597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AF98F68-688A-17CC-AB09-B6B3FA870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Different HPC </a:t>
            </a:r>
            <a:r>
              <a:rPr lang="nl-BE" err="1"/>
              <a:t>flavours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CBCD95-62DC-0C97-2C73-96FFFA4F7F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8920" y="1528219"/>
            <a:ext cx="4583203" cy="417533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nl-BE" b="1">
                <a:latin typeface="Corbel"/>
              </a:rPr>
              <a:t>Tier-2 </a:t>
            </a:r>
            <a:r>
              <a:rPr lang="nl-BE" b="1" err="1">
                <a:latin typeface="Corbel"/>
              </a:rPr>
              <a:t>UGent</a:t>
            </a:r>
            <a:r>
              <a:rPr lang="nl-BE" b="1">
                <a:latin typeface="Corbel"/>
              </a:rPr>
              <a:t>             Tier-2 KUL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0568943-BBE8-D115-5215-0489FF486714}"/>
              </a:ext>
            </a:extLst>
          </p:cNvPr>
          <p:cNvGrpSpPr/>
          <p:nvPr/>
        </p:nvGrpSpPr>
        <p:grpSpPr>
          <a:xfrm>
            <a:off x="3515196" y="3680612"/>
            <a:ext cx="1180786" cy="1205262"/>
            <a:chOff x="3517980" y="3655958"/>
            <a:chExt cx="1473569" cy="1419737"/>
          </a:xfrm>
        </p:grpSpPr>
        <p:pic>
          <p:nvPicPr>
            <p:cNvPr id="4" name="Picture 4" descr="Project Jupyter - Wikipedia">
              <a:extLst>
                <a:ext uri="{FF2B5EF4-FFF2-40B4-BE49-F238E27FC236}">
                  <a16:creationId xmlns:a16="http://schemas.microsoft.com/office/drawing/2014/main" id="{334E3E5A-45DD-F1B5-C780-A59856F37C5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44614" y="3655958"/>
              <a:ext cx="617961" cy="7189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Introduction to R and RStudio">
              <a:extLst>
                <a:ext uri="{FF2B5EF4-FFF2-40B4-BE49-F238E27FC236}">
                  <a16:creationId xmlns:a16="http://schemas.microsoft.com/office/drawing/2014/main" id="{FF7B6E7C-1E9C-A803-EFC1-85BDDE253EF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59185" y="3699573"/>
              <a:ext cx="631744" cy="6317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10" descr="Terminal - Social media &amp; Logos Icons">
              <a:extLst>
                <a:ext uri="{FF2B5EF4-FFF2-40B4-BE49-F238E27FC236}">
                  <a16:creationId xmlns:a16="http://schemas.microsoft.com/office/drawing/2014/main" id="{B2FD91C7-A40D-8025-96D7-B5D3D030E69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17980" y="4415093"/>
              <a:ext cx="671228" cy="6317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88" name="Picture 16">
              <a:extLst>
                <a:ext uri="{FF2B5EF4-FFF2-40B4-BE49-F238E27FC236}">
                  <a16:creationId xmlns:a16="http://schemas.microsoft.com/office/drawing/2014/main" id="{EC43CB11-FB65-757C-26E0-1E688E6B986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34479" y="4373205"/>
              <a:ext cx="657070" cy="7024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77E71748-6F08-F68F-1E1A-E9BDD5B4C2F2}"/>
              </a:ext>
            </a:extLst>
          </p:cNvPr>
          <p:cNvGrpSpPr/>
          <p:nvPr/>
        </p:nvGrpSpPr>
        <p:grpSpPr>
          <a:xfrm>
            <a:off x="638044" y="3637072"/>
            <a:ext cx="1728857" cy="1283188"/>
            <a:chOff x="154267" y="3197210"/>
            <a:chExt cx="2157538" cy="1511530"/>
          </a:xfrm>
        </p:grpSpPr>
        <p:pic>
          <p:nvPicPr>
            <p:cNvPr id="3076" name="Picture 4" descr="Project Jupyter - Wikipedia">
              <a:extLst>
                <a:ext uri="{FF2B5EF4-FFF2-40B4-BE49-F238E27FC236}">
                  <a16:creationId xmlns:a16="http://schemas.microsoft.com/office/drawing/2014/main" id="{7728AE9D-0110-FD51-46EF-E2548EC0954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2769" y="3197210"/>
              <a:ext cx="617961" cy="7189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8" name="Picture 6" descr="Introduction to R and RStudio">
              <a:extLst>
                <a:ext uri="{FF2B5EF4-FFF2-40B4-BE49-F238E27FC236}">
                  <a16:creationId xmlns:a16="http://schemas.microsoft.com/office/drawing/2014/main" id="{71ADC9DD-7207-0336-B2F8-3BB31E2D09A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80061" y="4076996"/>
              <a:ext cx="631744" cy="6317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82" name="Picture 10" descr="Terminal - Social media &amp; Logos Icons">
              <a:extLst>
                <a:ext uri="{FF2B5EF4-FFF2-40B4-BE49-F238E27FC236}">
                  <a16:creationId xmlns:a16="http://schemas.microsoft.com/office/drawing/2014/main" id="{E4278D39-B581-5ACF-8514-26760E45930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4267" y="3220101"/>
              <a:ext cx="671228" cy="6317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90" name="Picture 18" descr="Visual Studio Code and VS Code icons ...">
              <a:extLst>
                <a:ext uri="{FF2B5EF4-FFF2-40B4-BE49-F238E27FC236}">
                  <a16:creationId xmlns:a16="http://schemas.microsoft.com/office/drawing/2014/main" id="{F3AD99F0-529D-3FA6-94D5-6152020B398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71237" y="3259387"/>
              <a:ext cx="631744" cy="6317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9" name="Picture 18" descr="Logo's VIB">
            <a:extLst>
              <a:ext uri="{FF2B5EF4-FFF2-40B4-BE49-F238E27FC236}">
                <a16:creationId xmlns:a16="http://schemas.microsoft.com/office/drawing/2014/main" id="{50CB48AE-BD15-E06D-D28B-C5649F3FB8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1239" y="2107083"/>
            <a:ext cx="989008" cy="638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Graphic 20" descr="Children with solid fill">
            <a:extLst>
              <a:ext uri="{FF2B5EF4-FFF2-40B4-BE49-F238E27FC236}">
                <a16:creationId xmlns:a16="http://schemas.microsoft.com/office/drawing/2014/main" id="{D1C0C3C3-C667-BAA7-9840-61E45B1743A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522583" y="2074428"/>
            <a:ext cx="914400" cy="914400"/>
          </a:xfrm>
          <a:prstGeom prst="rect">
            <a:avLst/>
          </a:prstGeom>
        </p:spPr>
      </p:pic>
      <p:pic>
        <p:nvPicPr>
          <p:cNvPr id="22" name="Graphic 21" descr="Children with solid fill">
            <a:extLst>
              <a:ext uri="{FF2B5EF4-FFF2-40B4-BE49-F238E27FC236}">
                <a16:creationId xmlns:a16="http://schemas.microsoft.com/office/drawing/2014/main" id="{4317B03E-7C6F-3AE1-DDFB-373FDBC90FC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105530" y="2082615"/>
            <a:ext cx="914400" cy="914400"/>
          </a:xfrm>
          <a:prstGeom prst="rect">
            <a:avLst/>
          </a:prstGeom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0B56487A-C782-4D47-ED5A-55340432AA1E}"/>
              </a:ext>
            </a:extLst>
          </p:cNvPr>
          <p:cNvGrpSpPr/>
          <p:nvPr/>
        </p:nvGrpSpPr>
        <p:grpSpPr>
          <a:xfrm>
            <a:off x="9597464" y="1977425"/>
            <a:ext cx="1231553" cy="914400"/>
            <a:chOff x="9396781" y="2136472"/>
            <a:chExt cx="1231553" cy="914400"/>
          </a:xfrm>
          <a:solidFill>
            <a:srgbClr val="41B7B9"/>
          </a:solidFill>
        </p:grpSpPr>
        <p:pic>
          <p:nvPicPr>
            <p:cNvPr id="24" name="Graphic 23" descr="Meeting with solid fill">
              <a:extLst>
                <a:ext uri="{FF2B5EF4-FFF2-40B4-BE49-F238E27FC236}">
                  <a16:creationId xmlns:a16="http://schemas.microsoft.com/office/drawing/2014/main" id="{6CF66877-2A01-3093-141B-EA1E6ACD4354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9396781" y="2136472"/>
              <a:ext cx="914400" cy="914400"/>
            </a:xfrm>
            <a:prstGeom prst="rect">
              <a:avLst/>
            </a:prstGeom>
          </p:spPr>
        </p:pic>
        <p:pic>
          <p:nvPicPr>
            <p:cNvPr id="26" name="Graphic 25" descr="List with solid fill">
              <a:extLst>
                <a:ext uri="{FF2B5EF4-FFF2-40B4-BE49-F238E27FC236}">
                  <a16:creationId xmlns:a16="http://schemas.microsoft.com/office/drawing/2014/main" id="{57AA0EA4-BC00-1D99-1DB7-00F0176DB91F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 rot="1568480">
              <a:off x="10120514" y="2254453"/>
              <a:ext cx="507820" cy="507820"/>
            </a:xfrm>
            <a:prstGeom prst="rect">
              <a:avLst/>
            </a:prstGeom>
          </p:spPr>
        </p:pic>
      </p:grp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F2D3D77B-C848-BB03-5340-0FE3298A8D30}"/>
              </a:ext>
            </a:extLst>
          </p:cNvPr>
          <p:cNvSpPr txBox="1">
            <a:spLocks/>
          </p:cNvSpPr>
          <p:nvPr/>
        </p:nvSpPr>
        <p:spPr>
          <a:xfrm>
            <a:off x="6962865" y="1530752"/>
            <a:ext cx="4103527" cy="41584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ED672A"/>
              </a:buClr>
              <a:buFont typeface="Arial" panose="020B0604020202020204" pitchFamily="34" charset="0"/>
              <a:buChar char="•"/>
              <a:defRPr sz="2400" kern="1200">
                <a:solidFill>
                  <a:srgbClr val="1B294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ED672A"/>
              </a:buClr>
              <a:buFont typeface="Arial" panose="020B0604020202020204" pitchFamily="34" charset="0"/>
              <a:buChar char="•"/>
              <a:defRPr sz="2400" kern="1200">
                <a:solidFill>
                  <a:srgbClr val="1B294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ED672A"/>
              </a:buClr>
              <a:buFont typeface="Arial" panose="020B0604020202020204" pitchFamily="34" charset="0"/>
              <a:buChar char="•"/>
              <a:defRPr sz="2000" kern="1200">
                <a:solidFill>
                  <a:srgbClr val="1B294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ED672A"/>
              </a:buClr>
              <a:buFont typeface="Arial" panose="020B0604020202020204" pitchFamily="34" charset="0"/>
              <a:buChar char="•"/>
              <a:defRPr sz="1800" kern="1200">
                <a:solidFill>
                  <a:srgbClr val="1B294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ED672A"/>
              </a:buClr>
              <a:buFont typeface="Arial" panose="020B0604020202020204" pitchFamily="34" charset="0"/>
              <a:buChar char="•"/>
              <a:defRPr sz="1800" kern="1200">
                <a:solidFill>
                  <a:srgbClr val="1B294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BE" b="1"/>
              <a:t>VIB </a:t>
            </a:r>
            <a:r>
              <a:rPr lang="nl-BE" b="1" err="1"/>
              <a:t>compute</a:t>
            </a:r>
            <a:r>
              <a:rPr lang="nl-BE" b="1"/>
              <a:t>                Tier-1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43E5846-292E-5814-FFF1-F100D4DC7CE5}"/>
              </a:ext>
            </a:extLst>
          </p:cNvPr>
          <p:cNvCxnSpPr>
            <a:cxnSpLocks/>
          </p:cNvCxnSpPr>
          <p:nvPr/>
        </p:nvCxnSpPr>
        <p:spPr>
          <a:xfrm>
            <a:off x="528701" y="1957721"/>
            <a:ext cx="4737549" cy="0"/>
          </a:xfrm>
          <a:prstGeom prst="line">
            <a:avLst/>
          </a:prstGeom>
          <a:ln>
            <a:solidFill>
              <a:srgbClr val="ED67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B1CC478-2190-B0F8-0612-E4071D381428}"/>
              </a:ext>
            </a:extLst>
          </p:cNvPr>
          <p:cNvCxnSpPr>
            <a:cxnSpLocks/>
          </p:cNvCxnSpPr>
          <p:nvPr/>
        </p:nvCxnSpPr>
        <p:spPr>
          <a:xfrm>
            <a:off x="478556" y="2904520"/>
            <a:ext cx="4737549" cy="0"/>
          </a:xfrm>
          <a:prstGeom prst="line">
            <a:avLst/>
          </a:prstGeom>
          <a:ln>
            <a:solidFill>
              <a:srgbClr val="ED67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AA3F4C5-E4CB-9648-24A9-0830CCD37699}"/>
              </a:ext>
            </a:extLst>
          </p:cNvPr>
          <p:cNvCxnSpPr>
            <a:cxnSpLocks/>
          </p:cNvCxnSpPr>
          <p:nvPr/>
        </p:nvCxnSpPr>
        <p:spPr>
          <a:xfrm>
            <a:off x="6511789" y="2903921"/>
            <a:ext cx="4737549" cy="0"/>
          </a:xfrm>
          <a:prstGeom prst="line">
            <a:avLst/>
          </a:prstGeom>
          <a:ln>
            <a:solidFill>
              <a:srgbClr val="ED67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15116BE-8E8E-A880-32A1-780162BAE178}"/>
              </a:ext>
            </a:extLst>
          </p:cNvPr>
          <p:cNvCxnSpPr>
            <a:cxnSpLocks/>
          </p:cNvCxnSpPr>
          <p:nvPr/>
        </p:nvCxnSpPr>
        <p:spPr>
          <a:xfrm>
            <a:off x="457758" y="5494401"/>
            <a:ext cx="4737549" cy="0"/>
          </a:xfrm>
          <a:prstGeom prst="line">
            <a:avLst/>
          </a:prstGeom>
          <a:ln>
            <a:solidFill>
              <a:srgbClr val="ED67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44EC561-1368-5491-04E1-3D94A312E66D}"/>
              </a:ext>
            </a:extLst>
          </p:cNvPr>
          <p:cNvCxnSpPr>
            <a:cxnSpLocks/>
          </p:cNvCxnSpPr>
          <p:nvPr/>
        </p:nvCxnSpPr>
        <p:spPr>
          <a:xfrm>
            <a:off x="6573117" y="5494401"/>
            <a:ext cx="4737549" cy="0"/>
          </a:xfrm>
          <a:prstGeom prst="line">
            <a:avLst/>
          </a:prstGeom>
          <a:ln>
            <a:solidFill>
              <a:srgbClr val="ED67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CB6E22C-ACAF-EC0A-2CA7-ADB594F2F792}"/>
              </a:ext>
            </a:extLst>
          </p:cNvPr>
          <p:cNvCxnSpPr>
            <a:cxnSpLocks/>
          </p:cNvCxnSpPr>
          <p:nvPr/>
        </p:nvCxnSpPr>
        <p:spPr>
          <a:xfrm>
            <a:off x="6522358" y="1954369"/>
            <a:ext cx="4737549" cy="0"/>
          </a:xfrm>
          <a:prstGeom prst="line">
            <a:avLst/>
          </a:prstGeom>
          <a:ln>
            <a:solidFill>
              <a:srgbClr val="ED67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Group 51">
            <a:extLst>
              <a:ext uri="{FF2B5EF4-FFF2-40B4-BE49-F238E27FC236}">
                <a16:creationId xmlns:a16="http://schemas.microsoft.com/office/drawing/2014/main" id="{361F3B12-B7D0-DD35-B627-C54C0F5C38CA}"/>
              </a:ext>
            </a:extLst>
          </p:cNvPr>
          <p:cNvGrpSpPr/>
          <p:nvPr/>
        </p:nvGrpSpPr>
        <p:grpSpPr>
          <a:xfrm>
            <a:off x="9713973" y="5752600"/>
            <a:ext cx="861134" cy="797842"/>
            <a:chOff x="2571506" y="5534893"/>
            <a:chExt cx="1447934" cy="1314962"/>
          </a:xfrm>
        </p:grpSpPr>
        <p:pic>
          <p:nvPicPr>
            <p:cNvPr id="47" name="Graphic 46" descr="Coins with solid fill">
              <a:extLst>
                <a:ext uri="{FF2B5EF4-FFF2-40B4-BE49-F238E27FC236}">
                  <a16:creationId xmlns:a16="http://schemas.microsoft.com/office/drawing/2014/main" id="{90697894-365A-C9BE-2864-732D131AC0F4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2838273" y="5705983"/>
              <a:ext cx="914400" cy="914400"/>
            </a:xfrm>
            <a:prstGeom prst="rect">
              <a:avLst/>
            </a:prstGeom>
          </p:spPr>
        </p:pic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C701269F-B593-4895-1C53-600809075FEF}"/>
                </a:ext>
              </a:extLst>
            </p:cNvPr>
            <p:cNvSpPr/>
            <p:nvPr/>
          </p:nvSpPr>
          <p:spPr>
            <a:xfrm>
              <a:off x="2571506" y="5534893"/>
              <a:ext cx="1447934" cy="1314962"/>
            </a:xfrm>
            <a:prstGeom prst="ellipse">
              <a:avLst/>
            </a:prstGeom>
            <a:noFill/>
            <a:ln w="38100">
              <a:solidFill>
                <a:srgbClr val="1B2946"/>
              </a:solidFill>
              <a:extLst>
                <a:ext uri="{C807C97D-BFC1-408E-A445-0C87EB9F89A2}">
                  <ask:lineSketchStyleProps xmlns:ask="http://schemas.microsoft.com/office/drawing/2018/sketchyshapes"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6B978B4B-E38A-455F-07B8-D988A02FC4C3}"/>
                </a:ext>
              </a:extLst>
            </p:cNvPr>
            <p:cNvCxnSpPr>
              <a:cxnSpLocks/>
              <a:stCxn id="48" idx="7"/>
              <a:endCxn id="48" idx="3"/>
            </p:cNvCxnSpPr>
            <p:nvPr/>
          </p:nvCxnSpPr>
          <p:spPr>
            <a:xfrm flipH="1">
              <a:off x="2783551" y="5727465"/>
              <a:ext cx="1023844" cy="929818"/>
            </a:xfrm>
            <a:prstGeom prst="line">
              <a:avLst/>
            </a:prstGeom>
            <a:ln w="76200">
              <a:solidFill>
                <a:srgbClr val="1B294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E8DC1CD2-401D-A920-293F-01B32192F5EE}"/>
              </a:ext>
            </a:extLst>
          </p:cNvPr>
          <p:cNvGrpSpPr/>
          <p:nvPr/>
        </p:nvGrpSpPr>
        <p:grpSpPr>
          <a:xfrm>
            <a:off x="1404075" y="5658697"/>
            <a:ext cx="861134" cy="797842"/>
            <a:chOff x="7106665" y="5821313"/>
            <a:chExt cx="861134" cy="797842"/>
          </a:xfrm>
        </p:grpSpPr>
        <p:pic>
          <p:nvPicPr>
            <p:cNvPr id="54" name="Graphic 53" descr="Coins with solid fill">
              <a:extLst>
                <a:ext uri="{FF2B5EF4-FFF2-40B4-BE49-F238E27FC236}">
                  <a16:creationId xmlns:a16="http://schemas.microsoft.com/office/drawing/2014/main" id="{9438AA6B-82FC-9BD7-43ED-ECC90A7C81AD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7265320" y="5925120"/>
              <a:ext cx="543824" cy="554804"/>
            </a:xfrm>
            <a:prstGeom prst="rect">
              <a:avLst/>
            </a:prstGeom>
          </p:spPr>
        </p:pic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6B4AAC28-EC32-1C4C-6455-F3791B0E08E6}"/>
                </a:ext>
              </a:extLst>
            </p:cNvPr>
            <p:cNvSpPr/>
            <p:nvPr/>
          </p:nvSpPr>
          <p:spPr>
            <a:xfrm>
              <a:off x="7106665" y="5821313"/>
              <a:ext cx="861134" cy="797842"/>
            </a:xfrm>
            <a:prstGeom prst="ellipse">
              <a:avLst/>
            </a:prstGeom>
            <a:noFill/>
            <a:ln w="38100">
              <a:solidFill>
                <a:srgbClr val="1B2946"/>
              </a:solidFill>
              <a:extLst>
                <a:ext uri="{C807C97D-BFC1-408E-A445-0C87EB9F89A2}">
                  <ask:lineSketchStyleProps xmlns:ask="http://schemas.microsoft.com/office/drawing/2018/sketchyshapes"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B44AD9CF-3B85-6EEF-A1E1-F0EE94A560AE}"/>
                </a:ext>
              </a:extLst>
            </p:cNvPr>
            <p:cNvCxnSpPr>
              <a:cxnSpLocks/>
              <a:stCxn id="55" idx="7"/>
              <a:endCxn id="55" idx="3"/>
            </p:cNvCxnSpPr>
            <p:nvPr/>
          </p:nvCxnSpPr>
          <p:spPr>
            <a:xfrm flipH="1">
              <a:off x="7232775" y="5938154"/>
              <a:ext cx="608914" cy="564159"/>
            </a:xfrm>
            <a:prstGeom prst="line">
              <a:avLst/>
            </a:prstGeom>
            <a:ln w="76200">
              <a:solidFill>
                <a:srgbClr val="1B294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8B70EC2F-F1FD-A93F-6CB8-886D6C0579AB}"/>
              </a:ext>
            </a:extLst>
          </p:cNvPr>
          <p:cNvGrpSpPr/>
          <p:nvPr/>
        </p:nvGrpSpPr>
        <p:grpSpPr>
          <a:xfrm>
            <a:off x="6852177" y="5734888"/>
            <a:ext cx="861134" cy="797842"/>
            <a:chOff x="7106665" y="5821313"/>
            <a:chExt cx="861134" cy="797842"/>
          </a:xfrm>
        </p:grpSpPr>
        <p:pic>
          <p:nvPicPr>
            <p:cNvPr id="60" name="Graphic 59" descr="Coins with solid fill">
              <a:extLst>
                <a:ext uri="{FF2B5EF4-FFF2-40B4-BE49-F238E27FC236}">
                  <a16:creationId xmlns:a16="http://schemas.microsoft.com/office/drawing/2014/main" id="{CE6E25F9-FAFB-BB3F-F9F8-5D4492447982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7265320" y="5925120"/>
              <a:ext cx="543824" cy="554804"/>
            </a:xfrm>
            <a:prstGeom prst="rect">
              <a:avLst/>
            </a:prstGeom>
          </p:spPr>
        </p:pic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614E3304-09CD-25F8-EFE9-6D2258903F44}"/>
                </a:ext>
              </a:extLst>
            </p:cNvPr>
            <p:cNvSpPr/>
            <p:nvPr/>
          </p:nvSpPr>
          <p:spPr>
            <a:xfrm>
              <a:off x="7106665" y="5821313"/>
              <a:ext cx="861134" cy="797842"/>
            </a:xfrm>
            <a:prstGeom prst="ellipse">
              <a:avLst/>
            </a:prstGeom>
            <a:noFill/>
            <a:ln w="38100">
              <a:solidFill>
                <a:srgbClr val="1B2946"/>
              </a:solidFill>
              <a:extLst>
                <a:ext uri="{C807C97D-BFC1-408E-A445-0C87EB9F89A2}">
                  <ask:lineSketchStyleProps xmlns:ask="http://schemas.microsoft.com/office/drawing/2018/sketchyshapes"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4918D9EB-B887-6039-5494-FE99993F92FE}"/>
                </a:ext>
              </a:extLst>
            </p:cNvPr>
            <p:cNvCxnSpPr>
              <a:cxnSpLocks/>
              <a:stCxn id="61" idx="7"/>
              <a:endCxn id="61" idx="3"/>
            </p:cNvCxnSpPr>
            <p:nvPr/>
          </p:nvCxnSpPr>
          <p:spPr>
            <a:xfrm flipH="1">
              <a:off x="7232775" y="5938154"/>
              <a:ext cx="608914" cy="564159"/>
            </a:xfrm>
            <a:prstGeom prst="line">
              <a:avLst/>
            </a:prstGeom>
            <a:ln w="76200">
              <a:solidFill>
                <a:srgbClr val="1B294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0F8A5ADF-6DAF-B109-66A2-A37257E76CB0}"/>
              </a:ext>
            </a:extLst>
          </p:cNvPr>
          <p:cNvCxnSpPr>
            <a:cxnSpLocks/>
          </p:cNvCxnSpPr>
          <p:nvPr/>
        </p:nvCxnSpPr>
        <p:spPr>
          <a:xfrm flipH="1">
            <a:off x="7729583" y="5727350"/>
            <a:ext cx="284765" cy="945369"/>
          </a:xfrm>
          <a:prstGeom prst="line">
            <a:avLst/>
          </a:prstGeom>
          <a:ln w="76200">
            <a:solidFill>
              <a:srgbClr val="1B29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81" name="Group 3080">
            <a:extLst>
              <a:ext uri="{FF2B5EF4-FFF2-40B4-BE49-F238E27FC236}">
                <a16:creationId xmlns:a16="http://schemas.microsoft.com/office/drawing/2014/main" id="{1970374E-705B-B22F-B959-207449782648}"/>
              </a:ext>
            </a:extLst>
          </p:cNvPr>
          <p:cNvGrpSpPr/>
          <p:nvPr/>
        </p:nvGrpSpPr>
        <p:grpSpPr>
          <a:xfrm>
            <a:off x="8018530" y="5870030"/>
            <a:ext cx="598341" cy="607406"/>
            <a:chOff x="1586854" y="5870030"/>
            <a:chExt cx="598341" cy="607406"/>
          </a:xfrm>
        </p:grpSpPr>
        <p:pic>
          <p:nvPicPr>
            <p:cNvPr id="3073" name="Graphic 3072" descr="Coins with solid fill">
              <a:extLst>
                <a:ext uri="{FF2B5EF4-FFF2-40B4-BE49-F238E27FC236}">
                  <a16:creationId xmlns:a16="http://schemas.microsoft.com/office/drawing/2014/main" id="{8F245570-1264-2612-14BB-61D6CF60A5AA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1586854" y="5922632"/>
              <a:ext cx="543824" cy="554804"/>
            </a:xfrm>
            <a:prstGeom prst="rect">
              <a:avLst/>
            </a:prstGeom>
          </p:spPr>
        </p:pic>
        <p:pic>
          <p:nvPicPr>
            <p:cNvPr id="3075" name="Graphic 3074" descr="Euro with solid fill">
              <a:extLst>
                <a:ext uri="{FF2B5EF4-FFF2-40B4-BE49-F238E27FC236}">
                  <a16:creationId xmlns:a16="http://schemas.microsoft.com/office/drawing/2014/main" id="{AA0D63C6-AD2B-A0C2-6BC3-09274C0FD2C4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 flipV="1">
              <a:off x="1916985" y="5870030"/>
              <a:ext cx="268210" cy="268210"/>
            </a:xfrm>
            <a:prstGeom prst="rect">
              <a:avLst/>
            </a:prstGeom>
          </p:spPr>
        </p:pic>
      </p:grpSp>
      <p:grpSp>
        <p:nvGrpSpPr>
          <p:cNvPr id="3080" name="Group 3079">
            <a:extLst>
              <a:ext uri="{FF2B5EF4-FFF2-40B4-BE49-F238E27FC236}">
                <a16:creationId xmlns:a16="http://schemas.microsoft.com/office/drawing/2014/main" id="{A58F011B-F765-929B-16CE-53FCDE1A2CFD}"/>
              </a:ext>
            </a:extLst>
          </p:cNvPr>
          <p:cNvGrpSpPr/>
          <p:nvPr/>
        </p:nvGrpSpPr>
        <p:grpSpPr>
          <a:xfrm>
            <a:off x="3640418" y="5795247"/>
            <a:ext cx="621813" cy="573009"/>
            <a:chOff x="3480761" y="5795247"/>
            <a:chExt cx="621813" cy="573009"/>
          </a:xfrm>
        </p:grpSpPr>
        <p:pic>
          <p:nvPicPr>
            <p:cNvPr id="57" name="Graphic 56" descr="Coins with solid fill">
              <a:extLst>
                <a:ext uri="{FF2B5EF4-FFF2-40B4-BE49-F238E27FC236}">
                  <a16:creationId xmlns:a16="http://schemas.microsoft.com/office/drawing/2014/main" id="{65BE3AD7-79EE-759E-17E4-9F9CB6DB91F7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3480761" y="5813452"/>
              <a:ext cx="543824" cy="554804"/>
            </a:xfrm>
            <a:prstGeom prst="rect">
              <a:avLst/>
            </a:prstGeom>
          </p:spPr>
        </p:pic>
        <p:pic>
          <p:nvPicPr>
            <p:cNvPr id="3079" name="Graphic 3078" descr="Euro with solid fill">
              <a:extLst>
                <a:ext uri="{FF2B5EF4-FFF2-40B4-BE49-F238E27FC236}">
                  <a16:creationId xmlns:a16="http://schemas.microsoft.com/office/drawing/2014/main" id="{F9173211-11F2-D30E-5F69-3F69AE72DA38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 flipV="1">
              <a:off x="3834364" y="5795247"/>
              <a:ext cx="268210" cy="268210"/>
            </a:xfrm>
            <a:prstGeom prst="rect">
              <a:avLst/>
            </a:prstGeom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AB1D53E-121A-8913-8124-BE8A8A8AB71B}"/>
              </a:ext>
            </a:extLst>
          </p:cNvPr>
          <p:cNvGrpSpPr/>
          <p:nvPr/>
        </p:nvGrpSpPr>
        <p:grpSpPr>
          <a:xfrm>
            <a:off x="6953803" y="3637071"/>
            <a:ext cx="1109663" cy="1209397"/>
            <a:chOff x="912769" y="3197210"/>
            <a:chExt cx="1384811" cy="1424608"/>
          </a:xfrm>
        </p:grpSpPr>
        <p:pic>
          <p:nvPicPr>
            <p:cNvPr id="15" name="Picture 4" descr="Project Jupyter - Wikipedia">
              <a:extLst>
                <a:ext uri="{FF2B5EF4-FFF2-40B4-BE49-F238E27FC236}">
                  <a16:creationId xmlns:a16="http://schemas.microsoft.com/office/drawing/2014/main" id="{EB5EEA00-552D-BC9D-B51A-F2E85F4B96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2769" y="3197210"/>
              <a:ext cx="617961" cy="7189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6" descr="Introduction to R and RStudio">
              <a:extLst>
                <a:ext uri="{FF2B5EF4-FFF2-40B4-BE49-F238E27FC236}">
                  <a16:creationId xmlns:a16="http://schemas.microsoft.com/office/drawing/2014/main" id="{C68D88F3-212F-A6CC-8056-F15152C4149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65836" y="3240825"/>
              <a:ext cx="631744" cy="6317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10" descr="Terminal - Social media &amp; Logos Icons">
              <a:extLst>
                <a:ext uri="{FF2B5EF4-FFF2-40B4-BE49-F238E27FC236}">
                  <a16:creationId xmlns:a16="http://schemas.microsoft.com/office/drawing/2014/main" id="{12B75F8C-78E5-B651-2401-856C5C5D6C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2769" y="3990074"/>
              <a:ext cx="671228" cy="6317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A5F9AA1B-CA8A-C9C8-77B9-F38D6987AC54}"/>
              </a:ext>
            </a:extLst>
          </p:cNvPr>
          <p:cNvGrpSpPr/>
          <p:nvPr/>
        </p:nvGrpSpPr>
        <p:grpSpPr>
          <a:xfrm>
            <a:off x="9040391" y="3303272"/>
            <a:ext cx="2039623" cy="1886272"/>
            <a:chOff x="8694489" y="3624310"/>
            <a:chExt cx="2471445" cy="2223801"/>
          </a:xfrm>
        </p:grpSpPr>
        <p:pic>
          <p:nvPicPr>
            <p:cNvPr id="6" name="Picture 5" descr="Project Jupyter - Wikipedia">
              <a:extLst>
                <a:ext uri="{FF2B5EF4-FFF2-40B4-BE49-F238E27FC236}">
                  <a16:creationId xmlns:a16="http://schemas.microsoft.com/office/drawing/2014/main" id="{67039703-02F0-9504-4884-8A5B484EBC4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22312" y="3624310"/>
              <a:ext cx="617961" cy="7189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 descr="Introduction to R and RStudio">
              <a:extLst>
                <a:ext uri="{FF2B5EF4-FFF2-40B4-BE49-F238E27FC236}">
                  <a16:creationId xmlns:a16="http://schemas.microsoft.com/office/drawing/2014/main" id="{E2C96870-38E3-F194-2AD7-32850B1CFA6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96556" y="5215299"/>
              <a:ext cx="632812" cy="6328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E51FF052-2725-D8B3-57BA-1872966B1E5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700877" y="4331317"/>
              <a:ext cx="691669" cy="715520"/>
            </a:xfrm>
            <a:prstGeom prst="rect">
              <a:avLst/>
            </a:prstGeom>
          </p:spPr>
        </p:pic>
        <p:pic>
          <p:nvPicPr>
            <p:cNvPr id="14" name="Picture 10" descr="Terminal - Social media &amp; Logos Icons">
              <a:extLst>
                <a:ext uri="{FF2B5EF4-FFF2-40B4-BE49-F238E27FC236}">
                  <a16:creationId xmlns:a16="http://schemas.microsoft.com/office/drawing/2014/main" id="{E97B3F74-6960-7ADD-D247-C5B4A0B85A9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94489" y="3660858"/>
              <a:ext cx="671228" cy="6317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84" name="Picture 12" descr="Virtual Machine&quot; Icon - Download for free – Iconduck">
              <a:extLst>
                <a:ext uri="{FF2B5EF4-FFF2-40B4-BE49-F238E27FC236}">
                  <a16:creationId xmlns:a16="http://schemas.microsoft.com/office/drawing/2014/main" id="{29FBBD6B-6F16-98F9-2296-09F69090C25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56604" y="5196404"/>
              <a:ext cx="671228" cy="6317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18" descr="Visual Studio Code and VS Code icons ...">
              <a:extLst>
                <a:ext uri="{FF2B5EF4-FFF2-40B4-BE49-F238E27FC236}">
                  <a16:creationId xmlns:a16="http://schemas.microsoft.com/office/drawing/2014/main" id="{1FB36505-A6C8-5D8D-F108-C7A7017255C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00247" y="3660858"/>
              <a:ext cx="631744" cy="6317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92" name="Picture 20" descr="File:Kubernetes logo without workmark ...">
              <a:extLst>
                <a:ext uri="{FF2B5EF4-FFF2-40B4-BE49-F238E27FC236}">
                  <a16:creationId xmlns:a16="http://schemas.microsoft.com/office/drawing/2014/main" id="{6C0902C2-176D-C310-BBC7-F29D1F96C5C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79096" y="5147973"/>
              <a:ext cx="686838" cy="6657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96" name="Picture 24" descr="Tag sidebar: BAND - Community Partners ...">
              <a:extLst>
                <a:ext uri="{FF2B5EF4-FFF2-40B4-BE49-F238E27FC236}">
                  <a16:creationId xmlns:a16="http://schemas.microsoft.com/office/drawing/2014/main" id="{014E3E92-587C-21E2-598B-46A1FD471B9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95740" y="4371187"/>
              <a:ext cx="704508" cy="7045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4" name="Rectangle 43">
            <a:extLst>
              <a:ext uri="{FF2B5EF4-FFF2-40B4-BE49-F238E27FC236}">
                <a16:creationId xmlns:a16="http://schemas.microsoft.com/office/drawing/2014/main" id="{7BC849E1-BD7B-3BC9-D785-F4A88E33E663}"/>
              </a:ext>
            </a:extLst>
          </p:cNvPr>
          <p:cNvSpPr/>
          <p:nvPr/>
        </p:nvSpPr>
        <p:spPr>
          <a:xfrm>
            <a:off x="428093" y="2041690"/>
            <a:ext cx="2269274" cy="767359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DA4F4C0-7CDA-67D0-9ED0-56950D12E168}"/>
              </a:ext>
            </a:extLst>
          </p:cNvPr>
          <p:cNvSpPr/>
          <p:nvPr/>
        </p:nvSpPr>
        <p:spPr>
          <a:xfrm>
            <a:off x="470540" y="3078266"/>
            <a:ext cx="2269274" cy="2295798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7DFB230-A923-A1F5-B4F4-7F5A5D4B4426}"/>
              </a:ext>
            </a:extLst>
          </p:cNvPr>
          <p:cNvSpPr/>
          <p:nvPr/>
        </p:nvSpPr>
        <p:spPr>
          <a:xfrm>
            <a:off x="662707" y="5568762"/>
            <a:ext cx="2269274" cy="1228977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9AE26F9-51F6-BB39-8824-59D616E87587}"/>
              </a:ext>
            </a:extLst>
          </p:cNvPr>
          <p:cNvSpPr/>
          <p:nvPr/>
        </p:nvSpPr>
        <p:spPr>
          <a:xfrm>
            <a:off x="2993489" y="2060251"/>
            <a:ext cx="2269274" cy="767359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51DA9B4-C960-6084-8DAE-94066A9ADB31}"/>
              </a:ext>
            </a:extLst>
          </p:cNvPr>
          <p:cNvSpPr/>
          <p:nvPr/>
        </p:nvSpPr>
        <p:spPr>
          <a:xfrm>
            <a:off x="2978039" y="3026167"/>
            <a:ext cx="2269274" cy="2295798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92156362-D457-E7E8-31EC-6F93D170E00F}"/>
              </a:ext>
            </a:extLst>
          </p:cNvPr>
          <p:cNvSpPr/>
          <p:nvPr/>
        </p:nvSpPr>
        <p:spPr>
          <a:xfrm>
            <a:off x="2993489" y="5589873"/>
            <a:ext cx="2269274" cy="1228977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3072" name="Rectangle 3071">
            <a:extLst>
              <a:ext uri="{FF2B5EF4-FFF2-40B4-BE49-F238E27FC236}">
                <a16:creationId xmlns:a16="http://schemas.microsoft.com/office/drawing/2014/main" id="{872EDE81-D8C8-E000-FE2F-F0EA412C875C}"/>
              </a:ext>
            </a:extLst>
          </p:cNvPr>
          <p:cNvSpPr/>
          <p:nvPr/>
        </p:nvSpPr>
        <p:spPr>
          <a:xfrm>
            <a:off x="6573117" y="2082116"/>
            <a:ext cx="2269274" cy="767359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3074" name="Rectangle 3073">
            <a:extLst>
              <a:ext uri="{FF2B5EF4-FFF2-40B4-BE49-F238E27FC236}">
                <a16:creationId xmlns:a16="http://schemas.microsoft.com/office/drawing/2014/main" id="{F2C9DFE9-C344-B612-3D34-A2CA534E9E7A}"/>
              </a:ext>
            </a:extLst>
          </p:cNvPr>
          <p:cNvSpPr/>
          <p:nvPr/>
        </p:nvSpPr>
        <p:spPr>
          <a:xfrm>
            <a:off x="6406220" y="2997015"/>
            <a:ext cx="2269274" cy="2295798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3077" name="Rectangle 3076">
            <a:extLst>
              <a:ext uri="{FF2B5EF4-FFF2-40B4-BE49-F238E27FC236}">
                <a16:creationId xmlns:a16="http://schemas.microsoft.com/office/drawing/2014/main" id="{4704EDE7-7D7F-B5F1-AF6C-ADD60AE67B56}"/>
              </a:ext>
            </a:extLst>
          </p:cNvPr>
          <p:cNvSpPr/>
          <p:nvPr/>
        </p:nvSpPr>
        <p:spPr>
          <a:xfrm>
            <a:off x="6594946" y="5537031"/>
            <a:ext cx="2269274" cy="1228977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3083" name="Rectangle 3082">
            <a:extLst>
              <a:ext uri="{FF2B5EF4-FFF2-40B4-BE49-F238E27FC236}">
                <a16:creationId xmlns:a16="http://schemas.microsoft.com/office/drawing/2014/main" id="{DCAB7A33-FE12-4E39-D485-8AE2AECB86EB}"/>
              </a:ext>
            </a:extLst>
          </p:cNvPr>
          <p:cNvSpPr/>
          <p:nvPr/>
        </p:nvSpPr>
        <p:spPr>
          <a:xfrm>
            <a:off x="8997935" y="2050083"/>
            <a:ext cx="2269274" cy="767359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3085" name="Rectangle 3084">
            <a:extLst>
              <a:ext uri="{FF2B5EF4-FFF2-40B4-BE49-F238E27FC236}">
                <a16:creationId xmlns:a16="http://schemas.microsoft.com/office/drawing/2014/main" id="{E44D0D9A-02E2-EDE9-44B9-7935FA0AEE8A}"/>
              </a:ext>
            </a:extLst>
          </p:cNvPr>
          <p:cNvSpPr/>
          <p:nvPr/>
        </p:nvSpPr>
        <p:spPr>
          <a:xfrm>
            <a:off x="8864220" y="3058529"/>
            <a:ext cx="2269274" cy="2295798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3086" name="Rectangle 3085">
            <a:extLst>
              <a:ext uri="{FF2B5EF4-FFF2-40B4-BE49-F238E27FC236}">
                <a16:creationId xmlns:a16="http://schemas.microsoft.com/office/drawing/2014/main" id="{91D0ADE6-2F0C-2E10-72BD-BF3A886B153A}"/>
              </a:ext>
            </a:extLst>
          </p:cNvPr>
          <p:cNvSpPr/>
          <p:nvPr/>
        </p:nvSpPr>
        <p:spPr>
          <a:xfrm>
            <a:off x="9076388" y="5593233"/>
            <a:ext cx="2269274" cy="1228977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771574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5" grpId="0" animBg="1"/>
      <p:bldP spid="46" grpId="0" animBg="1"/>
      <p:bldP spid="49" grpId="0" animBg="1"/>
      <p:bldP spid="49" grpId="1" animBg="1"/>
      <p:bldP spid="51" grpId="0" animBg="1"/>
      <p:bldP spid="51" grpId="1" animBg="1"/>
      <p:bldP spid="53" grpId="0" animBg="1"/>
      <p:bldP spid="53" grpId="1" animBg="1"/>
      <p:bldP spid="3072" grpId="0" animBg="1"/>
      <p:bldP spid="3072" grpId="1" animBg="1"/>
      <p:bldP spid="3074" grpId="0" animBg="1"/>
      <p:bldP spid="3074" grpId="1" animBg="1"/>
      <p:bldP spid="3077" grpId="0" animBg="1"/>
      <p:bldP spid="3077" grpId="1" animBg="1"/>
      <p:bldP spid="3083" grpId="0" animBg="1"/>
      <p:bldP spid="3085" grpId="0" animBg="1"/>
      <p:bldP spid="3086" grpId="0" animBg="1"/>
    </p:bldLst>
  </p:timing>
  <p:extLst>
    <p:ext uri="{6950BFC3-D8DA-4A85-94F7-54DA5524770B}">
      <p188:commentRel xmlns:p188="http://schemas.microsoft.com/office/powerpoint/2018/8/main" r:id="rId2"/>
    </p:ext>
  </p:extLs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028EF-36DA-92CA-2FDE-EBE2ED5C0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Open OnDemand framework</a:t>
            </a:r>
            <a:br>
              <a:rPr lang="nl-BE"/>
            </a:br>
            <a:r>
              <a:rPr lang="nl-BE" sz="2400"/>
              <a:t>what to use</a:t>
            </a:r>
            <a:endParaRPr lang="en-GB" sz="24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2C55BF-1622-06A7-AFDA-22D62938C4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/>
              <a:t>Image analysis on a remote desktop </a:t>
            </a:r>
          </a:p>
          <a:p>
            <a:endParaRPr lang="nl-BE"/>
          </a:p>
          <a:p>
            <a:pPr marL="0" indent="0">
              <a:buNone/>
            </a:pPr>
            <a:endParaRPr lang="nl-BE"/>
          </a:p>
          <a:p>
            <a:pPr marL="0" indent="0">
              <a:buNone/>
            </a:pPr>
            <a:endParaRPr lang="nl-BE"/>
          </a:p>
          <a:p>
            <a:r>
              <a:rPr lang="nl-BE"/>
              <a:t>Run a jupyter notebook with 2D visualization </a:t>
            </a:r>
          </a:p>
          <a:p>
            <a:endParaRPr lang="nl-BE"/>
          </a:p>
          <a:p>
            <a:pPr marL="0" indent="0">
              <a:buNone/>
            </a:pPr>
            <a:endParaRPr lang="nl-BE"/>
          </a:p>
          <a:p>
            <a:pPr marL="0" indent="0">
              <a:buNone/>
            </a:pPr>
            <a:endParaRPr lang="nl-BE"/>
          </a:p>
          <a:p>
            <a:r>
              <a:rPr lang="nl-BE"/>
              <a:t>Run automatic processes on a lot of files without visualization </a:t>
            </a:r>
            <a:endParaRPr lang="en-GB"/>
          </a:p>
        </p:txBody>
      </p:sp>
      <p:pic>
        <p:nvPicPr>
          <p:cNvPr id="4" name="Picture 10" descr="Terminal - Social media &amp; Logos Icons">
            <a:extLst>
              <a:ext uri="{FF2B5EF4-FFF2-40B4-BE49-F238E27FC236}">
                <a16:creationId xmlns:a16="http://schemas.microsoft.com/office/drawing/2014/main" id="{BF1BBF13-0858-1C66-96AB-9F8104FFAE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5402" y="5996028"/>
            <a:ext cx="671228" cy="631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Jupyter Notebooks">
            <a:extLst>
              <a:ext uri="{FF2B5EF4-FFF2-40B4-BE49-F238E27FC236}">
                <a16:creationId xmlns:a16="http://schemas.microsoft.com/office/drawing/2014/main" id="{395EEFC5-9239-1BDD-2002-0E28CE2A5E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5972" y="4114123"/>
            <a:ext cx="2382575" cy="889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4" descr="Tag sidebar: BAND - Community Partners ...">
            <a:extLst>
              <a:ext uri="{FF2B5EF4-FFF2-40B4-BE49-F238E27FC236}">
                <a16:creationId xmlns:a16="http://schemas.microsoft.com/office/drawing/2014/main" id="{AFAAE016-7E0B-EA24-1572-E7F8C47AB9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4466" y="2281590"/>
            <a:ext cx="924573" cy="924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257293E-4E28-D312-0844-D2B1A08BA8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66346" y="2352765"/>
            <a:ext cx="675784" cy="699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120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3879C-8BB8-7CE6-E502-3E74875CA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HPC </a:t>
            </a:r>
            <a:r>
              <a:rPr lang="nl-BE" err="1"/>
              <a:t>before</a:t>
            </a:r>
            <a:r>
              <a:rPr lang="nl-BE"/>
              <a:t> </a:t>
            </a:r>
            <a:r>
              <a:rPr lang="nl-BE" err="1"/>
              <a:t>and</a:t>
            </a:r>
            <a:r>
              <a:rPr lang="nl-BE"/>
              <a:t> </a:t>
            </a:r>
            <a:r>
              <a:rPr lang="nl-BE" err="1"/>
              <a:t>now</a:t>
            </a:r>
            <a:endParaRPr lang="en-GB"/>
          </a:p>
        </p:txBody>
      </p:sp>
      <p:pic>
        <p:nvPicPr>
          <p:cNvPr id="3074" name="Picture 2" descr="Example session in which an SSH connection is set up to HPC-UGent. SSH allows you to get remote access to a Linux shell on another computer, in which you can work as if it were your local computer.">
            <a:extLst>
              <a:ext uri="{FF2B5EF4-FFF2-40B4-BE49-F238E27FC236}">
                <a16:creationId xmlns:a16="http://schemas.microsoft.com/office/drawing/2014/main" id="{4D93BFEB-3E57-51C5-1A84-C1B09243AE7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361"/>
          <a:stretch/>
        </p:blipFill>
        <p:spPr bwMode="auto">
          <a:xfrm>
            <a:off x="310027" y="1896372"/>
            <a:ext cx="4297785" cy="3574148"/>
          </a:xfrm>
          <a:prstGeom prst="rect">
            <a:avLst/>
          </a:prstGeom>
          <a:noFill/>
          <a:ln w="57150">
            <a:solidFill>
              <a:srgbClr val="5C2A83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28E23C2-A598-A19A-E797-0801A13B2E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7859" y="2885356"/>
            <a:ext cx="6134114" cy="3363170"/>
          </a:xfrm>
          <a:prstGeom prst="rect">
            <a:avLst/>
          </a:prstGeom>
          <a:ln w="57150">
            <a:solidFill>
              <a:srgbClr val="5C2A83"/>
            </a:solidFill>
          </a:ln>
        </p:spPr>
      </p:pic>
      <p:pic>
        <p:nvPicPr>
          <p:cNvPr id="6" name="Picture 5" descr="Graphical user interface, application, Word&#10;&#10;Description automatically generated">
            <a:extLst>
              <a:ext uri="{FF2B5EF4-FFF2-40B4-BE49-F238E27FC236}">
                <a16:creationId xmlns:a16="http://schemas.microsoft.com/office/drawing/2014/main" id="{916CBBA7-C61F-2611-4E6E-DA1CB408651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7859" y="2885356"/>
            <a:ext cx="6134114" cy="3360674"/>
          </a:xfrm>
          <a:prstGeom prst="rect">
            <a:avLst/>
          </a:prstGeom>
          <a:ln w="57150">
            <a:solidFill>
              <a:srgbClr val="5C2A83"/>
            </a:solidFill>
          </a:ln>
        </p:spPr>
      </p:pic>
      <p:pic>
        <p:nvPicPr>
          <p:cNvPr id="10" name="Graphic 9" descr="Arrow: Clockwise curve with solid fill">
            <a:extLst>
              <a:ext uri="{FF2B5EF4-FFF2-40B4-BE49-F238E27FC236}">
                <a16:creationId xmlns:a16="http://schemas.microsoft.com/office/drawing/2014/main" id="{78E3FE8A-3162-14CB-0D49-52F529DC832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8261183">
            <a:off x="5280291" y="1518924"/>
            <a:ext cx="678623" cy="1311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706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10E22-B72F-5FBF-82B0-F0E4399CD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Open </a:t>
            </a:r>
            <a:r>
              <a:rPr lang="nl-BE" err="1"/>
              <a:t>OnDemand</a:t>
            </a:r>
            <a:r>
              <a:rPr lang="nl-BE"/>
              <a:t> </a:t>
            </a:r>
            <a:r>
              <a:rPr lang="nl-BE" err="1"/>
              <a:t>framework</a:t>
            </a:r>
            <a:endParaRPr lang="en-GB"/>
          </a:p>
        </p:txBody>
      </p:sp>
      <p:pic>
        <p:nvPicPr>
          <p:cNvPr id="5122" name="Picture 2" descr="On Demand Resources ">
            <a:extLst>
              <a:ext uri="{FF2B5EF4-FFF2-40B4-BE49-F238E27FC236}">
                <a16:creationId xmlns:a16="http://schemas.microsoft.com/office/drawing/2014/main" id="{DB83A5CA-7A80-B797-7868-B04A629B6DE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13" b="4469"/>
          <a:stretch/>
        </p:blipFill>
        <p:spPr bwMode="auto">
          <a:xfrm>
            <a:off x="691309" y="2196888"/>
            <a:ext cx="8016131" cy="4156869"/>
          </a:xfrm>
          <a:prstGeom prst="rect">
            <a:avLst/>
          </a:prstGeom>
          <a:noFill/>
          <a:ln w="38100">
            <a:solidFill>
              <a:srgbClr val="5C2A83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6" descr="VSC Tier1 Compute status page">
            <a:hlinkClick r:id="rId4"/>
            <a:extLst>
              <a:ext uri="{FF2B5EF4-FFF2-40B4-BE49-F238E27FC236}">
                <a16:creationId xmlns:a16="http://schemas.microsoft.com/office/drawing/2014/main" id="{99E85C50-0FDE-F2DF-88B0-F7FC23A7E6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4829" y="5296784"/>
            <a:ext cx="2455862" cy="687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3ACD721-893C-AFFC-6AB9-D6709F807E8D}"/>
              </a:ext>
            </a:extLst>
          </p:cNvPr>
          <p:cNvSpPr txBox="1"/>
          <p:nvPr/>
        </p:nvSpPr>
        <p:spPr>
          <a:xfrm>
            <a:off x="8978107" y="5984425"/>
            <a:ext cx="27543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1B2946"/>
                </a:solidFill>
                <a:latin typeface="Agency FB" panose="020B05030202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https://tier1.hpc.ugent.be/</a:t>
            </a:r>
            <a:r>
              <a:rPr lang="en-GB" dirty="0">
                <a:solidFill>
                  <a:srgbClr val="1B2946"/>
                </a:solidFill>
                <a:latin typeface="Agency FB" panose="020B0503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011882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58C4B-8FC2-43D2-89FE-5BE65FAF8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1509" y="354861"/>
            <a:ext cx="10687891" cy="590169"/>
          </a:xfrm>
        </p:spPr>
        <p:txBody>
          <a:bodyPr/>
          <a:lstStyle/>
          <a:p>
            <a:r>
              <a:rPr lang="nl-BE"/>
              <a:t>VIB compute</a:t>
            </a:r>
            <a:endParaRPr lang="en-GB"/>
          </a:p>
        </p:txBody>
      </p:sp>
      <p:pic>
        <p:nvPicPr>
          <p:cNvPr id="1034" name="Picture 10" descr="Logo's VIB">
            <a:extLst>
              <a:ext uri="{FF2B5EF4-FFF2-40B4-BE49-F238E27FC236}">
                <a16:creationId xmlns:a16="http://schemas.microsoft.com/office/drawing/2014/main" id="{51425DE5-32F0-81BB-C2D1-043F64FCF3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093" y="117035"/>
            <a:ext cx="1147761" cy="740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Content Placeholder 8">
            <a:extLst>
              <a:ext uri="{FF2B5EF4-FFF2-40B4-BE49-F238E27FC236}">
                <a16:creationId xmlns:a16="http://schemas.microsoft.com/office/drawing/2014/main" id="{8A7753ED-DD1C-ABC3-D64C-C6014C28B1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1764" y="1257423"/>
            <a:ext cx="9213693" cy="5051261"/>
          </a:xfrm>
          <a:prstGeom prst="rect">
            <a:avLst/>
          </a:prstGeom>
          <a:ln>
            <a:solidFill>
              <a:srgbClr val="1B2946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F316C5E-B146-4BA3-7176-46ACBBCA5EAD}"/>
              </a:ext>
            </a:extLst>
          </p:cNvPr>
          <p:cNvSpPr txBox="1"/>
          <p:nvPr/>
        </p:nvSpPr>
        <p:spPr>
          <a:xfrm>
            <a:off x="8420100" y="6296471"/>
            <a:ext cx="35953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BE">
                <a:solidFill>
                  <a:srgbClr val="1B2946"/>
                </a:solidFill>
                <a:latin typeface="Agency FB" panose="020B0503020202020204" pitchFamily="34" charset="0"/>
              </a:rPr>
              <a:t>https://connect.vib.be/facilities/data-core</a:t>
            </a:r>
          </a:p>
        </p:txBody>
      </p:sp>
    </p:spTree>
    <p:extLst>
      <p:ext uri="{BB962C8B-B14F-4D97-AF65-F5344CB8AC3E}">
        <p14:creationId xmlns:p14="http://schemas.microsoft.com/office/powerpoint/2010/main" val="2879815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B9A74B-1028-E48D-8D7C-FC8F98F9AE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AF35B-283C-1226-559A-C955E0C76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Organisation</a:t>
            </a:r>
            <a:r>
              <a:rPr lang="en-US" dirty="0"/>
              <a:t> and access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06C897-3BC4-BF24-46AC-1EFB20AA94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3376354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4A2F60B-BADA-B507-D759-A283528610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588" y="4313340"/>
            <a:ext cx="570817" cy="606918"/>
          </a:xfrm>
          <a:prstGeom prst="rect">
            <a:avLst/>
          </a:prstGeom>
        </p:spPr>
      </p:pic>
      <p:pic>
        <p:nvPicPr>
          <p:cNvPr id="5" name="Picture 24" descr="Tag sidebar: BAND - Community Partners ...">
            <a:extLst>
              <a:ext uri="{FF2B5EF4-FFF2-40B4-BE49-F238E27FC236}">
                <a16:creationId xmlns:a16="http://schemas.microsoft.com/office/drawing/2014/main" id="{E6D85FE1-606D-C1E8-9C82-E383E0F4E4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6555" y="4298602"/>
            <a:ext cx="581413" cy="597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AF98F68-688A-17CC-AB09-B6B3FA870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Different HPC </a:t>
            </a:r>
            <a:r>
              <a:rPr lang="nl-BE" err="1"/>
              <a:t>flavours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CBCD95-62DC-0C97-2C73-96FFFA4F7F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8920" y="1528219"/>
            <a:ext cx="4583203" cy="417533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nl-BE" b="1">
                <a:latin typeface="Corbel"/>
              </a:rPr>
              <a:t>Tier-2 </a:t>
            </a:r>
            <a:r>
              <a:rPr lang="nl-BE" b="1" err="1">
                <a:latin typeface="Corbel"/>
              </a:rPr>
              <a:t>UGent</a:t>
            </a:r>
            <a:r>
              <a:rPr lang="nl-BE" b="1">
                <a:latin typeface="Corbel"/>
              </a:rPr>
              <a:t>             Tier-2 KUL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0568943-BBE8-D115-5215-0489FF486714}"/>
              </a:ext>
            </a:extLst>
          </p:cNvPr>
          <p:cNvGrpSpPr/>
          <p:nvPr/>
        </p:nvGrpSpPr>
        <p:grpSpPr>
          <a:xfrm>
            <a:off x="3515196" y="3680612"/>
            <a:ext cx="1180786" cy="1205262"/>
            <a:chOff x="3517980" y="3655958"/>
            <a:chExt cx="1473569" cy="1419737"/>
          </a:xfrm>
        </p:grpSpPr>
        <p:pic>
          <p:nvPicPr>
            <p:cNvPr id="4" name="Picture 4" descr="Project Jupyter - Wikipedia">
              <a:extLst>
                <a:ext uri="{FF2B5EF4-FFF2-40B4-BE49-F238E27FC236}">
                  <a16:creationId xmlns:a16="http://schemas.microsoft.com/office/drawing/2014/main" id="{334E3E5A-45DD-F1B5-C780-A59856F37C5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44614" y="3655958"/>
              <a:ext cx="617961" cy="7189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Introduction to R and RStudio">
              <a:extLst>
                <a:ext uri="{FF2B5EF4-FFF2-40B4-BE49-F238E27FC236}">
                  <a16:creationId xmlns:a16="http://schemas.microsoft.com/office/drawing/2014/main" id="{FF7B6E7C-1E9C-A803-EFC1-85BDDE253EF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59185" y="3699573"/>
              <a:ext cx="631744" cy="6317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10" descr="Terminal - Social media &amp; Logos Icons">
              <a:extLst>
                <a:ext uri="{FF2B5EF4-FFF2-40B4-BE49-F238E27FC236}">
                  <a16:creationId xmlns:a16="http://schemas.microsoft.com/office/drawing/2014/main" id="{B2FD91C7-A40D-8025-96D7-B5D3D030E69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17980" y="4415093"/>
              <a:ext cx="671228" cy="6317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88" name="Picture 16">
              <a:extLst>
                <a:ext uri="{FF2B5EF4-FFF2-40B4-BE49-F238E27FC236}">
                  <a16:creationId xmlns:a16="http://schemas.microsoft.com/office/drawing/2014/main" id="{EC43CB11-FB65-757C-26E0-1E688E6B986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34479" y="4373205"/>
              <a:ext cx="657070" cy="7024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77E71748-6F08-F68F-1E1A-E9BDD5B4C2F2}"/>
              </a:ext>
            </a:extLst>
          </p:cNvPr>
          <p:cNvGrpSpPr/>
          <p:nvPr/>
        </p:nvGrpSpPr>
        <p:grpSpPr>
          <a:xfrm>
            <a:off x="638044" y="3637072"/>
            <a:ext cx="1728857" cy="1283188"/>
            <a:chOff x="154267" y="3197210"/>
            <a:chExt cx="2157538" cy="1511530"/>
          </a:xfrm>
        </p:grpSpPr>
        <p:pic>
          <p:nvPicPr>
            <p:cNvPr id="3076" name="Picture 4" descr="Project Jupyter - Wikipedia">
              <a:extLst>
                <a:ext uri="{FF2B5EF4-FFF2-40B4-BE49-F238E27FC236}">
                  <a16:creationId xmlns:a16="http://schemas.microsoft.com/office/drawing/2014/main" id="{7728AE9D-0110-FD51-46EF-E2548EC0954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2769" y="3197210"/>
              <a:ext cx="617961" cy="7189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8" name="Picture 6" descr="Introduction to R and RStudio">
              <a:extLst>
                <a:ext uri="{FF2B5EF4-FFF2-40B4-BE49-F238E27FC236}">
                  <a16:creationId xmlns:a16="http://schemas.microsoft.com/office/drawing/2014/main" id="{71ADC9DD-7207-0336-B2F8-3BB31E2D09A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80061" y="4076996"/>
              <a:ext cx="631744" cy="6317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82" name="Picture 10" descr="Terminal - Social media &amp; Logos Icons">
              <a:extLst>
                <a:ext uri="{FF2B5EF4-FFF2-40B4-BE49-F238E27FC236}">
                  <a16:creationId xmlns:a16="http://schemas.microsoft.com/office/drawing/2014/main" id="{E4278D39-B581-5ACF-8514-26760E45930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4267" y="3220101"/>
              <a:ext cx="671228" cy="6317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90" name="Picture 18" descr="Visual Studio Code and VS Code icons ...">
              <a:extLst>
                <a:ext uri="{FF2B5EF4-FFF2-40B4-BE49-F238E27FC236}">
                  <a16:creationId xmlns:a16="http://schemas.microsoft.com/office/drawing/2014/main" id="{F3AD99F0-529D-3FA6-94D5-6152020B398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71237" y="3259387"/>
              <a:ext cx="631744" cy="6317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9" name="Picture 18" descr="Logo's VIB">
            <a:extLst>
              <a:ext uri="{FF2B5EF4-FFF2-40B4-BE49-F238E27FC236}">
                <a16:creationId xmlns:a16="http://schemas.microsoft.com/office/drawing/2014/main" id="{50CB48AE-BD15-E06D-D28B-C5649F3FB8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1239" y="2107083"/>
            <a:ext cx="989008" cy="638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Graphic 20" descr="Children with solid fill">
            <a:extLst>
              <a:ext uri="{FF2B5EF4-FFF2-40B4-BE49-F238E27FC236}">
                <a16:creationId xmlns:a16="http://schemas.microsoft.com/office/drawing/2014/main" id="{D1C0C3C3-C667-BAA7-9840-61E45B1743A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522583" y="2074428"/>
            <a:ext cx="914400" cy="914400"/>
          </a:xfrm>
          <a:prstGeom prst="rect">
            <a:avLst/>
          </a:prstGeom>
        </p:spPr>
      </p:pic>
      <p:pic>
        <p:nvPicPr>
          <p:cNvPr id="22" name="Graphic 21" descr="Children with solid fill">
            <a:extLst>
              <a:ext uri="{FF2B5EF4-FFF2-40B4-BE49-F238E27FC236}">
                <a16:creationId xmlns:a16="http://schemas.microsoft.com/office/drawing/2014/main" id="{4317B03E-7C6F-3AE1-DDFB-373FDBC90FC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105530" y="2082615"/>
            <a:ext cx="914400" cy="914400"/>
          </a:xfrm>
          <a:prstGeom prst="rect">
            <a:avLst/>
          </a:prstGeom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0B56487A-C782-4D47-ED5A-55340432AA1E}"/>
              </a:ext>
            </a:extLst>
          </p:cNvPr>
          <p:cNvGrpSpPr/>
          <p:nvPr/>
        </p:nvGrpSpPr>
        <p:grpSpPr>
          <a:xfrm>
            <a:off x="9597464" y="1977425"/>
            <a:ext cx="1231553" cy="914400"/>
            <a:chOff x="9396781" y="2136472"/>
            <a:chExt cx="1231553" cy="914400"/>
          </a:xfrm>
          <a:solidFill>
            <a:srgbClr val="41B7B9"/>
          </a:solidFill>
        </p:grpSpPr>
        <p:pic>
          <p:nvPicPr>
            <p:cNvPr id="24" name="Graphic 23" descr="Meeting with solid fill">
              <a:extLst>
                <a:ext uri="{FF2B5EF4-FFF2-40B4-BE49-F238E27FC236}">
                  <a16:creationId xmlns:a16="http://schemas.microsoft.com/office/drawing/2014/main" id="{6CF66877-2A01-3093-141B-EA1E6ACD4354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9396781" y="2136472"/>
              <a:ext cx="914400" cy="914400"/>
            </a:xfrm>
            <a:prstGeom prst="rect">
              <a:avLst/>
            </a:prstGeom>
          </p:spPr>
        </p:pic>
        <p:pic>
          <p:nvPicPr>
            <p:cNvPr id="26" name="Graphic 25" descr="List with solid fill">
              <a:extLst>
                <a:ext uri="{FF2B5EF4-FFF2-40B4-BE49-F238E27FC236}">
                  <a16:creationId xmlns:a16="http://schemas.microsoft.com/office/drawing/2014/main" id="{57AA0EA4-BC00-1D99-1DB7-00F0176DB91F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 rot="1568480">
              <a:off x="10120514" y="2254453"/>
              <a:ext cx="507820" cy="507820"/>
            </a:xfrm>
            <a:prstGeom prst="rect">
              <a:avLst/>
            </a:prstGeom>
          </p:spPr>
        </p:pic>
      </p:grp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F2D3D77B-C848-BB03-5340-0FE3298A8D30}"/>
              </a:ext>
            </a:extLst>
          </p:cNvPr>
          <p:cNvSpPr txBox="1">
            <a:spLocks/>
          </p:cNvSpPr>
          <p:nvPr/>
        </p:nvSpPr>
        <p:spPr>
          <a:xfrm>
            <a:off x="6962865" y="1530752"/>
            <a:ext cx="4103527" cy="41584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ED672A"/>
              </a:buClr>
              <a:buFont typeface="Arial" panose="020B0604020202020204" pitchFamily="34" charset="0"/>
              <a:buChar char="•"/>
              <a:defRPr sz="2400" kern="1200">
                <a:solidFill>
                  <a:srgbClr val="1B294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ED672A"/>
              </a:buClr>
              <a:buFont typeface="Arial" panose="020B0604020202020204" pitchFamily="34" charset="0"/>
              <a:buChar char="•"/>
              <a:defRPr sz="2400" kern="1200">
                <a:solidFill>
                  <a:srgbClr val="1B294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ED672A"/>
              </a:buClr>
              <a:buFont typeface="Arial" panose="020B0604020202020204" pitchFamily="34" charset="0"/>
              <a:buChar char="•"/>
              <a:defRPr sz="2000" kern="1200">
                <a:solidFill>
                  <a:srgbClr val="1B294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ED672A"/>
              </a:buClr>
              <a:buFont typeface="Arial" panose="020B0604020202020204" pitchFamily="34" charset="0"/>
              <a:buChar char="•"/>
              <a:defRPr sz="1800" kern="1200">
                <a:solidFill>
                  <a:srgbClr val="1B294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ED672A"/>
              </a:buClr>
              <a:buFont typeface="Arial" panose="020B0604020202020204" pitchFamily="34" charset="0"/>
              <a:buChar char="•"/>
              <a:defRPr sz="1800" kern="1200">
                <a:solidFill>
                  <a:srgbClr val="1B294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BE" b="1"/>
              <a:t>VIB </a:t>
            </a:r>
            <a:r>
              <a:rPr lang="nl-BE" b="1" err="1"/>
              <a:t>compute</a:t>
            </a:r>
            <a:r>
              <a:rPr lang="nl-BE" b="1"/>
              <a:t>                Tier-1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43E5846-292E-5814-FFF1-F100D4DC7CE5}"/>
              </a:ext>
            </a:extLst>
          </p:cNvPr>
          <p:cNvCxnSpPr>
            <a:cxnSpLocks/>
          </p:cNvCxnSpPr>
          <p:nvPr/>
        </p:nvCxnSpPr>
        <p:spPr>
          <a:xfrm>
            <a:off x="528701" y="1957721"/>
            <a:ext cx="4737549" cy="0"/>
          </a:xfrm>
          <a:prstGeom prst="line">
            <a:avLst/>
          </a:prstGeom>
          <a:ln>
            <a:solidFill>
              <a:srgbClr val="ED67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B1CC478-2190-B0F8-0612-E4071D381428}"/>
              </a:ext>
            </a:extLst>
          </p:cNvPr>
          <p:cNvCxnSpPr>
            <a:cxnSpLocks/>
          </p:cNvCxnSpPr>
          <p:nvPr/>
        </p:nvCxnSpPr>
        <p:spPr>
          <a:xfrm>
            <a:off x="478556" y="2904520"/>
            <a:ext cx="4737549" cy="0"/>
          </a:xfrm>
          <a:prstGeom prst="line">
            <a:avLst/>
          </a:prstGeom>
          <a:ln>
            <a:solidFill>
              <a:srgbClr val="ED67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AA3F4C5-E4CB-9648-24A9-0830CCD37699}"/>
              </a:ext>
            </a:extLst>
          </p:cNvPr>
          <p:cNvCxnSpPr>
            <a:cxnSpLocks/>
          </p:cNvCxnSpPr>
          <p:nvPr/>
        </p:nvCxnSpPr>
        <p:spPr>
          <a:xfrm>
            <a:off x="6511789" y="2903921"/>
            <a:ext cx="4737549" cy="0"/>
          </a:xfrm>
          <a:prstGeom prst="line">
            <a:avLst/>
          </a:prstGeom>
          <a:ln>
            <a:solidFill>
              <a:srgbClr val="ED67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15116BE-8E8E-A880-32A1-780162BAE178}"/>
              </a:ext>
            </a:extLst>
          </p:cNvPr>
          <p:cNvCxnSpPr>
            <a:cxnSpLocks/>
          </p:cNvCxnSpPr>
          <p:nvPr/>
        </p:nvCxnSpPr>
        <p:spPr>
          <a:xfrm>
            <a:off x="457758" y="5494401"/>
            <a:ext cx="4737549" cy="0"/>
          </a:xfrm>
          <a:prstGeom prst="line">
            <a:avLst/>
          </a:prstGeom>
          <a:ln>
            <a:solidFill>
              <a:srgbClr val="ED67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44EC561-1368-5491-04E1-3D94A312E66D}"/>
              </a:ext>
            </a:extLst>
          </p:cNvPr>
          <p:cNvCxnSpPr>
            <a:cxnSpLocks/>
          </p:cNvCxnSpPr>
          <p:nvPr/>
        </p:nvCxnSpPr>
        <p:spPr>
          <a:xfrm>
            <a:off x="6573117" y="5494401"/>
            <a:ext cx="4737549" cy="0"/>
          </a:xfrm>
          <a:prstGeom prst="line">
            <a:avLst/>
          </a:prstGeom>
          <a:ln>
            <a:solidFill>
              <a:srgbClr val="ED67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CB6E22C-ACAF-EC0A-2CA7-ADB594F2F792}"/>
              </a:ext>
            </a:extLst>
          </p:cNvPr>
          <p:cNvCxnSpPr>
            <a:cxnSpLocks/>
          </p:cNvCxnSpPr>
          <p:nvPr/>
        </p:nvCxnSpPr>
        <p:spPr>
          <a:xfrm>
            <a:off x="6522358" y="1954369"/>
            <a:ext cx="4737549" cy="0"/>
          </a:xfrm>
          <a:prstGeom prst="line">
            <a:avLst/>
          </a:prstGeom>
          <a:ln>
            <a:solidFill>
              <a:srgbClr val="ED67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Group 51">
            <a:extLst>
              <a:ext uri="{FF2B5EF4-FFF2-40B4-BE49-F238E27FC236}">
                <a16:creationId xmlns:a16="http://schemas.microsoft.com/office/drawing/2014/main" id="{361F3B12-B7D0-DD35-B627-C54C0F5C38CA}"/>
              </a:ext>
            </a:extLst>
          </p:cNvPr>
          <p:cNvGrpSpPr/>
          <p:nvPr/>
        </p:nvGrpSpPr>
        <p:grpSpPr>
          <a:xfrm>
            <a:off x="9713973" y="5752600"/>
            <a:ext cx="861134" cy="797842"/>
            <a:chOff x="2571506" y="5534893"/>
            <a:chExt cx="1447934" cy="1314962"/>
          </a:xfrm>
        </p:grpSpPr>
        <p:pic>
          <p:nvPicPr>
            <p:cNvPr id="47" name="Graphic 46" descr="Coins with solid fill">
              <a:extLst>
                <a:ext uri="{FF2B5EF4-FFF2-40B4-BE49-F238E27FC236}">
                  <a16:creationId xmlns:a16="http://schemas.microsoft.com/office/drawing/2014/main" id="{90697894-365A-C9BE-2864-732D131AC0F4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2838273" y="5705983"/>
              <a:ext cx="914400" cy="914400"/>
            </a:xfrm>
            <a:prstGeom prst="rect">
              <a:avLst/>
            </a:prstGeom>
          </p:spPr>
        </p:pic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C701269F-B593-4895-1C53-600809075FEF}"/>
                </a:ext>
              </a:extLst>
            </p:cNvPr>
            <p:cNvSpPr/>
            <p:nvPr/>
          </p:nvSpPr>
          <p:spPr>
            <a:xfrm>
              <a:off x="2571506" y="5534893"/>
              <a:ext cx="1447934" cy="1314962"/>
            </a:xfrm>
            <a:prstGeom prst="ellipse">
              <a:avLst/>
            </a:prstGeom>
            <a:noFill/>
            <a:ln w="38100">
              <a:solidFill>
                <a:srgbClr val="1B2946"/>
              </a:solidFill>
              <a:extLst>
                <a:ext uri="{C807C97D-BFC1-408E-A445-0C87EB9F89A2}">
                  <ask:lineSketchStyleProps xmlns:ask="http://schemas.microsoft.com/office/drawing/2018/sketchyshapes"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6B978B4B-E38A-455F-07B8-D988A02FC4C3}"/>
                </a:ext>
              </a:extLst>
            </p:cNvPr>
            <p:cNvCxnSpPr>
              <a:cxnSpLocks/>
              <a:stCxn id="48" idx="7"/>
              <a:endCxn id="48" idx="3"/>
            </p:cNvCxnSpPr>
            <p:nvPr/>
          </p:nvCxnSpPr>
          <p:spPr>
            <a:xfrm flipH="1">
              <a:off x="2783551" y="5727465"/>
              <a:ext cx="1023844" cy="929818"/>
            </a:xfrm>
            <a:prstGeom prst="line">
              <a:avLst/>
            </a:prstGeom>
            <a:ln w="76200">
              <a:solidFill>
                <a:srgbClr val="1B294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E8DC1CD2-401D-A920-293F-01B32192F5EE}"/>
              </a:ext>
            </a:extLst>
          </p:cNvPr>
          <p:cNvGrpSpPr/>
          <p:nvPr/>
        </p:nvGrpSpPr>
        <p:grpSpPr>
          <a:xfrm>
            <a:off x="1404075" y="5658697"/>
            <a:ext cx="861134" cy="797842"/>
            <a:chOff x="7106665" y="5821313"/>
            <a:chExt cx="861134" cy="797842"/>
          </a:xfrm>
        </p:grpSpPr>
        <p:pic>
          <p:nvPicPr>
            <p:cNvPr id="54" name="Graphic 53" descr="Coins with solid fill">
              <a:extLst>
                <a:ext uri="{FF2B5EF4-FFF2-40B4-BE49-F238E27FC236}">
                  <a16:creationId xmlns:a16="http://schemas.microsoft.com/office/drawing/2014/main" id="{9438AA6B-82FC-9BD7-43ED-ECC90A7C81AD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7265320" y="5925120"/>
              <a:ext cx="543824" cy="554804"/>
            </a:xfrm>
            <a:prstGeom prst="rect">
              <a:avLst/>
            </a:prstGeom>
          </p:spPr>
        </p:pic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6B4AAC28-EC32-1C4C-6455-F3791B0E08E6}"/>
                </a:ext>
              </a:extLst>
            </p:cNvPr>
            <p:cNvSpPr/>
            <p:nvPr/>
          </p:nvSpPr>
          <p:spPr>
            <a:xfrm>
              <a:off x="7106665" y="5821313"/>
              <a:ext cx="861134" cy="797842"/>
            </a:xfrm>
            <a:prstGeom prst="ellipse">
              <a:avLst/>
            </a:prstGeom>
            <a:noFill/>
            <a:ln w="38100">
              <a:solidFill>
                <a:srgbClr val="1B2946"/>
              </a:solidFill>
              <a:extLst>
                <a:ext uri="{C807C97D-BFC1-408E-A445-0C87EB9F89A2}">
                  <ask:lineSketchStyleProps xmlns:ask="http://schemas.microsoft.com/office/drawing/2018/sketchyshapes"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B44AD9CF-3B85-6EEF-A1E1-F0EE94A560AE}"/>
                </a:ext>
              </a:extLst>
            </p:cNvPr>
            <p:cNvCxnSpPr>
              <a:cxnSpLocks/>
              <a:stCxn id="55" idx="7"/>
              <a:endCxn id="55" idx="3"/>
            </p:cNvCxnSpPr>
            <p:nvPr/>
          </p:nvCxnSpPr>
          <p:spPr>
            <a:xfrm flipH="1">
              <a:off x="7232775" y="5938154"/>
              <a:ext cx="608914" cy="564159"/>
            </a:xfrm>
            <a:prstGeom prst="line">
              <a:avLst/>
            </a:prstGeom>
            <a:ln w="76200">
              <a:solidFill>
                <a:srgbClr val="1B294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8B70EC2F-F1FD-A93F-6CB8-886D6C0579AB}"/>
              </a:ext>
            </a:extLst>
          </p:cNvPr>
          <p:cNvGrpSpPr/>
          <p:nvPr/>
        </p:nvGrpSpPr>
        <p:grpSpPr>
          <a:xfrm>
            <a:off x="6852177" y="5734888"/>
            <a:ext cx="861134" cy="797842"/>
            <a:chOff x="7106665" y="5821313"/>
            <a:chExt cx="861134" cy="797842"/>
          </a:xfrm>
        </p:grpSpPr>
        <p:pic>
          <p:nvPicPr>
            <p:cNvPr id="60" name="Graphic 59" descr="Coins with solid fill">
              <a:extLst>
                <a:ext uri="{FF2B5EF4-FFF2-40B4-BE49-F238E27FC236}">
                  <a16:creationId xmlns:a16="http://schemas.microsoft.com/office/drawing/2014/main" id="{CE6E25F9-FAFB-BB3F-F9F8-5D4492447982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7265320" y="5925120"/>
              <a:ext cx="543824" cy="554804"/>
            </a:xfrm>
            <a:prstGeom prst="rect">
              <a:avLst/>
            </a:prstGeom>
          </p:spPr>
        </p:pic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614E3304-09CD-25F8-EFE9-6D2258903F44}"/>
                </a:ext>
              </a:extLst>
            </p:cNvPr>
            <p:cNvSpPr/>
            <p:nvPr/>
          </p:nvSpPr>
          <p:spPr>
            <a:xfrm>
              <a:off x="7106665" y="5821313"/>
              <a:ext cx="861134" cy="797842"/>
            </a:xfrm>
            <a:prstGeom prst="ellipse">
              <a:avLst/>
            </a:prstGeom>
            <a:noFill/>
            <a:ln w="38100">
              <a:solidFill>
                <a:srgbClr val="1B2946"/>
              </a:solidFill>
              <a:extLst>
                <a:ext uri="{C807C97D-BFC1-408E-A445-0C87EB9F89A2}">
                  <ask:lineSketchStyleProps xmlns:ask="http://schemas.microsoft.com/office/drawing/2018/sketchyshapes"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4918D9EB-B887-6039-5494-FE99993F92FE}"/>
                </a:ext>
              </a:extLst>
            </p:cNvPr>
            <p:cNvCxnSpPr>
              <a:cxnSpLocks/>
              <a:stCxn id="61" idx="7"/>
              <a:endCxn id="61" idx="3"/>
            </p:cNvCxnSpPr>
            <p:nvPr/>
          </p:nvCxnSpPr>
          <p:spPr>
            <a:xfrm flipH="1">
              <a:off x="7232775" y="5938154"/>
              <a:ext cx="608914" cy="564159"/>
            </a:xfrm>
            <a:prstGeom prst="line">
              <a:avLst/>
            </a:prstGeom>
            <a:ln w="76200">
              <a:solidFill>
                <a:srgbClr val="1B294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0F8A5ADF-6DAF-B109-66A2-A37257E76CB0}"/>
              </a:ext>
            </a:extLst>
          </p:cNvPr>
          <p:cNvCxnSpPr>
            <a:cxnSpLocks/>
          </p:cNvCxnSpPr>
          <p:nvPr/>
        </p:nvCxnSpPr>
        <p:spPr>
          <a:xfrm flipH="1">
            <a:off x="7729583" y="5727350"/>
            <a:ext cx="284765" cy="945369"/>
          </a:xfrm>
          <a:prstGeom prst="line">
            <a:avLst/>
          </a:prstGeom>
          <a:ln w="76200">
            <a:solidFill>
              <a:srgbClr val="1B29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81" name="Group 3080">
            <a:extLst>
              <a:ext uri="{FF2B5EF4-FFF2-40B4-BE49-F238E27FC236}">
                <a16:creationId xmlns:a16="http://schemas.microsoft.com/office/drawing/2014/main" id="{1970374E-705B-B22F-B959-207449782648}"/>
              </a:ext>
            </a:extLst>
          </p:cNvPr>
          <p:cNvGrpSpPr/>
          <p:nvPr/>
        </p:nvGrpSpPr>
        <p:grpSpPr>
          <a:xfrm>
            <a:off x="8018530" y="5870030"/>
            <a:ext cx="598341" cy="607406"/>
            <a:chOff x="1586854" y="5870030"/>
            <a:chExt cx="598341" cy="607406"/>
          </a:xfrm>
        </p:grpSpPr>
        <p:pic>
          <p:nvPicPr>
            <p:cNvPr id="3073" name="Graphic 3072" descr="Coins with solid fill">
              <a:extLst>
                <a:ext uri="{FF2B5EF4-FFF2-40B4-BE49-F238E27FC236}">
                  <a16:creationId xmlns:a16="http://schemas.microsoft.com/office/drawing/2014/main" id="{8F245570-1264-2612-14BB-61D6CF60A5AA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1586854" y="5922632"/>
              <a:ext cx="543824" cy="554804"/>
            </a:xfrm>
            <a:prstGeom prst="rect">
              <a:avLst/>
            </a:prstGeom>
          </p:spPr>
        </p:pic>
        <p:pic>
          <p:nvPicPr>
            <p:cNvPr id="3075" name="Graphic 3074" descr="Euro with solid fill">
              <a:extLst>
                <a:ext uri="{FF2B5EF4-FFF2-40B4-BE49-F238E27FC236}">
                  <a16:creationId xmlns:a16="http://schemas.microsoft.com/office/drawing/2014/main" id="{AA0D63C6-AD2B-A0C2-6BC3-09274C0FD2C4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 flipV="1">
              <a:off x="1916985" y="5870030"/>
              <a:ext cx="268210" cy="268210"/>
            </a:xfrm>
            <a:prstGeom prst="rect">
              <a:avLst/>
            </a:prstGeom>
          </p:spPr>
        </p:pic>
      </p:grpSp>
      <p:grpSp>
        <p:nvGrpSpPr>
          <p:cNvPr id="3080" name="Group 3079">
            <a:extLst>
              <a:ext uri="{FF2B5EF4-FFF2-40B4-BE49-F238E27FC236}">
                <a16:creationId xmlns:a16="http://schemas.microsoft.com/office/drawing/2014/main" id="{A58F011B-F765-929B-16CE-53FCDE1A2CFD}"/>
              </a:ext>
            </a:extLst>
          </p:cNvPr>
          <p:cNvGrpSpPr/>
          <p:nvPr/>
        </p:nvGrpSpPr>
        <p:grpSpPr>
          <a:xfrm>
            <a:off x="3640418" y="5795247"/>
            <a:ext cx="621813" cy="573009"/>
            <a:chOff x="3480761" y="5795247"/>
            <a:chExt cx="621813" cy="573009"/>
          </a:xfrm>
        </p:grpSpPr>
        <p:pic>
          <p:nvPicPr>
            <p:cNvPr id="57" name="Graphic 56" descr="Coins with solid fill">
              <a:extLst>
                <a:ext uri="{FF2B5EF4-FFF2-40B4-BE49-F238E27FC236}">
                  <a16:creationId xmlns:a16="http://schemas.microsoft.com/office/drawing/2014/main" id="{65BE3AD7-79EE-759E-17E4-9F9CB6DB91F7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3480761" y="5813452"/>
              <a:ext cx="543824" cy="554804"/>
            </a:xfrm>
            <a:prstGeom prst="rect">
              <a:avLst/>
            </a:prstGeom>
          </p:spPr>
        </p:pic>
        <p:pic>
          <p:nvPicPr>
            <p:cNvPr id="3079" name="Graphic 3078" descr="Euro with solid fill">
              <a:extLst>
                <a:ext uri="{FF2B5EF4-FFF2-40B4-BE49-F238E27FC236}">
                  <a16:creationId xmlns:a16="http://schemas.microsoft.com/office/drawing/2014/main" id="{F9173211-11F2-D30E-5F69-3F69AE72DA38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 flipV="1">
              <a:off x="3834364" y="5795247"/>
              <a:ext cx="268210" cy="268210"/>
            </a:xfrm>
            <a:prstGeom prst="rect">
              <a:avLst/>
            </a:prstGeom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AB1D53E-121A-8913-8124-BE8A8A8AB71B}"/>
              </a:ext>
            </a:extLst>
          </p:cNvPr>
          <p:cNvGrpSpPr/>
          <p:nvPr/>
        </p:nvGrpSpPr>
        <p:grpSpPr>
          <a:xfrm>
            <a:off x="6953803" y="3637071"/>
            <a:ext cx="1109663" cy="1209397"/>
            <a:chOff x="912769" y="3197210"/>
            <a:chExt cx="1384811" cy="1424608"/>
          </a:xfrm>
        </p:grpSpPr>
        <p:pic>
          <p:nvPicPr>
            <p:cNvPr id="15" name="Picture 4" descr="Project Jupyter - Wikipedia">
              <a:extLst>
                <a:ext uri="{FF2B5EF4-FFF2-40B4-BE49-F238E27FC236}">
                  <a16:creationId xmlns:a16="http://schemas.microsoft.com/office/drawing/2014/main" id="{EB5EEA00-552D-BC9D-B51A-F2E85F4B96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2769" y="3197210"/>
              <a:ext cx="617961" cy="7189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6" descr="Introduction to R and RStudio">
              <a:extLst>
                <a:ext uri="{FF2B5EF4-FFF2-40B4-BE49-F238E27FC236}">
                  <a16:creationId xmlns:a16="http://schemas.microsoft.com/office/drawing/2014/main" id="{C68D88F3-212F-A6CC-8056-F15152C4149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65836" y="3240825"/>
              <a:ext cx="631744" cy="6317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10" descr="Terminal - Social media &amp; Logos Icons">
              <a:extLst>
                <a:ext uri="{FF2B5EF4-FFF2-40B4-BE49-F238E27FC236}">
                  <a16:creationId xmlns:a16="http://schemas.microsoft.com/office/drawing/2014/main" id="{12B75F8C-78E5-B651-2401-856C5C5D6C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2769" y="3990074"/>
              <a:ext cx="671228" cy="6317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A5F9AA1B-CA8A-C9C8-77B9-F38D6987AC54}"/>
              </a:ext>
            </a:extLst>
          </p:cNvPr>
          <p:cNvGrpSpPr/>
          <p:nvPr/>
        </p:nvGrpSpPr>
        <p:grpSpPr>
          <a:xfrm>
            <a:off x="9040391" y="3303272"/>
            <a:ext cx="2039623" cy="1886272"/>
            <a:chOff x="8694489" y="3624310"/>
            <a:chExt cx="2471445" cy="2223801"/>
          </a:xfrm>
        </p:grpSpPr>
        <p:pic>
          <p:nvPicPr>
            <p:cNvPr id="6" name="Picture 5" descr="Project Jupyter - Wikipedia">
              <a:extLst>
                <a:ext uri="{FF2B5EF4-FFF2-40B4-BE49-F238E27FC236}">
                  <a16:creationId xmlns:a16="http://schemas.microsoft.com/office/drawing/2014/main" id="{67039703-02F0-9504-4884-8A5B484EBC4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22312" y="3624310"/>
              <a:ext cx="617961" cy="7189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 descr="Introduction to R and RStudio">
              <a:extLst>
                <a:ext uri="{FF2B5EF4-FFF2-40B4-BE49-F238E27FC236}">
                  <a16:creationId xmlns:a16="http://schemas.microsoft.com/office/drawing/2014/main" id="{E2C96870-38E3-F194-2AD7-32850B1CFA6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96556" y="5215299"/>
              <a:ext cx="632812" cy="6328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E51FF052-2725-D8B3-57BA-1872966B1E5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700877" y="4331317"/>
              <a:ext cx="691669" cy="715520"/>
            </a:xfrm>
            <a:prstGeom prst="rect">
              <a:avLst/>
            </a:prstGeom>
          </p:spPr>
        </p:pic>
        <p:pic>
          <p:nvPicPr>
            <p:cNvPr id="14" name="Picture 10" descr="Terminal - Social media &amp; Logos Icons">
              <a:extLst>
                <a:ext uri="{FF2B5EF4-FFF2-40B4-BE49-F238E27FC236}">
                  <a16:creationId xmlns:a16="http://schemas.microsoft.com/office/drawing/2014/main" id="{E97B3F74-6960-7ADD-D247-C5B4A0B85A9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94489" y="3660858"/>
              <a:ext cx="671228" cy="6317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84" name="Picture 12" descr="Virtual Machine&quot; Icon - Download for free – Iconduck">
              <a:extLst>
                <a:ext uri="{FF2B5EF4-FFF2-40B4-BE49-F238E27FC236}">
                  <a16:creationId xmlns:a16="http://schemas.microsoft.com/office/drawing/2014/main" id="{29FBBD6B-6F16-98F9-2296-09F69090C25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56604" y="5196404"/>
              <a:ext cx="671228" cy="6317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18" descr="Visual Studio Code and VS Code icons ...">
              <a:extLst>
                <a:ext uri="{FF2B5EF4-FFF2-40B4-BE49-F238E27FC236}">
                  <a16:creationId xmlns:a16="http://schemas.microsoft.com/office/drawing/2014/main" id="{1FB36505-A6C8-5D8D-F108-C7A7017255C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00247" y="3660858"/>
              <a:ext cx="631744" cy="6317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92" name="Picture 20" descr="File:Kubernetes logo without workmark ...">
              <a:extLst>
                <a:ext uri="{FF2B5EF4-FFF2-40B4-BE49-F238E27FC236}">
                  <a16:creationId xmlns:a16="http://schemas.microsoft.com/office/drawing/2014/main" id="{6C0902C2-176D-C310-BBC7-F29D1F96C5C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79096" y="5147973"/>
              <a:ext cx="686838" cy="6657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96" name="Picture 24" descr="Tag sidebar: BAND - Community Partners ...">
              <a:extLst>
                <a:ext uri="{FF2B5EF4-FFF2-40B4-BE49-F238E27FC236}">
                  <a16:creationId xmlns:a16="http://schemas.microsoft.com/office/drawing/2014/main" id="{014E3E92-587C-21E2-598B-46A1FD471B9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95740" y="4371187"/>
              <a:ext cx="704508" cy="7045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4" name="Rectangle 43">
            <a:extLst>
              <a:ext uri="{FF2B5EF4-FFF2-40B4-BE49-F238E27FC236}">
                <a16:creationId xmlns:a16="http://schemas.microsoft.com/office/drawing/2014/main" id="{7BC849E1-BD7B-3BC9-D785-F4A88E33E663}"/>
              </a:ext>
            </a:extLst>
          </p:cNvPr>
          <p:cNvSpPr/>
          <p:nvPr/>
        </p:nvSpPr>
        <p:spPr>
          <a:xfrm>
            <a:off x="428093" y="2041690"/>
            <a:ext cx="2269274" cy="767359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DA4F4C0-7CDA-67D0-9ED0-56950D12E168}"/>
              </a:ext>
            </a:extLst>
          </p:cNvPr>
          <p:cNvSpPr/>
          <p:nvPr/>
        </p:nvSpPr>
        <p:spPr>
          <a:xfrm>
            <a:off x="470540" y="3078266"/>
            <a:ext cx="2269274" cy="2295798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7DFB230-A923-A1F5-B4F4-7F5A5D4B4426}"/>
              </a:ext>
            </a:extLst>
          </p:cNvPr>
          <p:cNvSpPr/>
          <p:nvPr/>
        </p:nvSpPr>
        <p:spPr>
          <a:xfrm>
            <a:off x="662707" y="5568762"/>
            <a:ext cx="2269274" cy="1228977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9AE26F9-51F6-BB39-8824-59D616E87587}"/>
              </a:ext>
            </a:extLst>
          </p:cNvPr>
          <p:cNvSpPr/>
          <p:nvPr/>
        </p:nvSpPr>
        <p:spPr>
          <a:xfrm>
            <a:off x="2993489" y="2060251"/>
            <a:ext cx="2269274" cy="767359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51DA9B4-C960-6084-8DAE-94066A9ADB31}"/>
              </a:ext>
            </a:extLst>
          </p:cNvPr>
          <p:cNvSpPr/>
          <p:nvPr/>
        </p:nvSpPr>
        <p:spPr>
          <a:xfrm>
            <a:off x="2978039" y="3026167"/>
            <a:ext cx="2269274" cy="2295798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92156362-D457-E7E8-31EC-6F93D170E00F}"/>
              </a:ext>
            </a:extLst>
          </p:cNvPr>
          <p:cNvSpPr/>
          <p:nvPr/>
        </p:nvSpPr>
        <p:spPr>
          <a:xfrm>
            <a:off x="2993489" y="5589873"/>
            <a:ext cx="2269274" cy="1228977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3072" name="Rectangle 3071">
            <a:extLst>
              <a:ext uri="{FF2B5EF4-FFF2-40B4-BE49-F238E27FC236}">
                <a16:creationId xmlns:a16="http://schemas.microsoft.com/office/drawing/2014/main" id="{872EDE81-D8C8-E000-FE2F-F0EA412C875C}"/>
              </a:ext>
            </a:extLst>
          </p:cNvPr>
          <p:cNvSpPr/>
          <p:nvPr/>
        </p:nvSpPr>
        <p:spPr>
          <a:xfrm>
            <a:off x="6573117" y="2082116"/>
            <a:ext cx="2269274" cy="767359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3074" name="Rectangle 3073">
            <a:extLst>
              <a:ext uri="{FF2B5EF4-FFF2-40B4-BE49-F238E27FC236}">
                <a16:creationId xmlns:a16="http://schemas.microsoft.com/office/drawing/2014/main" id="{F2C9DFE9-C344-B612-3D34-A2CA534E9E7A}"/>
              </a:ext>
            </a:extLst>
          </p:cNvPr>
          <p:cNvSpPr/>
          <p:nvPr/>
        </p:nvSpPr>
        <p:spPr>
          <a:xfrm>
            <a:off x="6406220" y="2997015"/>
            <a:ext cx="2269274" cy="2295798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3077" name="Rectangle 3076">
            <a:extLst>
              <a:ext uri="{FF2B5EF4-FFF2-40B4-BE49-F238E27FC236}">
                <a16:creationId xmlns:a16="http://schemas.microsoft.com/office/drawing/2014/main" id="{4704EDE7-7D7F-B5F1-AF6C-ADD60AE67B56}"/>
              </a:ext>
            </a:extLst>
          </p:cNvPr>
          <p:cNvSpPr/>
          <p:nvPr/>
        </p:nvSpPr>
        <p:spPr>
          <a:xfrm>
            <a:off x="6594946" y="5537031"/>
            <a:ext cx="2269274" cy="1228977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3083" name="Rectangle 3082">
            <a:extLst>
              <a:ext uri="{FF2B5EF4-FFF2-40B4-BE49-F238E27FC236}">
                <a16:creationId xmlns:a16="http://schemas.microsoft.com/office/drawing/2014/main" id="{DCAB7A33-FE12-4E39-D485-8AE2AECB86EB}"/>
              </a:ext>
            </a:extLst>
          </p:cNvPr>
          <p:cNvSpPr/>
          <p:nvPr/>
        </p:nvSpPr>
        <p:spPr>
          <a:xfrm>
            <a:off x="8997935" y="2050083"/>
            <a:ext cx="2269274" cy="767359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3085" name="Rectangle 3084">
            <a:extLst>
              <a:ext uri="{FF2B5EF4-FFF2-40B4-BE49-F238E27FC236}">
                <a16:creationId xmlns:a16="http://schemas.microsoft.com/office/drawing/2014/main" id="{E44D0D9A-02E2-EDE9-44B9-7935FA0AEE8A}"/>
              </a:ext>
            </a:extLst>
          </p:cNvPr>
          <p:cNvSpPr/>
          <p:nvPr/>
        </p:nvSpPr>
        <p:spPr>
          <a:xfrm>
            <a:off x="8864220" y="3058529"/>
            <a:ext cx="2269274" cy="2295798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3086" name="Rectangle 3085">
            <a:extLst>
              <a:ext uri="{FF2B5EF4-FFF2-40B4-BE49-F238E27FC236}">
                <a16:creationId xmlns:a16="http://schemas.microsoft.com/office/drawing/2014/main" id="{91D0ADE6-2F0C-2E10-72BD-BF3A886B153A}"/>
              </a:ext>
            </a:extLst>
          </p:cNvPr>
          <p:cNvSpPr/>
          <p:nvPr/>
        </p:nvSpPr>
        <p:spPr>
          <a:xfrm>
            <a:off x="9076388" y="5593233"/>
            <a:ext cx="2269274" cy="1228977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262201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5" grpId="0" animBg="1"/>
      <p:bldP spid="46" grpId="0" animBg="1"/>
      <p:bldP spid="49" grpId="0" animBg="1"/>
      <p:bldP spid="49" grpId="1" animBg="1"/>
      <p:bldP spid="51" grpId="0" animBg="1"/>
      <p:bldP spid="51" grpId="1" animBg="1"/>
      <p:bldP spid="53" grpId="0" animBg="1"/>
      <p:bldP spid="53" grpId="1" animBg="1"/>
      <p:bldP spid="3072" grpId="0" animBg="1"/>
      <p:bldP spid="3072" grpId="1" animBg="1"/>
      <p:bldP spid="3074" grpId="0" animBg="1"/>
      <p:bldP spid="3074" grpId="1" animBg="1"/>
      <p:bldP spid="3077" grpId="0" animBg="1"/>
      <p:bldP spid="3077" grpId="1" animBg="1"/>
      <p:bldP spid="3083" grpId="0" animBg="1"/>
      <p:bldP spid="3085" grpId="0" animBg="1"/>
      <p:bldP spid="3086" grpId="0" animBg="1"/>
    </p:bldLst>
  </p:timing>
  <p:extLst>
    <p:ext uri="{6950BFC3-D8DA-4A85-94F7-54DA5524770B}">
      <p188:commentRel xmlns:p188="http://schemas.microsoft.com/office/powerpoint/2018/8/main" r:id="rId2"/>
    </p:ext>
  </p:extLs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028EF-36DA-92CA-2FDE-EBE2ED5C0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Open OnDemand framework</a:t>
            </a:r>
            <a:br>
              <a:rPr lang="nl-BE"/>
            </a:br>
            <a:r>
              <a:rPr lang="nl-BE" sz="2400"/>
              <a:t>what to use</a:t>
            </a:r>
            <a:endParaRPr lang="en-GB" sz="24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2C55BF-1622-06A7-AFDA-22D62938C4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/>
              <a:t>Image analysis on a remote desktop </a:t>
            </a:r>
          </a:p>
          <a:p>
            <a:endParaRPr lang="nl-BE"/>
          </a:p>
          <a:p>
            <a:pPr marL="0" indent="0">
              <a:buNone/>
            </a:pPr>
            <a:endParaRPr lang="nl-BE"/>
          </a:p>
          <a:p>
            <a:pPr marL="0" indent="0">
              <a:buNone/>
            </a:pPr>
            <a:endParaRPr lang="nl-BE"/>
          </a:p>
          <a:p>
            <a:r>
              <a:rPr lang="nl-BE"/>
              <a:t>Run a jupyter notebook with 2D visualization </a:t>
            </a:r>
          </a:p>
          <a:p>
            <a:endParaRPr lang="nl-BE"/>
          </a:p>
          <a:p>
            <a:pPr marL="0" indent="0">
              <a:buNone/>
            </a:pPr>
            <a:endParaRPr lang="nl-BE"/>
          </a:p>
          <a:p>
            <a:pPr marL="0" indent="0">
              <a:buNone/>
            </a:pPr>
            <a:endParaRPr lang="nl-BE"/>
          </a:p>
          <a:p>
            <a:r>
              <a:rPr lang="nl-BE"/>
              <a:t>Run automatic processes on a lot of files without visualization </a:t>
            </a:r>
            <a:endParaRPr lang="en-GB"/>
          </a:p>
        </p:txBody>
      </p:sp>
      <p:pic>
        <p:nvPicPr>
          <p:cNvPr id="4" name="Picture 10" descr="Terminal - Social media &amp; Logos Icons">
            <a:extLst>
              <a:ext uri="{FF2B5EF4-FFF2-40B4-BE49-F238E27FC236}">
                <a16:creationId xmlns:a16="http://schemas.microsoft.com/office/drawing/2014/main" id="{BF1BBF13-0858-1C66-96AB-9F8104FFAE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5402" y="5996028"/>
            <a:ext cx="671228" cy="631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Jupyter Notebooks">
            <a:extLst>
              <a:ext uri="{FF2B5EF4-FFF2-40B4-BE49-F238E27FC236}">
                <a16:creationId xmlns:a16="http://schemas.microsoft.com/office/drawing/2014/main" id="{395EEFC5-9239-1BDD-2002-0E28CE2A5E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5972" y="4114123"/>
            <a:ext cx="2382575" cy="889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4" descr="Tag sidebar: BAND - Community Partners ...">
            <a:extLst>
              <a:ext uri="{FF2B5EF4-FFF2-40B4-BE49-F238E27FC236}">
                <a16:creationId xmlns:a16="http://schemas.microsoft.com/office/drawing/2014/main" id="{AFAAE016-7E0B-EA24-1572-E7F8C47AB9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4466" y="2281590"/>
            <a:ext cx="924573" cy="924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257293E-4E28-D312-0844-D2B1A08BA8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66346" y="2352765"/>
            <a:ext cx="675784" cy="699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576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B4D21-24FA-CEA1-DC6C-1C2A1C5CC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How </a:t>
            </a:r>
            <a:r>
              <a:rPr lang="nl-BE" err="1"/>
              <a:t>to</a:t>
            </a:r>
            <a:r>
              <a:rPr lang="nl-BE"/>
              <a:t> log in </a:t>
            </a:r>
            <a:r>
              <a:rPr lang="nl-BE" err="1"/>
              <a:t>to</a:t>
            </a:r>
            <a:r>
              <a:rPr lang="nl-BE"/>
              <a:t> Open On </a:t>
            </a:r>
            <a:r>
              <a:rPr lang="nl-BE" err="1"/>
              <a:t>Demand</a:t>
            </a:r>
            <a:r>
              <a:rPr lang="nl-BE"/>
              <a:t> 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90BB32-6807-890E-3BD0-3F200FF37E87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5600" cy="13460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>
                <a:solidFill>
                  <a:srgbClr val="1B2946"/>
                </a:solidFill>
                <a:latin typeface="Agency FB" panose="020B0503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https://tier1.hpc.ugent.be/</a:t>
            </a:r>
            <a:r>
              <a:rPr lang="en-GB">
                <a:solidFill>
                  <a:srgbClr val="1B2946"/>
                </a:solidFill>
                <a:latin typeface="Agency FB" panose="020B0503020202020204" pitchFamily="34" charset="0"/>
              </a:rPr>
              <a:t> </a:t>
            </a:r>
          </a:p>
          <a:p>
            <a:endParaRPr lang="en-GB">
              <a:latin typeface="Agency FB" panose="020B0503020202020204" pitchFamily="34" charset="0"/>
            </a:endParaRPr>
          </a:p>
          <a:p>
            <a:r>
              <a:rPr lang="en-GB">
                <a:latin typeface="Agency FB" panose="020B0503020202020204" pitchFamily="34" charset="0"/>
              </a:rPr>
              <a:t>Authentication through application (KUL, Microsoft)</a:t>
            </a:r>
            <a:endParaRPr lang="en-GB">
              <a:solidFill>
                <a:srgbClr val="1B2946"/>
              </a:solidFill>
              <a:latin typeface="Agency FB" panose="020B0503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F7C8F15-6864-ED32-9268-2043C3A80D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642" y="1318931"/>
            <a:ext cx="10515600" cy="5349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234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E7513-4B05-2937-3412-918904551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err="1"/>
              <a:t>Jupyterlab</a:t>
            </a:r>
            <a:endParaRPr lang="en-GB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3133087-6209-43E3-2D9B-0C0BD5D1B8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0669" y="1514475"/>
            <a:ext cx="7231613" cy="472916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6DDACE1-5DB3-4CD9-54B3-F9CF767604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4440" y="1406525"/>
            <a:ext cx="4829526" cy="50863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95AC48A-5AC3-EDB8-843C-19B8DCC47070}"/>
              </a:ext>
            </a:extLst>
          </p:cNvPr>
          <p:cNvSpPr txBox="1"/>
          <p:nvPr/>
        </p:nvSpPr>
        <p:spPr>
          <a:xfrm>
            <a:off x="6963905" y="4307157"/>
            <a:ext cx="992003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nl-BE" sz="1400" err="1"/>
              <a:t>VIBtraining</a:t>
            </a:r>
            <a:endParaRPr lang="en-GB" sz="140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A04C2B5-7C15-3B4C-7944-34277663877F}"/>
              </a:ext>
            </a:extLst>
          </p:cNvPr>
          <p:cNvCxnSpPr/>
          <p:nvPr/>
        </p:nvCxnSpPr>
        <p:spPr>
          <a:xfrm flipH="1">
            <a:off x="11226545" y="1878632"/>
            <a:ext cx="556181" cy="0"/>
          </a:xfrm>
          <a:prstGeom prst="straightConnector1">
            <a:avLst/>
          </a:prstGeom>
          <a:ln w="57150">
            <a:solidFill>
              <a:srgbClr val="ED672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A2846CC-C36F-8C45-FE11-00DB3063CDB3}"/>
              </a:ext>
            </a:extLst>
          </p:cNvPr>
          <p:cNvCxnSpPr/>
          <p:nvPr/>
        </p:nvCxnSpPr>
        <p:spPr>
          <a:xfrm flipH="1">
            <a:off x="11297521" y="3797839"/>
            <a:ext cx="556181" cy="0"/>
          </a:xfrm>
          <a:prstGeom prst="straightConnector1">
            <a:avLst/>
          </a:prstGeom>
          <a:ln w="57150">
            <a:solidFill>
              <a:srgbClr val="ED672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27E89BD-C6F9-8E4D-B5F8-BFDB4FBB1269}"/>
              </a:ext>
            </a:extLst>
          </p:cNvPr>
          <p:cNvCxnSpPr/>
          <p:nvPr/>
        </p:nvCxnSpPr>
        <p:spPr>
          <a:xfrm flipH="1">
            <a:off x="11297521" y="4430686"/>
            <a:ext cx="556181" cy="0"/>
          </a:xfrm>
          <a:prstGeom prst="straightConnector1">
            <a:avLst/>
          </a:prstGeom>
          <a:ln w="57150">
            <a:solidFill>
              <a:srgbClr val="ED672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0ED8F74-5BCB-85B6-617A-28826734F541}"/>
              </a:ext>
            </a:extLst>
          </p:cNvPr>
          <p:cNvCxnSpPr/>
          <p:nvPr/>
        </p:nvCxnSpPr>
        <p:spPr>
          <a:xfrm flipH="1">
            <a:off x="5932524" y="6024428"/>
            <a:ext cx="556181" cy="0"/>
          </a:xfrm>
          <a:prstGeom prst="straightConnector1">
            <a:avLst/>
          </a:prstGeom>
          <a:ln w="57150">
            <a:solidFill>
              <a:srgbClr val="ED672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46214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3DBFF-DAC3-51CA-2431-A8A5AA13B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err="1"/>
              <a:t>Jupyterlab</a:t>
            </a:r>
            <a:endParaRPr lang="en-GB"/>
          </a:p>
        </p:txBody>
      </p:sp>
      <p:pic>
        <p:nvPicPr>
          <p:cNvPr id="4" name="Content Placeholder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C61C45BC-AF09-24E3-2CAB-7851586D92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559" b="26820"/>
          <a:stretch/>
        </p:blipFill>
        <p:spPr>
          <a:xfrm>
            <a:off x="838200" y="1535116"/>
            <a:ext cx="8928100" cy="4880118"/>
          </a:xfrm>
          <a:prstGeom prst="rect">
            <a:avLst/>
          </a:prstGeom>
          <a:ln>
            <a:solidFill>
              <a:srgbClr val="1B2946"/>
            </a:solidFill>
          </a:ln>
        </p:spPr>
      </p:pic>
    </p:spTree>
    <p:extLst>
      <p:ext uri="{BB962C8B-B14F-4D97-AF65-F5344CB8AC3E}">
        <p14:creationId xmlns:p14="http://schemas.microsoft.com/office/powerpoint/2010/main" val="23542129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2B6FA-AF3F-6D11-33C3-D3C75CAA9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Corbel"/>
              </a:rPr>
              <a:t>Which part of the VSC should I use for the following processes 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21EA16-0D61-1647-56F5-D4C85304C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AutoNum type="arabicParenR"/>
            </a:pPr>
            <a:r>
              <a:rPr lang="en-US" dirty="0">
                <a:latin typeface="Corbel"/>
              </a:rPr>
              <a:t>A file conversion of a large </a:t>
            </a:r>
            <a:r>
              <a:rPr lang="en-US" dirty="0" err="1">
                <a:latin typeface="Corbel"/>
              </a:rPr>
              <a:t>lightsheet</a:t>
            </a:r>
            <a:r>
              <a:rPr lang="en-US" dirty="0">
                <a:latin typeface="Corbel"/>
              </a:rPr>
              <a:t> (100 GB) dataset to a standard format (OME-TIFFs)?</a:t>
            </a:r>
            <a:endParaRPr lang="en-US" dirty="0"/>
          </a:p>
          <a:p>
            <a:pPr marL="457200" indent="-457200">
              <a:buAutoNum type="arabicParenR"/>
            </a:pPr>
            <a:endParaRPr lang="en-US" dirty="0"/>
          </a:p>
          <a:p>
            <a:pPr marL="457200" indent="-457200">
              <a:buAutoNum type="arabicParenR"/>
            </a:pPr>
            <a:r>
              <a:rPr lang="en-US" dirty="0">
                <a:latin typeface="Corbel"/>
              </a:rPr>
              <a:t>Fiji script to do the skeletonization of a brain sample ?</a:t>
            </a:r>
          </a:p>
          <a:p>
            <a:pPr marL="457200" indent="-457200">
              <a:buAutoNum type="arabicParenR"/>
            </a:pPr>
            <a:endParaRPr lang="en-US" dirty="0"/>
          </a:p>
          <a:p>
            <a:pPr marL="457200" indent="-457200">
              <a:buAutoNum type="arabicParenR"/>
            </a:pPr>
            <a:r>
              <a:rPr lang="en-US" dirty="0">
                <a:latin typeface="Corbel"/>
              </a:rPr>
              <a:t>Denoising of an EM dataset using a notebook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5969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DC4E0A-10A6-C483-9539-9517A13B6B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3A28B-B174-F1D6-BE7C-BA1F367BD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transfer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F1260F-6942-3805-4286-37888DD0A5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7827515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B4D21-24FA-CEA1-DC6C-1C2A1C5CC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How </a:t>
            </a:r>
            <a:r>
              <a:rPr lang="nl-BE" err="1"/>
              <a:t>to</a:t>
            </a:r>
            <a:r>
              <a:rPr lang="nl-BE"/>
              <a:t> log in </a:t>
            </a:r>
            <a:r>
              <a:rPr lang="nl-BE" err="1"/>
              <a:t>to</a:t>
            </a:r>
            <a:r>
              <a:rPr lang="nl-BE"/>
              <a:t> Open On </a:t>
            </a:r>
            <a:r>
              <a:rPr lang="nl-BE" err="1"/>
              <a:t>Demand</a:t>
            </a:r>
            <a:r>
              <a:rPr lang="nl-BE"/>
              <a:t> 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90BB32-6807-890E-3BD0-3F200FF37E87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5600" cy="13460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>
                <a:solidFill>
                  <a:srgbClr val="1B2946"/>
                </a:solidFill>
                <a:latin typeface="Agency FB" panose="020B0503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https://tier1.hpc.ugent.be/</a:t>
            </a:r>
            <a:r>
              <a:rPr lang="en-GB">
                <a:solidFill>
                  <a:srgbClr val="1B2946"/>
                </a:solidFill>
                <a:latin typeface="Agency FB" panose="020B0503020202020204" pitchFamily="34" charset="0"/>
              </a:rPr>
              <a:t> </a:t>
            </a:r>
          </a:p>
          <a:p>
            <a:endParaRPr lang="en-GB">
              <a:latin typeface="Agency FB" panose="020B0503020202020204" pitchFamily="34" charset="0"/>
            </a:endParaRPr>
          </a:p>
          <a:p>
            <a:r>
              <a:rPr lang="en-GB">
                <a:latin typeface="Agency FB" panose="020B0503020202020204" pitchFamily="34" charset="0"/>
              </a:rPr>
              <a:t>Authentication through application (KUL, Microsoft)</a:t>
            </a:r>
            <a:endParaRPr lang="en-GB">
              <a:solidFill>
                <a:srgbClr val="1B2946"/>
              </a:solidFill>
              <a:latin typeface="Agency FB" panose="020B0503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F7C8F15-6864-ED32-9268-2043C3A80D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642" y="1318931"/>
            <a:ext cx="10515600" cy="534944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B6378AC-63BA-86C8-04E1-8692E4765B64}"/>
              </a:ext>
            </a:extLst>
          </p:cNvPr>
          <p:cNvSpPr txBox="1"/>
          <p:nvPr/>
        </p:nvSpPr>
        <p:spPr>
          <a:xfrm>
            <a:off x="9001961" y="5642518"/>
            <a:ext cx="27543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1B2946"/>
                </a:solidFill>
                <a:latin typeface="Agency FB" panose="020B0503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https://tier1.hpc.ugent.be/</a:t>
            </a:r>
            <a:r>
              <a:rPr lang="en-GB" dirty="0">
                <a:solidFill>
                  <a:srgbClr val="1B2946"/>
                </a:solidFill>
                <a:latin typeface="Agency FB" panose="020B0503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21262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DF3D8-AB74-01F0-9870-5B84F6A13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How to start Jupyterlab on the VSC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9617FB-522F-9B41-D290-1D399D16B3B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4571"/>
          <a:stretch/>
        </p:blipFill>
        <p:spPr>
          <a:xfrm>
            <a:off x="693499" y="1561885"/>
            <a:ext cx="4849462" cy="518446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1675791-AF63-7921-E665-302EE3DE8E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9448" y="1859965"/>
            <a:ext cx="5297864" cy="480184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0EF6454-A724-04DA-A54D-55CCF8FEF050}"/>
              </a:ext>
            </a:extLst>
          </p:cNvPr>
          <p:cNvSpPr txBox="1"/>
          <p:nvPr/>
        </p:nvSpPr>
        <p:spPr>
          <a:xfrm>
            <a:off x="6096000" y="2858065"/>
            <a:ext cx="351410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err="1"/>
              <a:t>vib_ml_summer_school_monday</a:t>
            </a:r>
            <a:endParaRPr lang="en-GB" sz="1400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801CEAA-CE19-754A-6D7E-A84B9016523C}"/>
              </a:ext>
            </a:extLst>
          </p:cNvPr>
          <p:cNvCxnSpPr/>
          <p:nvPr/>
        </p:nvCxnSpPr>
        <p:spPr>
          <a:xfrm flipH="1">
            <a:off x="10899349" y="3011953"/>
            <a:ext cx="556181" cy="0"/>
          </a:xfrm>
          <a:prstGeom prst="straightConnector1">
            <a:avLst/>
          </a:prstGeom>
          <a:ln w="57150">
            <a:solidFill>
              <a:srgbClr val="ED672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20B67C3-D5A1-6B00-6E76-CFD8F68ED667}"/>
              </a:ext>
            </a:extLst>
          </p:cNvPr>
          <p:cNvCxnSpPr/>
          <p:nvPr/>
        </p:nvCxnSpPr>
        <p:spPr>
          <a:xfrm flipH="1">
            <a:off x="10907596" y="2297087"/>
            <a:ext cx="556181" cy="0"/>
          </a:xfrm>
          <a:prstGeom prst="straightConnector1">
            <a:avLst/>
          </a:prstGeom>
          <a:ln w="57150">
            <a:solidFill>
              <a:srgbClr val="ED672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14FC280-B433-A142-860C-E93958DDD6C5}"/>
              </a:ext>
            </a:extLst>
          </p:cNvPr>
          <p:cNvSpPr txBox="1"/>
          <p:nvPr/>
        </p:nvSpPr>
        <p:spPr>
          <a:xfrm>
            <a:off x="6096000" y="2112421"/>
            <a:ext cx="115929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2024_301</a:t>
            </a:r>
            <a:endParaRPr lang="en-GB" sz="1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1D4DEA-A545-C90E-8897-08D70E6F781D}"/>
              </a:ext>
            </a:extLst>
          </p:cNvPr>
          <p:cNvSpPr txBox="1"/>
          <p:nvPr/>
        </p:nvSpPr>
        <p:spPr>
          <a:xfrm>
            <a:off x="899160" y="2642621"/>
            <a:ext cx="263652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gpu_rome_a100_80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35367763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F268856-148C-DE66-8371-A30AED3F007F}"/>
              </a:ext>
            </a:extLst>
          </p:cNvPr>
          <p:cNvSpPr/>
          <p:nvPr/>
        </p:nvSpPr>
        <p:spPr>
          <a:xfrm>
            <a:off x="3074760" y="4388358"/>
            <a:ext cx="3722916" cy="34834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C8B9FBB-4CBA-6047-BE08-C982F8C31145}"/>
              </a:ext>
            </a:extLst>
          </p:cNvPr>
          <p:cNvSpPr/>
          <p:nvPr/>
        </p:nvSpPr>
        <p:spPr>
          <a:xfrm>
            <a:off x="3157310" y="2718708"/>
            <a:ext cx="3557816" cy="34834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BA8DD28-0DA0-6098-608A-8B2DBC2F2710}"/>
              </a:ext>
            </a:extLst>
          </p:cNvPr>
          <p:cNvSpPr/>
          <p:nvPr/>
        </p:nvSpPr>
        <p:spPr>
          <a:xfrm>
            <a:off x="3157310" y="2271487"/>
            <a:ext cx="2090058" cy="34834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15E66C-A150-F4B9-222E-681DD571F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nl-BE"/>
              <a:t>A lot of software is installed on VSC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EE09005-34BA-3AE4-7373-992B0BB525D4}"/>
              </a:ext>
            </a:extLst>
          </p:cNvPr>
          <p:cNvSpPr/>
          <p:nvPr/>
        </p:nvSpPr>
        <p:spPr>
          <a:xfrm>
            <a:off x="3106507" y="3553533"/>
            <a:ext cx="3389540" cy="34834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7045D9B-9C24-2C07-3C2A-E7B91A77DAB3}"/>
              </a:ext>
            </a:extLst>
          </p:cNvPr>
          <p:cNvSpPr/>
          <p:nvPr/>
        </p:nvSpPr>
        <p:spPr>
          <a:xfrm>
            <a:off x="3106507" y="4011376"/>
            <a:ext cx="3722916" cy="34834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CCB6720-D63E-46B7-6069-601945466FEA}"/>
              </a:ext>
            </a:extLst>
          </p:cNvPr>
          <p:cNvSpPr/>
          <p:nvPr/>
        </p:nvSpPr>
        <p:spPr>
          <a:xfrm>
            <a:off x="3074760" y="5104546"/>
            <a:ext cx="1617892" cy="34834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A710EED-9A5F-17B4-63AF-CA88443D2300}"/>
              </a:ext>
            </a:extLst>
          </p:cNvPr>
          <p:cNvSpPr/>
          <p:nvPr/>
        </p:nvSpPr>
        <p:spPr>
          <a:xfrm>
            <a:off x="3086857" y="6048392"/>
            <a:ext cx="1922693" cy="34834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pic>
        <p:nvPicPr>
          <p:cNvPr id="11" name="Graphic 10" descr="Bug under magnifying glass with solid fill">
            <a:extLst>
              <a:ext uri="{FF2B5EF4-FFF2-40B4-BE49-F238E27FC236}">
                <a16:creationId xmlns:a16="http://schemas.microsoft.com/office/drawing/2014/main" id="{81178FFA-21DD-AED5-22BB-C5AD94434C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 flipH="1" flipV="1">
            <a:off x="1546819" y="2280879"/>
            <a:ext cx="678716" cy="67871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7DD9CE-F7E1-9F98-B9C5-AE12727711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64252" y="1393099"/>
            <a:ext cx="5867399" cy="51816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nl-BE" dirty="0"/>
          </a:p>
          <a:p>
            <a:r>
              <a:rPr lang="nl-BE" sz="2200" dirty="0"/>
              <a:t>How </a:t>
            </a:r>
            <a:r>
              <a:rPr lang="nl-BE" sz="2200" dirty="0" err="1"/>
              <a:t>to</a:t>
            </a:r>
            <a:r>
              <a:rPr lang="nl-BE" sz="2200" dirty="0"/>
              <a:t> </a:t>
            </a:r>
            <a:r>
              <a:rPr lang="nl-BE" sz="2200" dirty="0" err="1"/>
              <a:t>find</a:t>
            </a:r>
            <a:r>
              <a:rPr lang="nl-BE" sz="2200" dirty="0"/>
              <a:t> software: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nl-BE" sz="1800" b="1" dirty="0"/>
              <a:t>	$ module av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nl-BE" sz="1800" b="1" dirty="0"/>
              <a:t>	$ module spider &lt;</a:t>
            </a:r>
            <a:r>
              <a:rPr lang="nl-BE" sz="1800" b="1" dirty="0" err="1"/>
              <a:t>software_name</a:t>
            </a:r>
            <a:r>
              <a:rPr lang="nl-BE" sz="1800" b="1" dirty="0"/>
              <a:t>&gt;</a:t>
            </a:r>
          </a:p>
          <a:p>
            <a:r>
              <a:rPr lang="nl-BE" sz="2200" dirty="0"/>
              <a:t>How </a:t>
            </a:r>
            <a:r>
              <a:rPr lang="nl-BE" sz="2200" dirty="0" err="1"/>
              <a:t>to</a:t>
            </a:r>
            <a:r>
              <a:rPr lang="nl-BE" sz="2200" dirty="0"/>
              <a:t> (</a:t>
            </a:r>
            <a:r>
              <a:rPr lang="nl-BE" sz="2200" dirty="0" err="1"/>
              <a:t>un</a:t>
            </a:r>
            <a:r>
              <a:rPr lang="nl-BE" sz="2200" dirty="0"/>
              <a:t>)load a software: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nl-BE" sz="1800" dirty="0"/>
              <a:t>	</a:t>
            </a:r>
            <a:r>
              <a:rPr lang="nl-BE" sz="1800" b="1" dirty="0"/>
              <a:t>$ module load &lt;</a:t>
            </a:r>
            <a:r>
              <a:rPr lang="nl-BE" sz="1800" b="1" dirty="0" err="1"/>
              <a:t>software_name</a:t>
            </a:r>
            <a:r>
              <a:rPr lang="nl-BE" sz="1800" b="1" dirty="0"/>
              <a:t>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nl-BE" sz="1800" b="1" dirty="0"/>
              <a:t>	$ module </a:t>
            </a:r>
            <a:r>
              <a:rPr lang="nl-BE" sz="1800" b="1" dirty="0" err="1"/>
              <a:t>unload</a:t>
            </a:r>
            <a:r>
              <a:rPr lang="nl-BE" sz="1800" b="1" dirty="0"/>
              <a:t> &lt;</a:t>
            </a:r>
            <a:r>
              <a:rPr lang="nl-BE" sz="1800" b="1" dirty="0" err="1"/>
              <a:t>software_name</a:t>
            </a:r>
            <a:r>
              <a:rPr lang="nl-BE" sz="1800" b="1" dirty="0"/>
              <a:t>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nl-BE" sz="1800" b="1" dirty="0"/>
              <a:t>	$ module purge</a:t>
            </a:r>
          </a:p>
          <a:p>
            <a:r>
              <a:rPr lang="nl-BE" sz="2200" dirty="0"/>
              <a:t>Check </a:t>
            </a:r>
            <a:r>
              <a:rPr lang="nl-BE" sz="2200" dirty="0" err="1"/>
              <a:t>which</a:t>
            </a:r>
            <a:r>
              <a:rPr lang="nl-BE" sz="2200" dirty="0"/>
              <a:t> module is </a:t>
            </a:r>
            <a:r>
              <a:rPr lang="nl-BE" sz="2200" dirty="0" err="1"/>
              <a:t>loaded</a:t>
            </a:r>
            <a:r>
              <a:rPr lang="nl-BE" sz="2200" dirty="0"/>
              <a:t>: </a:t>
            </a:r>
          </a:p>
          <a:p>
            <a:pPr marL="0" indent="0">
              <a:buNone/>
            </a:pPr>
            <a:r>
              <a:rPr lang="nl-BE" sz="1800" b="1" dirty="0"/>
              <a:t>	$ module list</a:t>
            </a:r>
            <a:br>
              <a:rPr lang="nl-BE" sz="1800" b="1" dirty="0"/>
            </a:br>
            <a:endParaRPr lang="nl-BE" sz="1800" b="1" dirty="0"/>
          </a:p>
          <a:p>
            <a:r>
              <a:rPr lang="nl-BE" sz="2200" dirty="0"/>
              <a:t>How </a:t>
            </a:r>
            <a:r>
              <a:rPr lang="nl-BE" sz="2200" dirty="0" err="1"/>
              <a:t>to</a:t>
            </a:r>
            <a:r>
              <a:rPr lang="nl-BE" sz="2200" dirty="0"/>
              <a:t> swap a module: </a:t>
            </a:r>
          </a:p>
          <a:p>
            <a:pPr marL="0" indent="0">
              <a:buNone/>
            </a:pPr>
            <a:r>
              <a:rPr lang="nl-BE" sz="2000" b="1" dirty="0"/>
              <a:t>	</a:t>
            </a:r>
            <a:r>
              <a:rPr lang="nl-BE" sz="1800" b="1" dirty="0"/>
              <a:t>$ module swap </a:t>
            </a:r>
            <a:r>
              <a:rPr lang="nl-BE" sz="1800" dirty="0"/>
              <a:t>…</a:t>
            </a:r>
          </a:p>
        </p:txBody>
      </p:sp>
      <p:pic>
        <p:nvPicPr>
          <p:cNvPr id="13" name="Graphic 12" descr="Download with solid fill">
            <a:extLst>
              <a:ext uri="{FF2B5EF4-FFF2-40B4-BE49-F238E27FC236}">
                <a16:creationId xmlns:a16="http://schemas.microsoft.com/office/drawing/2014/main" id="{EAAB2525-FE88-AE52-9771-87FDF99BB60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553027" y="3644542"/>
            <a:ext cx="678715" cy="678715"/>
          </a:xfrm>
          <a:prstGeom prst="rect">
            <a:avLst/>
          </a:prstGeom>
        </p:spPr>
      </p:pic>
      <p:pic>
        <p:nvPicPr>
          <p:cNvPr id="17" name="Graphic 16" descr="Toggle with solid fill">
            <a:extLst>
              <a:ext uri="{FF2B5EF4-FFF2-40B4-BE49-F238E27FC236}">
                <a16:creationId xmlns:a16="http://schemas.microsoft.com/office/drawing/2014/main" id="{6D33E51D-F19D-73B3-B149-A8CF2FB54E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553028" y="5842785"/>
            <a:ext cx="678715" cy="678715"/>
          </a:xfrm>
          <a:prstGeom prst="rect">
            <a:avLst/>
          </a:prstGeom>
        </p:spPr>
      </p:pic>
      <p:pic>
        <p:nvPicPr>
          <p:cNvPr id="21" name="Graphic 20" descr="Checklist with solid fill">
            <a:extLst>
              <a:ext uri="{FF2B5EF4-FFF2-40B4-BE49-F238E27FC236}">
                <a16:creationId xmlns:a16="http://schemas.microsoft.com/office/drawing/2014/main" id="{E7CE7EF4-F977-8DA5-F51D-22056BE6CD7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553029" y="4829766"/>
            <a:ext cx="678715" cy="678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314238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2BCCD-F075-1498-93D2-7EAA722E1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cover in this course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350FF9-961D-9F49-8B1B-EED721545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1322" y="1825625"/>
            <a:ext cx="5496612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nl-BE" sz="2400" dirty="0">
                <a:latin typeface="Corbel"/>
              </a:rPr>
              <a:t>1. </a:t>
            </a:r>
            <a:r>
              <a:rPr lang="en-BE" sz="2400" b="1" dirty="0">
                <a:latin typeface="Corbel"/>
              </a:rPr>
              <a:t>When</a:t>
            </a:r>
            <a:r>
              <a:rPr lang="nl-BE" sz="2400" dirty="0">
                <a:latin typeface="Corbel"/>
              </a:rPr>
              <a:t> </a:t>
            </a:r>
            <a:r>
              <a:rPr lang="nl-BE" sz="2400" dirty="0" err="1">
                <a:latin typeface="Corbel"/>
              </a:rPr>
              <a:t>and</a:t>
            </a:r>
            <a:r>
              <a:rPr lang="nl-BE" sz="2400" dirty="0">
                <a:latin typeface="Corbel"/>
              </a:rPr>
              <a:t> </a:t>
            </a:r>
            <a:r>
              <a:rPr lang="nl-BE" sz="2400" b="1" dirty="0" err="1">
                <a:latin typeface="Corbel"/>
              </a:rPr>
              <a:t>what</a:t>
            </a:r>
            <a:r>
              <a:rPr lang="nl-BE" sz="2400" dirty="0">
                <a:latin typeface="Corbel"/>
              </a:rPr>
              <a:t> </a:t>
            </a:r>
            <a:r>
              <a:rPr lang="nl-BE" sz="2400" b="1" dirty="0">
                <a:latin typeface="Corbel"/>
              </a:rPr>
              <a:t>part</a:t>
            </a:r>
            <a:r>
              <a:rPr lang="nl-BE" sz="2400" dirty="0">
                <a:latin typeface="Corbel"/>
              </a:rPr>
              <a:t> of HPC </a:t>
            </a:r>
            <a:r>
              <a:rPr lang="nl-BE" sz="2400" dirty="0" err="1">
                <a:latin typeface="Corbel"/>
              </a:rPr>
              <a:t>to</a:t>
            </a:r>
            <a:r>
              <a:rPr lang="nl-BE" sz="2400" dirty="0">
                <a:latin typeface="Corbel"/>
              </a:rPr>
              <a:t> </a:t>
            </a:r>
            <a:r>
              <a:rPr lang="nl-BE" sz="2400" dirty="0" err="1">
                <a:latin typeface="Corbel"/>
              </a:rPr>
              <a:t>use</a:t>
            </a:r>
            <a:r>
              <a:rPr lang="nl-BE" sz="2400" dirty="0">
                <a:latin typeface="Corbel"/>
              </a:rPr>
              <a:t> </a:t>
            </a:r>
            <a:r>
              <a:rPr lang="nl-BE" sz="2400" dirty="0" err="1">
                <a:latin typeface="Corbel"/>
              </a:rPr>
              <a:t>for</a:t>
            </a:r>
            <a:r>
              <a:rPr lang="nl-BE" sz="2400" dirty="0">
                <a:latin typeface="Corbel"/>
              </a:rPr>
              <a:t> a </a:t>
            </a:r>
            <a:r>
              <a:rPr lang="nl-BE" sz="2400" dirty="0" err="1">
                <a:latin typeface="Corbel"/>
              </a:rPr>
              <a:t>specific</a:t>
            </a:r>
            <a:r>
              <a:rPr lang="nl-BE" sz="2400" dirty="0">
                <a:latin typeface="Corbel"/>
              </a:rPr>
              <a:t> </a:t>
            </a:r>
            <a:r>
              <a:rPr lang="nl-BE" sz="2400" dirty="0" err="1">
                <a:latin typeface="Corbel"/>
              </a:rPr>
              <a:t>task</a:t>
            </a: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en-GB" dirty="0">
                <a:latin typeface="Corbel"/>
              </a:rPr>
              <a:t>2</a:t>
            </a:r>
            <a:r>
              <a:rPr lang="en-GB" sz="2400" dirty="0">
                <a:latin typeface="Corbel"/>
              </a:rPr>
              <a:t>. </a:t>
            </a:r>
            <a:r>
              <a:rPr lang="en-GB" sz="2400" b="1" dirty="0">
                <a:latin typeface="Corbel"/>
              </a:rPr>
              <a:t>Where</a:t>
            </a:r>
            <a:r>
              <a:rPr lang="en-GB" sz="2400" dirty="0">
                <a:latin typeface="Corbel"/>
              </a:rPr>
              <a:t> to find additional resources for reproducible analysis/training</a:t>
            </a:r>
            <a:endParaRPr lang="nl-BE" sz="2400" dirty="0">
              <a:latin typeface="Corbel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A5E273B-DAAB-F470-AA59-098A6CD9B878}"/>
              </a:ext>
            </a:extLst>
          </p:cNvPr>
          <p:cNvGrpSpPr/>
          <p:nvPr/>
        </p:nvGrpSpPr>
        <p:grpSpPr>
          <a:xfrm>
            <a:off x="6740165" y="2923493"/>
            <a:ext cx="5291579" cy="3781321"/>
            <a:chOff x="6740165" y="2923493"/>
            <a:chExt cx="5291579" cy="3781321"/>
          </a:xfrm>
        </p:grpSpPr>
        <p:pic>
          <p:nvPicPr>
            <p:cNvPr id="5" name="Picture 4" descr="A person sitting at a computer&#10;&#10;Description automatically generated">
              <a:extLst>
                <a:ext uri="{FF2B5EF4-FFF2-40B4-BE49-F238E27FC236}">
                  <a16:creationId xmlns:a16="http://schemas.microsoft.com/office/drawing/2014/main" id="{20110890-C408-63F7-054B-E324D0395CF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740165" y="2923493"/>
              <a:ext cx="5291579" cy="3781321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1A885BA-DB1C-1093-1D51-BBB7D2B33BF6}"/>
                </a:ext>
              </a:extLst>
            </p:cNvPr>
            <p:cNvSpPr txBox="1"/>
            <p:nvPr/>
          </p:nvSpPr>
          <p:spPr>
            <a:xfrm>
              <a:off x="10007600" y="6443204"/>
              <a:ext cx="170271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0" i="0" u="none" strike="noStrike">
                  <a:solidFill>
                    <a:srgbClr val="4A5A7E"/>
                  </a:solidFill>
                  <a:effectLst/>
                  <a:latin typeface="__Inter_9da747"/>
                </a:rPr>
                <a:t>by @pch.vector on </a:t>
              </a:r>
              <a:r>
                <a:rPr lang="en-US" sz="1100" b="0" i="0" u="none" strike="noStrike" err="1">
                  <a:solidFill>
                    <a:srgbClr val="4A5A7E"/>
                  </a:solidFill>
                  <a:effectLst/>
                  <a:latin typeface="__Inter_9da747"/>
                </a:rPr>
                <a:t>freepik</a:t>
              </a:r>
              <a:endParaRPr lang="en-BE" sz="1100">
                <a:solidFill>
                  <a:srgbClr val="4A5A7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20139979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8295467-6500-C731-65F6-D906D29A185C}"/>
              </a:ext>
            </a:extLst>
          </p:cNvPr>
          <p:cNvSpPr/>
          <p:nvPr/>
        </p:nvSpPr>
        <p:spPr>
          <a:xfrm>
            <a:off x="4232132" y="4594887"/>
            <a:ext cx="2090058" cy="34834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D0A3A9D-F90D-4271-1A32-5417BBC1FDA8}"/>
              </a:ext>
            </a:extLst>
          </p:cNvPr>
          <p:cNvSpPr/>
          <p:nvPr/>
        </p:nvSpPr>
        <p:spPr>
          <a:xfrm>
            <a:off x="4758203" y="3721823"/>
            <a:ext cx="2090058" cy="34834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7423E15-4CA0-3E6F-171B-CB65AD9FD386}"/>
              </a:ext>
            </a:extLst>
          </p:cNvPr>
          <p:cNvSpPr/>
          <p:nvPr/>
        </p:nvSpPr>
        <p:spPr>
          <a:xfrm>
            <a:off x="3061058" y="2752750"/>
            <a:ext cx="2090058" cy="34834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7840CDF-4381-87CE-3D4A-06BBF691DC17}"/>
              </a:ext>
            </a:extLst>
          </p:cNvPr>
          <p:cNvSpPr/>
          <p:nvPr/>
        </p:nvSpPr>
        <p:spPr>
          <a:xfrm>
            <a:off x="3061058" y="1894497"/>
            <a:ext cx="2090058" cy="34834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1372D1-08A9-F180-9206-C89A08C08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Some</a:t>
            </a:r>
            <a:r>
              <a:rPr lang="nl-BE" dirty="0"/>
              <a:t> </a:t>
            </a:r>
            <a:r>
              <a:rPr lang="nl-BE" dirty="0" err="1"/>
              <a:t>useful</a:t>
            </a:r>
            <a:r>
              <a:rPr lang="nl-BE" dirty="0"/>
              <a:t> </a:t>
            </a:r>
            <a:r>
              <a:rPr lang="nl-BE" dirty="0" err="1"/>
              <a:t>command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615BA6-1C1A-3E54-B71B-B4EE956370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7624"/>
            <a:ext cx="10515600" cy="4351338"/>
          </a:xfrm>
        </p:spPr>
        <p:txBody>
          <a:bodyPr/>
          <a:lstStyle/>
          <a:p>
            <a:r>
              <a:rPr lang="nl-BE" dirty="0" err="1"/>
              <a:t>Where</a:t>
            </a:r>
            <a:r>
              <a:rPr lang="nl-BE" dirty="0"/>
              <a:t> are </a:t>
            </a:r>
            <a:r>
              <a:rPr lang="nl-BE" dirty="0" err="1"/>
              <a:t>you</a:t>
            </a:r>
            <a:r>
              <a:rPr lang="nl-BE" dirty="0"/>
              <a:t>: $</a:t>
            </a:r>
            <a:r>
              <a:rPr lang="nl-BE" dirty="0" err="1"/>
              <a:t>pwd</a:t>
            </a:r>
            <a:endParaRPr lang="nl-BE" dirty="0"/>
          </a:p>
          <a:p>
            <a:endParaRPr lang="nl-BE" dirty="0"/>
          </a:p>
          <a:p>
            <a:r>
              <a:rPr lang="nl-BE" dirty="0" err="1"/>
              <a:t>To</a:t>
            </a:r>
            <a:r>
              <a:rPr lang="nl-BE" dirty="0"/>
              <a:t> go </a:t>
            </a:r>
            <a:r>
              <a:rPr lang="nl-BE" dirty="0" err="1"/>
              <a:t>to</a:t>
            </a:r>
            <a:r>
              <a:rPr lang="nl-BE" dirty="0"/>
              <a:t> a map: $cd</a:t>
            </a:r>
          </a:p>
          <a:p>
            <a:endParaRPr lang="nl-BE" dirty="0"/>
          </a:p>
          <a:p>
            <a:r>
              <a:rPr lang="nl-BE" dirty="0" err="1"/>
              <a:t>To</a:t>
            </a:r>
            <a:r>
              <a:rPr lang="nl-BE" dirty="0"/>
              <a:t> list </a:t>
            </a:r>
            <a:r>
              <a:rPr lang="nl-BE" dirty="0" err="1"/>
              <a:t>the</a:t>
            </a:r>
            <a:r>
              <a:rPr lang="nl-BE" dirty="0"/>
              <a:t> content of a map: $</a:t>
            </a:r>
            <a:r>
              <a:rPr lang="nl-BE" dirty="0" err="1"/>
              <a:t>ls</a:t>
            </a:r>
            <a:endParaRPr lang="nl-BE" dirty="0"/>
          </a:p>
          <a:p>
            <a:endParaRPr lang="nl-BE" dirty="0"/>
          </a:p>
          <a:p>
            <a:r>
              <a:rPr lang="nl-BE" dirty="0" err="1"/>
              <a:t>To</a:t>
            </a:r>
            <a:r>
              <a:rPr lang="nl-BE" dirty="0"/>
              <a:t> make/</a:t>
            </a:r>
            <a:r>
              <a:rPr lang="nl-BE" dirty="0" err="1"/>
              <a:t>remove</a:t>
            </a:r>
            <a:r>
              <a:rPr lang="nl-BE" dirty="0"/>
              <a:t> a map: $</a:t>
            </a:r>
            <a:r>
              <a:rPr lang="nl-BE" dirty="0" err="1"/>
              <a:t>mkdir</a:t>
            </a:r>
            <a:r>
              <a:rPr lang="nl-BE" dirty="0"/>
              <a:t> / </a:t>
            </a:r>
            <a:r>
              <a:rPr lang="nl-BE" dirty="0" err="1"/>
              <a:t>rmdir</a:t>
            </a:r>
            <a:endParaRPr lang="nl-BE" dirty="0"/>
          </a:p>
          <a:p>
            <a:endParaRPr lang="nl-BE" dirty="0"/>
          </a:p>
          <a:p>
            <a:r>
              <a:rPr lang="nl-BE" dirty="0"/>
              <a:t>Check memory quota: </a:t>
            </a:r>
            <a:r>
              <a:rPr lang="nl-BE" dirty="0" err="1"/>
              <a:t>my_dodrio_quota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2511071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Block Arc 34">
            <a:extLst>
              <a:ext uri="{FF2B5EF4-FFF2-40B4-BE49-F238E27FC236}">
                <a16:creationId xmlns:a16="http://schemas.microsoft.com/office/drawing/2014/main" id="{D632D16E-EB7B-42A6-9080-A0C8827309BD}"/>
              </a:ext>
            </a:extLst>
          </p:cNvPr>
          <p:cNvSpPr/>
          <p:nvPr/>
        </p:nvSpPr>
        <p:spPr>
          <a:xfrm rot="19404706">
            <a:off x="4743433" y="2600548"/>
            <a:ext cx="661391" cy="569875"/>
          </a:xfrm>
          <a:prstGeom prst="blockArc">
            <a:avLst/>
          </a:prstGeom>
          <a:solidFill>
            <a:srgbClr val="5A2A82"/>
          </a:solidFill>
          <a:ln>
            <a:solidFill>
              <a:srgbClr val="5A2A82"/>
            </a:solidFill>
          </a:ln>
        </p:spPr>
        <p:style>
          <a:lnRef idx="0">
            <a:scrgbClr r="0" g="0" b="0"/>
          </a:lnRef>
          <a:fillRef idx="1">
            <a:scrgbClr r="0" g="0" b="0"/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BE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509468E3-C372-4E98-A5A1-9C82F0C8D31F}"/>
              </a:ext>
            </a:extLst>
          </p:cNvPr>
          <p:cNvGraphicFramePr>
            <a:graphicFrameLocks noGrp="1"/>
          </p:cNvGraphicFramePr>
          <p:nvPr>
            <p:ph idx="4294967295"/>
          </p:nvPr>
        </p:nvGraphicFramePr>
        <p:xfrm>
          <a:off x="546100" y="1938338"/>
          <a:ext cx="10515600" cy="4275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013998BE-4363-485C-AD37-2D6D53D9A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z="3200">
                <a:latin typeface="Corbel"/>
              </a:rPr>
              <a:t>Globus enables a unified Access across disparate systems</a:t>
            </a:r>
            <a:endParaRPr lang="en-GB" sz="3200">
              <a:latin typeface="Corbel"/>
            </a:endParaRPr>
          </a:p>
        </p:txBody>
      </p:sp>
      <p:pic>
        <p:nvPicPr>
          <p:cNvPr id="9" name="Picture 2" descr="VSC Logo">
            <a:extLst>
              <a:ext uri="{FF2B5EF4-FFF2-40B4-BE49-F238E27FC236}">
                <a16:creationId xmlns:a16="http://schemas.microsoft.com/office/drawing/2014/main" id="{B0FABD82-0B54-4072-BF74-E6B4447404F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355"/>
          <a:stretch/>
        </p:blipFill>
        <p:spPr bwMode="auto">
          <a:xfrm>
            <a:off x="5337760" y="1970680"/>
            <a:ext cx="932280" cy="666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7D448EC-F2BC-4125-9D67-91294FACF9C2}"/>
              </a:ext>
            </a:extLst>
          </p:cNvPr>
          <p:cNvSpPr txBox="1"/>
          <p:nvPr/>
        </p:nvSpPr>
        <p:spPr>
          <a:xfrm>
            <a:off x="2398300" y="2965455"/>
            <a:ext cx="1403927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nl-BE">
                <a:solidFill>
                  <a:srgbClr val="5C2A83"/>
                </a:solidFill>
              </a:rPr>
              <a:t>HPC environment</a:t>
            </a:r>
            <a:endParaRPr lang="en-GB">
              <a:solidFill>
                <a:srgbClr val="5C2A83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8F06A4-5583-4EC5-BA66-90A401E1C53F}"/>
              </a:ext>
            </a:extLst>
          </p:cNvPr>
          <p:cNvSpPr txBox="1"/>
          <p:nvPr/>
        </p:nvSpPr>
        <p:spPr>
          <a:xfrm>
            <a:off x="2933372" y="4840742"/>
            <a:ext cx="1189428" cy="64633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nl-BE" err="1">
                <a:solidFill>
                  <a:srgbClr val="5C2A83"/>
                </a:solidFill>
              </a:rPr>
              <a:t>Archive</a:t>
            </a:r>
            <a:r>
              <a:rPr lang="nl-BE">
                <a:solidFill>
                  <a:srgbClr val="5C2A83"/>
                </a:solidFill>
              </a:rPr>
              <a:t>, </a:t>
            </a:r>
            <a:endParaRPr lang="nl-BE">
              <a:solidFill>
                <a:srgbClr val="5C2A83"/>
              </a:solidFill>
              <a:ea typeface="Calibri"/>
              <a:cs typeface="Calibri"/>
            </a:endParaRPr>
          </a:p>
          <a:p>
            <a:r>
              <a:rPr lang="nl-BE" dirty="0" err="1">
                <a:solidFill>
                  <a:srgbClr val="5C2A83"/>
                </a:solidFill>
                <a:ea typeface="Calibri"/>
                <a:cs typeface="Calibri"/>
              </a:rPr>
              <a:t>Repository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A376A74-B8D7-4A19-BE3A-02F73E2DF952}"/>
              </a:ext>
            </a:extLst>
          </p:cNvPr>
          <p:cNvSpPr txBox="1"/>
          <p:nvPr/>
        </p:nvSpPr>
        <p:spPr>
          <a:xfrm>
            <a:off x="7745270" y="2951622"/>
            <a:ext cx="1080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>
                <a:solidFill>
                  <a:srgbClr val="5C2A83"/>
                </a:solidFill>
              </a:rPr>
              <a:t>Personal systems</a:t>
            </a:r>
            <a:endParaRPr lang="en-GB">
              <a:solidFill>
                <a:srgbClr val="5C2A83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9C05EBD-4476-4800-8994-41870B9269C4}"/>
              </a:ext>
            </a:extLst>
          </p:cNvPr>
          <p:cNvSpPr txBox="1"/>
          <p:nvPr/>
        </p:nvSpPr>
        <p:spPr>
          <a:xfrm>
            <a:off x="5207892" y="6212508"/>
            <a:ext cx="1226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>
                <a:solidFill>
                  <a:srgbClr val="5C2A83"/>
                </a:solidFill>
              </a:rPr>
              <a:t>Instrument</a:t>
            </a:r>
          </a:p>
        </p:txBody>
      </p:sp>
      <p:pic>
        <p:nvPicPr>
          <p:cNvPr id="15" name="Picture 2" descr="VSC Logo">
            <a:extLst>
              <a:ext uri="{FF2B5EF4-FFF2-40B4-BE49-F238E27FC236}">
                <a16:creationId xmlns:a16="http://schemas.microsoft.com/office/drawing/2014/main" id="{9FE15FCD-DFFD-49D6-8F39-D5F0F0D8C6D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53"/>
          <a:stretch/>
        </p:blipFill>
        <p:spPr bwMode="auto">
          <a:xfrm>
            <a:off x="5186402" y="2459583"/>
            <a:ext cx="1269729" cy="536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4F9EDE4-2EE4-4F5B-8E1D-794A30B74BD5}"/>
              </a:ext>
            </a:extLst>
          </p:cNvPr>
          <p:cNvSpPr txBox="1"/>
          <p:nvPr/>
        </p:nvSpPr>
        <p:spPr>
          <a:xfrm>
            <a:off x="4846896" y="1581962"/>
            <a:ext cx="1948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>
                <a:solidFill>
                  <a:srgbClr val="5C2A83"/>
                </a:solidFill>
              </a:rPr>
              <a:t>Regional resources</a:t>
            </a:r>
            <a:endParaRPr lang="en-GB">
              <a:solidFill>
                <a:srgbClr val="5C2A83"/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432B92B3-5C3F-4185-BDA0-FEB2BCAB93B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638744" y="4207769"/>
            <a:ext cx="1674747" cy="581597"/>
          </a:xfrm>
          <a:prstGeom prst="rect">
            <a:avLst/>
          </a:prstGeom>
        </p:spPr>
      </p:pic>
      <p:pic>
        <p:nvPicPr>
          <p:cNvPr id="2052" name="Picture 4" descr="All images">
            <a:extLst>
              <a:ext uri="{FF2B5EF4-FFF2-40B4-BE49-F238E27FC236}">
                <a16:creationId xmlns:a16="http://schemas.microsoft.com/office/drawing/2014/main" id="{B4D9B500-051C-493F-8BE4-4655F3B42F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clrChange>
              <a:clrFrom>
                <a:srgbClr val="FCFCFC"/>
              </a:clrFrom>
              <a:clrTo>
                <a:srgbClr val="FCFCF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049" b="31404"/>
          <a:stretch/>
        </p:blipFill>
        <p:spPr bwMode="auto">
          <a:xfrm>
            <a:off x="9760843" y="4724741"/>
            <a:ext cx="1697550" cy="447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AE05DC9A-8EBC-6950-3D28-FF9355A9B1F3}"/>
              </a:ext>
            </a:extLst>
          </p:cNvPr>
          <p:cNvGrpSpPr/>
          <p:nvPr/>
        </p:nvGrpSpPr>
        <p:grpSpPr>
          <a:xfrm>
            <a:off x="9769143" y="5203989"/>
            <a:ext cx="2268345" cy="316969"/>
            <a:chOff x="7711702" y="5717500"/>
            <a:chExt cx="1626231" cy="280996"/>
          </a:xfrm>
        </p:grpSpPr>
        <p:pic>
          <p:nvPicPr>
            <p:cNvPr id="26" name="Picture 25" descr="A picture containing logo&#10;&#10;Description automatically generated">
              <a:extLst>
                <a:ext uri="{FF2B5EF4-FFF2-40B4-BE49-F238E27FC236}">
                  <a16:creationId xmlns:a16="http://schemas.microsoft.com/office/drawing/2014/main" id="{20E2DE81-E3F0-4735-BF8C-449DA405CD6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874" r="19560"/>
            <a:stretch/>
          </p:blipFill>
          <p:spPr>
            <a:xfrm>
              <a:off x="7711702" y="5751773"/>
              <a:ext cx="270040" cy="246723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FFC8112-1627-45C7-AF51-B52544472529}"/>
                </a:ext>
              </a:extLst>
            </p:cNvPr>
            <p:cNvSpPr txBox="1"/>
            <p:nvPr/>
          </p:nvSpPr>
          <p:spPr>
            <a:xfrm>
              <a:off x="7981742" y="5717500"/>
              <a:ext cx="1356191" cy="2159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>
                  <a:solidFill>
                    <a:srgbClr val="7C7C7C"/>
                  </a:solidFill>
                </a:rPr>
                <a:t>Microsoft Azure</a:t>
              </a:r>
              <a:endParaRPr lang="en-GB">
                <a:solidFill>
                  <a:srgbClr val="7C7C7C"/>
                </a:solidFill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A7DCF7BC-2E36-43B1-92BA-1C3A4B513826}"/>
              </a:ext>
            </a:extLst>
          </p:cNvPr>
          <p:cNvSpPr txBox="1"/>
          <p:nvPr/>
        </p:nvSpPr>
        <p:spPr>
          <a:xfrm>
            <a:off x="7783943" y="4481164"/>
            <a:ext cx="13561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>
                <a:solidFill>
                  <a:srgbClr val="5C2A83"/>
                </a:solidFill>
              </a:rPr>
              <a:t>Public cloud storage</a:t>
            </a:r>
            <a:endParaRPr lang="en-GB">
              <a:solidFill>
                <a:srgbClr val="5C2A83"/>
              </a:solidFill>
            </a:endParaRP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385699D6-F1A0-47A0-8CC0-22521D116C8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95" t="26541" r="33671" b="28135"/>
          <a:stretch/>
        </p:blipFill>
        <p:spPr bwMode="auto">
          <a:xfrm>
            <a:off x="5391917" y="3961065"/>
            <a:ext cx="823965" cy="720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raphic 4" descr="Cloud Computing with solid fill">
            <a:extLst>
              <a:ext uri="{FF2B5EF4-FFF2-40B4-BE49-F238E27FC236}">
                <a16:creationId xmlns:a16="http://schemas.microsoft.com/office/drawing/2014/main" id="{D1CB106A-CCB3-DEED-03B9-3CE58CBCC2D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719465" y="4383542"/>
            <a:ext cx="914400" cy="914400"/>
          </a:xfrm>
          <a:prstGeom prst="rect">
            <a:avLst/>
          </a:prstGeom>
        </p:spPr>
      </p:pic>
      <p:sp>
        <p:nvSpPr>
          <p:cNvPr id="7" name="Right Brace 6">
            <a:extLst>
              <a:ext uri="{FF2B5EF4-FFF2-40B4-BE49-F238E27FC236}">
                <a16:creationId xmlns:a16="http://schemas.microsoft.com/office/drawing/2014/main" id="{553C4E2A-1DCE-15E6-BDCD-E2C5BF579A20}"/>
              </a:ext>
            </a:extLst>
          </p:cNvPr>
          <p:cNvSpPr/>
          <p:nvPr/>
        </p:nvSpPr>
        <p:spPr>
          <a:xfrm>
            <a:off x="9139181" y="4383542"/>
            <a:ext cx="258819" cy="1013958"/>
          </a:xfrm>
          <a:prstGeom prst="rightBrace">
            <a:avLst/>
          </a:prstGeom>
          <a:ln>
            <a:solidFill>
              <a:srgbClr val="5C2A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pic>
        <p:nvPicPr>
          <p:cNvPr id="31" name="Picture 30" descr="BioImage Archive - a new home for ...">
            <a:extLst>
              <a:ext uri="{FF2B5EF4-FFF2-40B4-BE49-F238E27FC236}">
                <a16:creationId xmlns:a16="http://schemas.microsoft.com/office/drawing/2014/main" id="{996A8F8A-3754-324A-2AB4-4070D7AB54AA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658936" y="4566330"/>
            <a:ext cx="941161" cy="959305"/>
          </a:xfrm>
          <a:prstGeom prst="rect">
            <a:avLst/>
          </a:prstGeom>
        </p:spPr>
      </p:pic>
      <p:pic>
        <p:nvPicPr>
          <p:cNvPr id="32" name="Picture 31" descr="Electron Microscopy Public Image Archive">
            <a:extLst>
              <a:ext uri="{FF2B5EF4-FFF2-40B4-BE49-F238E27FC236}">
                <a16:creationId xmlns:a16="http://schemas.microsoft.com/office/drawing/2014/main" id="{C550DAAE-4784-2FED-6CD9-0EA1D95B4F2D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437141" y="5647192"/>
            <a:ext cx="1543505" cy="434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596989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F9EDD-3AED-D7E0-A739-5D595E995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5145024" cy="145405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Data transfer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A39CF93-803B-87C5-DBE8-C248A0B439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95" t="26541" r="33671" b="28135"/>
          <a:stretch/>
        </p:blipFill>
        <p:spPr bwMode="auto">
          <a:xfrm>
            <a:off x="6527532" y="268595"/>
            <a:ext cx="1972014" cy="1723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0710BA-2DE3-EBF3-F23B-4866CDC0F1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04672" y="2421682"/>
            <a:ext cx="4553909" cy="404261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>
                <a:solidFill>
                  <a:schemeClr val="tx2"/>
                </a:solidFill>
              </a:rPr>
              <a:t>Possibilities</a:t>
            </a:r>
            <a:br>
              <a:rPr lang="en-US" sz="2400">
                <a:solidFill>
                  <a:schemeClr val="tx2"/>
                </a:solidFill>
              </a:rPr>
            </a:br>
            <a:endParaRPr lang="en-US" sz="2400">
              <a:solidFill>
                <a:schemeClr val="tx2"/>
              </a:solidFill>
            </a:endParaRPr>
          </a:p>
          <a:p>
            <a:pPr lvl="1"/>
            <a:r>
              <a:rPr lang="en-US">
                <a:solidFill>
                  <a:schemeClr val="tx2"/>
                </a:solidFill>
              </a:rPr>
              <a:t>PC to Scratch</a:t>
            </a:r>
            <a:br>
              <a:rPr lang="en-US">
                <a:solidFill>
                  <a:schemeClr val="tx2"/>
                </a:solidFill>
              </a:rPr>
            </a:br>
            <a:endParaRPr lang="en-US">
              <a:solidFill>
                <a:schemeClr val="tx2"/>
              </a:solidFill>
            </a:endParaRPr>
          </a:p>
          <a:p>
            <a:pPr lvl="1"/>
            <a:r>
              <a:rPr lang="en-US">
                <a:solidFill>
                  <a:schemeClr val="tx2"/>
                </a:solidFill>
              </a:rPr>
              <a:t>Scratch to Data</a:t>
            </a:r>
            <a:br>
              <a:rPr lang="en-US">
                <a:solidFill>
                  <a:schemeClr val="tx2"/>
                </a:solidFill>
              </a:rPr>
            </a:br>
            <a:endParaRPr lang="en-US">
              <a:solidFill>
                <a:schemeClr val="tx2"/>
              </a:solidFill>
            </a:endParaRPr>
          </a:p>
          <a:p>
            <a:pPr lvl="1"/>
            <a:r>
              <a:rPr lang="en-US">
                <a:solidFill>
                  <a:schemeClr val="tx2"/>
                </a:solidFill>
              </a:rPr>
              <a:t>Automatic backup</a:t>
            </a:r>
          </a:p>
          <a:p>
            <a:pPr lvl="2"/>
            <a:r>
              <a:rPr lang="en-US" sz="2400">
                <a:solidFill>
                  <a:schemeClr val="tx2"/>
                </a:solidFill>
              </a:rPr>
              <a:t>To Data</a:t>
            </a:r>
          </a:p>
          <a:p>
            <a:pPr lvl="2"/>
            <a:r>
              <a:rPr lang="en-US" sz="2400">
                <a:solidFill>
                  <a:schemeClr val="tx2"/>
                </a:solidFill>
              </a:rPr>
              <a:t>Overnight</a:t>
            </a:r>
          </a:p>
          <a:p>
            <a:pPr lvl="2"/>
            <a:r>
              <a:rPr lang="en-US" sz="2400">
                <a:solidFill>
                  <a:schemeClr val="tx2"/>
                </a:solidFill>
              </a:rPr>
              <a:t>Computer can be off</a:t>
            </a:r>
          </a:p>
        </p:txBody>
      </p:sp>
      <p:pic>
        <p:nvPicPr>
          <p:cNvPr id="9" name="Graphic 8" descr="Download with solid fill">
            <a:extLst>
              <a:ext uri="{FF2B5EF4-FFF2-40B4-BE49-F238E27FC236}">
                <a16:creationId xmlns:a16="http://schemas.microsoft.com/office/drawing/2014/main" id="{84F47226-35FC-28AA-B445-FA20844A5C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633727" y="3863170"/>
            <a:ext cx="1996361" cy="1996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9409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8CB98-66AD-EB99-A95E-7597A91A0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463" y="80453"/>
            <a:ext cx="10515600" cy="823101"/>
          </a:xfrm>
        </p:spPr>
        <p:txBody>
          <a:bodyPr>
            <a:normAutofit/>
          </a:bodyPr>
          <a:lstStyle/>
          <a:p>
            <a:r>
              <a:rPr lang="nl-BE" dirty="0" err="1"/>
              <a:t>From</a:t>
            </a:r>
            <a:r>
              <a:rPr lang="nl-BE" dirty="0"/>
              <a:t> </a:t>
            </a:r>
            <a:r>
              <a:rPr lang="nl-BE" dirty="0" err="1"/>
              <a:t>your</a:t>
            </a:r>
            <a:r>
              <a:rPr lang="nl-BE" dirty="0"/>
              <a:t> PC </a:t>
            </a:r>
            <a:r>
              <a:rPr lang="nl-BE" dirty="0" err="1"/>
              <a:t>to</a:t>
            </a:r>
            <a:r>
              <a:rPr lang="nl-BE" dirty="0"/>
              <a:t> $</a:t>
            </a:r>
            <a:r>
              <a:rPr lang="nl-BE" sz="2800" dirty="0"/>
              <a:t>VSC_SCRATCH_PROJECT_BASE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FCBC40-56BF-A5DE-F59C-14A963C9EB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5358" y="6416675"/>
            <a:ext cx="10515600" cy="3388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40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https://www.globus.org/globus-connect-personal</a:t>
            </a:r>
            <a:r>
              <a:rPr lang="en-GB" sz="1400"/>
              <a:t> </a:t>
            </a:r>
          </a:p>
          <a:p>
            <a:pPr marL="0" indent="0">
              <a:buNone/>
            </a:pPr>
            <a:endParaRPr lang="en-GB" sz="14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7EEC18-0170-064E-F41F-9DBEB45D020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829" r="650" b="1840"/>
          <a:stretch/>
        </p:blipFill>
        <p:spPr>
          <a:xfrm>
            <a:off x="320376" y="904775"/>
            <a:ext cx="11027810" cy="5370897"/>
          </a:xfrm>
          <a:prstGeom prst="rect">
            <a:avLst/>
          </a:prstGeom>
          <a:ln>
            <a:solidFill>
              <a:srgbClr val="1B2946"/>
            </a:solidFill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99AC18C-51BD-C35B-7EA1-4CF4A52E89A1}"/>
              </a:ext>
            </a:extLst>
          </p:cNvPr>
          <p:cNvSpPr/>
          <p:nvPr/>
        </p:nvSpPr>
        <p:spPr>
          <a:xfrm>
            <a:off x="1361872" y="1361872"/>
            <a:ext cx="4202349" cy="2042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err="1">
                <a:solidFill>
                  <a:srgbClr val="ED672A"/>
                </a:solidFill>
              </a:rPr>
              <a:t>Your_PC_name</a:t>
            </a:r>
            <a:endParaRPr lang="en-BE" sz="1400">
              <a:solidFill>
                <a:srgbClr val="ED672A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A499645-EB50-954F-B360-E1BA1C2BB16F}"/>
              </a:ext>
            </a:extLst>
          </p:cNvPr>
          <p:cNvSpPr/>
          <p:nvPr/>
        </p:nvSpPr>
        <p:spPr>
          <a:xfrm>
            <a:off x="6096000" y="1271466"/>
            <a:ext cx="1915428" cy="317633"/>
          </a:xfrm>
          <a:prstGeom prst="ellipse">
            <a:avLst/>
          </a:prstGeom>
          <a:noFill/>
          <a:ln w="28575">
            <a:solidFill>
              <a:srgbClr val="ED672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AADD3B0-A3CC-310D-D0CC-E0AFDE9D185B}"/>
              </a:ext>
            </a:extLst>
          </p:cNvPr>
          <p:cNvSpPr/>
          <p:nvPr/>
        </p:nvSpPr>
        <p:spPr>
          <a:xfrm>
            <a:off x="6310963" y="1584730"/>
            <a:ext cx="2380649" cy="317633"/>
          </a:xfrm>
          <a:prstGeom prst="ellipse">
            <a:avLst/>
          </a:prstGeom>
          <a:noFill/>
          <a:ln w="28575">
            <a:solidFill>
              <a:srgbClr val="ED672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D569447-90B3-322A-9130-12BA985380FB}"/>
              </a:ext>
            </a:extLst>
          </p:cNvPr>
          <p:cNvSpPr/>
          <p:nvPr/>
        </p:nvSpPr>
        <p:spPr>
          <a:xfrm>
            <a:off x="8102966" y="1688329"/>
            <a:ext cx="540654" cy="1148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solidFill>
                  <a:srgbClr val="ED672A"/>
                </a:solidFill>
              </a:rPr>
              <a:t>name</a:t>
            </a:r>
            <a:endParaRPr lang="en-BE" sz="1100">
              <a:solidFill>
                <a:srgbClr val="ED672A"/>
              </a:solidFill>
            </a:endParaRPr>
          </a:p>
        </p:txBody>
      </p:sp>
      <p:pic>
        <p:nvPicPr>
          <p:cNvPr id="10" name="Picture 6">
            <a:extLst>
              <a:ext uri="{FF2B5EF4-FFF2-40B4-BE49-F238E27FC236}">
                <a16:creationId xmlns:a16="http://schemas.microsoft.com/office/drawing/2014/main" id="{24D9EE6D-9CEC-E01D-5A4F-F6C257A3C8D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95" t="26541" r="33671" b="28135"/>
          <a:stretch/>
        </p:blipFill>
        <p:spPr bwMode="auto">
          <a:xfrm>
            <a:off x="272498" y="111278"/>
            <a:ext cx="823965" cy="720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1DA6929-14CD-6609-7172-6E735808FBF4}"/>
              </a:ext>
            </a:extLst>
          </p:cNvPr>
          <p:cNvSpPr txBox="1"/>
          <p:nvPr/>
        </p:nvSpPr>
        <p:spPr>
          <a:xfrm>
            <a:off x="7427361" y="1657848"/>
            <a:ext cx="719053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900" dirty="0"/>
              <a:t>2024_301</a:t>
            </a:r>
            <a:endParaRPr lang="en-GB" sz="900" dirty="0"/>
          </a:p>
        </p:txBody>
      </p:sp>
    </p:spTree>
    <p:extLst>
      <p:ext uri="{BB962C8B-B14F-4D97-AF65-F5344CB8AC3E}">
        <p14:creationId xmlns:p14="http://schemas.microsoft.com/office/powerpoint/2010/main" val="126801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  <p:extLst>
    <p:ext uri="{6950BFC3-D8DA-4A85-94F7-54DA5524770B}">
      <p188:commentRel xmlns:p188="http://schemas.microsoft.com/office/powerpoint/2018/8/main" r:id="rId2"/>
    </p:ext>
  </p:extLs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1BB3E-F43C-D223-4130-F44C8BEFB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Exercise</a:t>
            </a:r>
            <a:r>
              <a:rPr lang="nl-BE" dirty="0"/>
              <a:t>: </a:t>
            </a:r>
            <a:r>
              <a:rPr lang="nl-BE" dirty="0" err="1"/>
              <a:t>how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use</a:t>
            </a:r>
            <a:r>
              <a:rPr lang="nl-BE" dirty="0"/>
              <a:t> Globus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D832DE-CADA-D08C-558C-C7C88C9000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Installation: Globus personal: </a:t>
            </a:r>
            <a:r>
              <a:rPr lang="nl-BE" dirty="0">
                <a:hlinkClick r:id="rId2"/>
              </a:rPr>
              <a:t>https://docs.globus.org/globus-connect-personal/install/</a:t>
            </a:r>
            <a:endParaRPr lang="nl-BE" dirty="0"/>
          </a:p>
          <a:p>
            <a:r>
              <a:rPr lang="nl-BE" dirty="0"/>
              <a:t>Select your Operating system </a:t>
            </a:r>
          </a:p>
          <a:p>
            <a:endParaRPr lang="nl-BE" dirty="0"/>
          </a:p>
          <a:p>
            <a:r>
              <a:rPr lang="nl-BE" dirty="0"/>
              <a:t>Browse to a folder and transfer an example file from your PC to $VSC_SCRATCH_PROJECTS/2024_301/&lt;hackathon topic&gt;/username</a:t>
            </a:r>
          </a:p>
          <a:p>
            <a:endParaRPr lang="nl-BE" dirty="0"/>
          </a:p>
          <a:p>
            <a:pPr marL="0" indent="0">
              <a:buNone/>
            </a:pPr>
            <a:endParaRPr lang="nl-BE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3446818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8CB98-66AD-EB99-A95E-7597A91A0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463" y="80453"/>
            <a:ext cx="10515600" cy="823101"/>
          </a:xfrm>
        </p:spPr>
        <p:txBody>
          <a:bodyPr>
            <a:normAutofit fontScale="90000"/>
          </a:bodyPr>
          <a:lstStyle/>
          <a:p>
            <a:r>
              <a:rPr lang="nl-BE" dirty="0" err="1"/>
              <a:t>From</a:t>
            </a:r>
            <a:r>
              <a:rPr lang="nl-BE" dirty="0"/>
              <a:t> $</a:t>
            </a:r>
            <a:r>
              <a:rPr lang="nl-BE" sz="2800" dirty="0"/>
              <a:t>VSC_SCRATCH_PROJECT_BASE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backed</a:t>
            </a:r>
            <a:r>
              <a:rPr lang="nl-BE" dirty="0"/>
              <a:t>-up data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FCBC40-56BF-A5DE-F59C-14A963C9EB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5358" y="6416675"/>
            <a:ext cx="10515600" cy="3388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40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https://www.globus.org/globus-connect-personal</a:t>
            </a:r>
            <a:r>
              <a:rPr lang="en-GB" sz="1400"/>
              <a:t> </a:t>
            </a:r>
          </a:p>
          <a:p>
            <a:pPr marL="0" indent="0">
              <a:buNone/>
            </a:pPr>
            <a:endParaRPr lang="en-GB" sz="14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99AC18C-51BD-C35B-7EA1-4CF4A52E89A1}"/>
              </a:ext>
            </a:extLst>
          </p:cNvPr>
          <p:cNvSpPr/>
          <p:nvPr/>
        </p:nvSpPr>
        <p:spPr>
          <a:xfrm>
            <a:off x="1361872" y="1361872"/>
            <a:ext cx="4202349" cy="2042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err="1">
                <a:solidFill>
                  <a:srgbClr val="ED672A"/>
                </a:solidFill>
              </a:rPr>
              <a:t>Your_PC_name</a:t>
            </a:r>
            <a:endParaRPr lang="en-BE" sz="1400">
              <a:solidFill>
                <a:srgbClr val="ED672A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A499645-EB50-954F-B360-E1BA1C2BB16F}"/>
              </a:ext>
            </a:extLst>
          </p:cNvPr>
          <p:cNvSpPr/>
          <p:nvPr/>
        </p:nvSpPr>
        <p:spPr>
          <a:xfrm>
            <a:off x="6096000" y="1271466"/>
            <a:ext cx="1915428" cy="317633"/>
          </a:xfrm>
          <a:prstGeom prst="ellipse">
            <a:avLst/>
          </a:prstGeom>
          <a:noFill/>
          <a:ln w="28575">
            <a:solidFill>
              <a:srgbClr val="ED672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AADD3B0-A3CC-310D-D0CC-E0AFDE9D185B}"/>
              </a:ext>
            </a:extLst>
          </p:cNvPr>
          <p:cNvSpPr/>
          <p:nvPr/>
        </p:nvSpPr>
        <p:spPr>
          <a:xfrm>
            <a:off x="6310963" y="1584730"/>
            <a:ext cx="2380649" cy="317633"/>
          </a:xfrm>
          <a:prstGeom prst="ellipse">
            <a:avLst/>
          </a:prstGeom>
          <a:noFill/>
          <a:ln w="28575">
            <a:solidFill>
              <a:srgbClr val="ED672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D569447-90B3-322A-9130-12BA985380FB}"/>
              </a:ext>
            </a:extLst>
          </p:cNvPr>
          <p:cNvSpPr/>
          <p:nvPr/>
        </p:nvSpPr>
        <p:spPr>
          <a:xfrm>
            <a:off x="7981046" y="1688329"/>
            <a:ext cx="540654" cy="1148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>
                <a:solidFill>
                  <a:srgbClr val="ED672A"/>
                </a:solidFill>
              </a:rPr>
              <a:t>name</a:t>
            </a:r>
            <a:endParaRPr lang="en-BE" sz="1100">
              <a:solidFill>
                <a:srgbClr val="ED672A"/>
              </a:solidFill>
            </a:endParaRPr>
          </a:p>
        </p:txBody>
      </p:sp>
      <p:pic>
        <p:nvPicPr>
          <p:cNvPr id="10" name="Picture 6">
            <a:extLst>
              <a:ext uri="{FF2B5EF4-FFF2-40B4-BE49-F238E27FC236}">
                <a16:creationId xmlns:a16="http://schemas.microsoft.com/office/drawing/2014/main" id="{24D9EE6D-9CEC-E01D-5A4F-F6C257A3C8D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95" t="26541" r="33671" b="28135"/>
          <a:stretch/>
        </p:blipFill>
        <p:spPr bwMode="auto">
          <a:xfrm>
            <a:off x="272498" y="111278"/>
            <a:ext cx="823965" cy="720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4998EA2-6875-DADC-E1B8-C004F09A563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06" t="472" r="739" b="947"/>
          <a:stretch/>
        </p:blipFill>
        <p:spPr>
          <a:xfrm>
            <a:off x="320376" y="905433"/>
            <a:ext cx="10822238" cy="5494160"/>
          </a:xfrm>
          <a:prstGeom prst="rect">
            <a:avLst/>
          </a:prstGeom>
          <a:ln>
            <a:solidFill>
              <a:srgbClr val="1B2946"/>
            </a:solidFill>
          </a:ln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4D55BCBE-F4FC-7813-574D-6DE4253CE12F}"/>
              </a:ext>
            </a:extLst>
          </p:cNvPr>
          <p:cNvSpPr/>
          <p:nvPr/>
        </p:nvSpPr>
        <p:spPr>
          <a:xfrm>
            <a:off x="1352445" y="1309174"/>
            <a:ext cx="1503876" cy="313264"/>
          </a:xfrm>
          <a:prstGeom prst="ellipse">
            <a:avLst/>
          </a:prstGeom>
          <a:noFill/>
          <a:ln w="38100">
            <a:solidFill>
              <a:srgbClr val="ED672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C5F88C0-5794-33AA-9F13-E8C09D04911D}"/>
              </a:ext>
            </a:extLst>
          </p:cNvPr>
          <p:cNvSpPr/>
          <p:nvPr/>
        </p:nvSpPr>
        <p:spPr>
          <a:xfrm>
            <a:off x="6248399" y="1309174"/>
            <a:ext cx="1977991" cy="313264"/>
          </a:xfrm>
          <a:prstGeom prst="ellipse">
            <a:avLst/>
          </a:prstGeom>
          <a:noFill/>
          <a:ln w="38100">
            <a:solidFill>
              <a:srgbClr val="ED672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Picture 4" descr="A white rectangle with orange letters on it&#10;&#10;Description automatically generated">
            <a:extLst>
              <a:ext uri="{FF2B5EF4-FFF2-40B4-BE49-F238E27FC236}">
                <a16:creationId xmlns:a16="http://schemas.microsoft.com/office/drawing/2014/main" id="{DBC146B2-6C3F-3033-EF56-34C9284B5A4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14209" y="1553482"/>
            <a:ext cx="847725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276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F815A73-7B69-F09E-67BE-FB69469F337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Alexander Botzki</a:t>
            </a:r>
          </a:p>
        </p:txBody>
      </p:sp>
    </p:spTree>
    <p:extLst>
      <p:ext uri="{BB962C8B-B14F-4D97-AF65-F5344CB8AC3E}">
        <p14:creationId xmlns:p14="http://schemas.microsoft.com/office/powerpoint/2010/main" val="886555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936D5-7EEF-AA3B-15DA-75DC6A8E8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/>
              <a:t>Flemish supercomputer centre (VSC)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7540D5-8E5A-CCDF-4C62-FE23876B8A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54253" y="1957673"/>
            <a:ext cx="5600700" cy="4397375"/>
          </a:xfrm>
        </p:spPr>
        <p:txBody>
          <a:bodyPr>
            <a:normAutofit/>
          </a:bodyPr>
          <a:lstStyle/>
          <a:p>
            <a:r>
              <a:rPr lang="en-GB" sz="2400">
                <a:solidFill>
                  <a:srgbClr val="1B2946"/>
                </a:solidFill>
              </a:rPr>
              <a:t> Partnership between 5 Flemish universities </a:t>
            </a:r>
            <a:r>
              <a:rPr lang="en-GB" sz="1800">
                <a:solidFill>
                  <a:srgbClr val="1B2946"/>
                </a:solidFill>
              </a:rPr>
              <a:t>(</a:t>
            </a:r>
            <a:r>
              <a:rPr lang="en-GB" sz="1800">
                <a:solidFill>
                  <a:srgbClr val="ED672A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https://www.vscentrum.be/</a:t>
            </a:r>
            <a:r>
              <a:rPr lang="en-GB" sz="1800">
                <a:solidFill>
                  <a:srgbClr val="ED672A"/>
                </a:solidFill>
              </a:rPr>
              <a:t>) </a:t>
            </a:r>
            <a:endParaRPr lang="en-GB" sz="2400">
              <a:solidFill>
                <a:srgbClr val="ED672A"/>
              </a:solidFill>
            </a:endParaRPr>
          </a:p>
          <a:p>
            <a:endParaRPr lang="en-GB" sz="1050"/>
          </a:p>
          <a:p>
            <a:r>
              <a:rPr lang="en-GB" sz="2400"/>
              <a:t>Tier-2 </a:t>
            </a:r>
          </a:p>
          <a:p>
            <a:pPr lvl="1"/>
            <a:r>
              <a:rPr lang="en-GB" sz="2000"/>
              <a:t>accessible through university</a:t>
            </a:r>
          </a:p>
          <a:p>
            <a:pPr lvl="1"/>
            <a:endParaRPr lang="en-GB" sz="1050"/>
          </a:p>
          <a:p>
            <a:r>
              <a:rPr lang="en-GB" sz="2400"/>
              <a:t>Tier-1 </a:t>
            </a:r>
          </a:p>
          <a:p>
            <a:pPr lvl="1"/>
            <a:r>
              <a:rPr lang="en-GB" sz="2000"/>
              <a:t>Accessible through projects</a:t>
            </a:r>
          </a:p>
          <a:p>
            <a:pPr lvl="1"/>
            <a:endParaRPr lang="en-GB" sz="1050"/>
          </a:p>
          <a:p>
            <a:r>
              <a:rPr lang="en-GB" sz="2400"/>
              <a:t>Different services: </a:t>
            </a:r>
          </a:p>
          <a:p>
            <a:pPr lvl="2"/>
            <a:r>
              <a:rPr lang="en-GB" sz="1600"/>
              <a:t>Consultancy</a:t>
            </a:r>
          </a:p>
          <a:p>
            <a:pPr lvl="2"/>
            <a:r>
              <a:rPr lang="en-GB" sz="1600"/>
              <a:t>Research collaboration</a:t>
            </a:r>
          </a:p>
          <a:p>
            <a:pPr lvl="2"/>
            <a:r>
              <a:rPr lang="en-GB" sz="1600"/>
              <a:t>Trainings</a:t>
            </a:r>
          </a:p>
          <a:p>
            <a:pPr marL="0" indent="0">
              <a:buNone/>
            </a:pPr>
            <a:endParaRPr lang="en-GB" sz="2400"/>
          </a:p>
          <a:p>
            <a:endParaRPr lang="en-GB" sz="2400"/>
          </a:p>
          <a:p>
            <a:endParaRPr lang="en-GB" sz="2400"/>
          </a:p>
          <a:p>
            <a:pPr marL="0" indent="0">
              <a:buNone/>
            </a:pPr>
            <a:endParaRPr lang="nl-BE" sz="2400"/>
          </a:p>
        </p:txBody>
      </p:sp>
      <p:pic>
        <p:nvPicPr>
          <p:cNvPr id="4" name="Picture 2" descr="Vlaams Supercomputer Centrum (VSC), Flanders Region, Belgium">
            <a:extLst>
              <a:ext uri="{FF2B5EF4-FFF2-40B4-BE49-F238E27FC236}">
                <a16:creationId xmlns:a16="http://schemas.microsoft.com/office/drawing/2014/main" id="{822C36FF-3525-5457-8448-166250A76A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8789" y="1835525"/>
            <a:ext cx="3037365" cy="824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0C54F9E-3126-0D45-018E-E1277B6DCA3C}"/>
              </a:ext>
            </a:extLst>
          </p:cNvPr>
          <p:cNvSpPr/>
          <p:nvPr/>
        </p:nvSpPr>
        <p:spPr>
          <a:xfrm>
            <a:off x="7719460" y="3771350"/>
            <a:ext cx="1155032" cy="38501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79614AD-05DE-77C7-8D69-3928A342A2F1}"/>
              </a:ext>
            </a:extLst>
          </p:cNvPr>
          <p:cNvCxnSpPr>
            <a:cxnSpLocks/>
          </p:cNvCxnSpPr>
          <p:nvPr/>
        </p:nvCxnSpPr>
        <p:spPr>
          <a:xfrm>
            <a:off x="9087472" y="2678812"/>
            <a:ext cx="8402" cy="607781"/>
          </a:xfrm>
          <a:prstGeom prst="line">
            <a:avLst/>
          </a:prstGeom>
          <a:ln w="28575">
            <a:solidFill>
              <a:srgbClr val="ED67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6631047-B268-5B5B-4FC2-2017EDDAF636}"/>
              </a:ext>
            </a:extLst>
          </p:cNvPr>
          <p:cNvCxnSpPr>
            <a:cxnSpLocks/>
          </p:cNvCxnSpPr>
          <p:nvPr/>
        </p:nvCxnSpPr>
        <p:spPr>
          <a:xfrm>
            <a:off x="9095874" y="3267516"/>
            <a:ext cx="318857" cy="322968"/>
          </a:xfrm>
          <a:prstGeom prst="line">
            <a:avLst/>
          </a:prstGeom>
          <a:ln w="28575">
            <a:solidFill>
              <a:srgbClr val="ED67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FD7D7DD-ACD4-2F81-C4B2-07C550886CCE}"/>
              </a:ext>
            </a:extLst>
          </p:cNvPr>
          <p:cNvCxnSpPr>
            <a:cxnSpLocks/>
          </p:cNvCxnSpPr>
          <p:nvPr/>
        </p:nvCxnSpPr>
        <p:spPr>
          <a:xfrm flipH="1">
            <a:off x="8768615" y="3267516"/>
            <a:ext cx="327259" cy="322968"/>
          </a:xfrm>
          <a:prstGeom prst="line">
            <a:avLst/>
          </a:prstGeom>
          <a:ln w="28575">
            <a:solidFill>
              <a:srgbClr val="ED67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 descr="A map of a state with blue and white text&#10;&#10;Description automatically generated">
            <a:extLst>
              <a:ext uri="{FF2B5EF4-FFF2-40B4-BE49-F238E27FC236}">
                <a16:creationId xmlns:a16="http://schemas.microsoft.com/office/drawing/2014/main" id="{5A36BD4E-98A2-AF74-36A8-F622214E9F6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0505" y="3790427"/>
            <a:ext cx="5870737" cy="258369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39C348B-EC06-4FA3-34E6-E2FC757FBE53}"/>
              </a:ext>
            </a:extLst>
          </p:cNvPr>
          <p:cNvSpPr/>
          <p:nvPr/>
        </p:nvSpPr>
        <p:spPr>
          <a:xfrm>
            <a:off x="6663447" y="3790427"/>
            <a:ext cx="1643974" cy="546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8024808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5402E-3CA4-4B9E-954E-A0E87F8DF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284" y="319768"/>
            <a:ext cx="10515600" cy="1325563"/>
          </a:xfrm>
        </p:spPr>
        <p:txBody>
          <a:bodyPr/>
          <a:lstStyle/>
          <a:p>
            <a:r>
              <a:rPr lang="en-GB" sz="4000">
                <a:latin typeface="Corbel"/>
              </a:rPr>
              <a:t>High performance</a:t>
            </a:r>
            <a:br>
              <a:rPr lang="en-GB" sz="4000">
                <a:latin typeface="Corbel"/>
              </a:rPr>
            </a:br>
            <a:r>
              <a:rPr lang="en-GB" sz="4000">
                <a:latin typeface="Corbel"/>
              </a:rPr>
              <a:t>computing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83C6CD7-E358-1FFA-F4D9-DD3E19C1628D}"/>
              </a:ext>
            </a:extLst>
          </p:cNvPr>
          <p:cNvGraphicFramePr>
            <a:graphicFrameLocks noGrp="1"/>
          </p:cNvGraphicFramePr>
          <p:nvPr>
            <p:ph idx="4294967295"/>
          </p:nvPr>
        </p:nvGraphicFramePr>
        <p:xfrm>
          <a:off x="4706938" y="1392238"/>
          <a:ext cx="6811962" cy="52752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6" name="Picture 2" descr="Vlaams Supercomputer Centrum (VSC), Flanders Region, Belgium">
            <a:extLst>
              <a:ext uri="{FF2B5EF4-FFF2-40B4-BE49-F238E27FC236}">
                <a16:creationId xmlns:a16="http://schemas.microsoft.com/office/drawing/2014/main" id="{12FA6CF4-6924-D7E4-B372-7DD2214C7D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4830" y="3454759"/>
            <a:ext cx="3352636" cy="909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PRACE – Partnership for Advanced Computing in Europe">
            <a:extLst>
              <a:ext uri="{FF2B5EF4-FFF2-40B4-BE49-F238E27FC236}">
                <a16:creationId xmlns:a16="http://schemas.microsoft.com/office/drawing/2014/main" id="{1D603DC5-C668-6EBB-79AF-67B1A18E0A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9065" y="2061146"/>
            <a:ext cx="3667125" cy="71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he European High Performance Computing Joint Undertaking | Shaping  Europe's digital future">
            <a:extLst>
              <a:ext uri="{FF2B5EF4-FFF2-40B4-BE49-F238E27FC236}">
                <a16:creationId xmlns:a16="http://schemas.microsoft.com/office/drawing/2014/main" id="{1C337ABA-0FEF-4B9D-F447-4840CA5113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1148" y="2724956"/>
            <a:ext cx="2201320" cy="597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Logo's VIB">
            <a:extLst>
              <a:ext uri="{FF2B5EF4-FFF2-40B4-BE49-F238E27FC236}">
                <a16:creationId xmlns:a16="http://schemas.microsoft.com/office/drawing/2014/main" id="{736F814D-B593-5779-B12B-55A78CFCCA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417865"/>
            <a:ext cx="989008" cy="638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Vlaams Supercomputer Centrum (VSC), Flanders Region, Belgium">
            <a:extLst>
              <a:ext uri="{FF2B5EF4-FFF2-40B4-BE49-F238E27FC236}">
                <a16:creationId xmlns:a16="http://schemas.microsoft.com/office/drawing/2014/main" id="{E4F8C7B9-7761-B2B3-D091-A6527F8D46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448" y="4417865"/>
            <a:ext cx="3352636" cy="909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4152237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1D0E4-B6C0-2C52-37CE-F6148453B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VSC </a:t>
            </a:r>
            <a:r>
              <a:rPr lang="nl-BE" err="1"/>
              <a:t>components</a:t>
            </a:r>
            <a:endParaRPr lang="en-GB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6C7EF7F-B575-D2A6-479D-1FE0EA1C5827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 rotWithShape="1">
          <a:blip r:embed="rId3"/>
          <a:srcRect r="68038"/>
          <a:stretch/>
        </p:blipFill>
        <p:spPr>
          <a:xfrm>
            <a:off x="1698310" y="1699420"/>
            <a:ext cx="2886075" cy="2952750"/>
          </a:xfrm>
        </p:spPr>
      </p:pic>
      <p:pic>
        <p:nvPicPr>
          <p:cNvPr id="8" name="Picture 6" descr="VSC Tier1 Compute status page">
            <a:extLst>
              <a:ext uri="{FF2B5EF4-FFF2-40B4-BE49-F238E27FC236}">
                <a16:creationId xmlns:a16="http://schemas.microsoft.com/office/drawing/2014/main" id="{01A2A116-8B31-C688-E32A-C7D2BFAE50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3539" y="5969001"/>
            <a:ext cx="2455862" cy="687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5D214D6-0075-A497-5147-9786047157A2}"/>
              </a:ext>
            </a:extLst>
          </p:cNvPr>
          <p:cNvSpPr/>
          <p:nvPr/>
        </p:nvSpPr>
        <p:spPr>
          <a:xfrm>
            <a:off x="2108835" y="1828959"/>
            <a:ext cx="2286000" cy="2423160"/>
          </a:xfrm>
          <a:prstGeom prst="rect">
            <a:avLst/>
          </a:prstGeom>
          <a:noFill/>
          <a:ln w="57150">
            <a:solidFill>
              <a:srgbClr val="5C2A8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0689DE90-8FFC-C286-C04B-13C3CCD7F89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396" r="38651" b="9516"/>
          <a:stretch/>
        </p:blipFill>
        <p:spPr>
          <a:xfrm>
            <a:off x="7218050" y="1690688"/>
            <a:ext cx="2524125" cy="2671762"/>
          </a:xfrm>
          <a:prstGeom prst="rect">
            <a:avLst/>
          </a:prstGeom>
        </p:spPr>
      </p:pic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6C92E27F-CBC0-A3B9-9676-D19BC57C6CC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2511" r="9536" b="9516"/>
          <a:stretch/>
        </p:blipFill>
        <p:spPr>
          <a:xfrm>
            <a:off x="4584385" y="1699420"/>
            <a:ext cx="2524125" cy="2671762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9187820-14A6-D377-70D4-0127516E99CD}"/>
              </a:ext>
            </a:extLst>
          </p:cNvPr>
          <p:cNvSpPr/>
          <p:nvPr/>
        </p:nvSpPr>
        <p:spPr>
          <a:xfrm>
            <a:off x="4693925" y="1828959"/>
            <a:ext cx="2286000" cy="2423160"/>
          </a:xfrm>
          <a:prstGeom prst="rect">
            <a:avLst/>
          </a:prstGeom>
          <a:noFill/>
          <a:ln w="57150">
            <a:solidFill>
              <a:srgbClr val="5C2A8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6457978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842AB-CA46-B8E6-688F-A53F1214B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err="1"/>
              <a:t>Questions</a:t>
            </a:r>
            <a:r>
              <a:rPr lang="nl-BE"/>
              <a:t> 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7B695-76F3-0EC7-94EB-EA49A8043C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696" y="1825625"/>
            <a:ext cx="5257800" cy="4351338"/>
          </a:xfrm>
        </p:spPr>
        <p:txBody>
          <a:bodyPr/>
          <a:lstStyle/>
          <a:p>
            <a:r>
              <a:rPr lang="nl-BE" dirty="0" err="1"/>
              <a:t>Where</a:t>
            </a:r>
            <a:r>
              <a:rPr lang="nl-BE" dirty="0"/>
              <a:t> do </a:t>
            </a:r>
            <a:r>
              <a:rPr lang="nl-BE" dirty="0" err="1"/>
              <a:t>you</a:t>
            </a:r>
            <a:r>
              <a:rPr lang="nl-BE" dirty="0"/>
              <a:t> save </a:t>
            </a:r>
            <a:r>
              <a:rPr lang="nl-BE" dirty="0" err="1"/>
              <a:t>the</a:t>
            </a:r>
            <a:r>
              <a:rPr lang="nl-BE" dirty="0"/>
              <a:t> data?</a:t>
            </a:r>
          </a:p>
          <a:p>
            <a:pPr marL="0" indent="0">
              <a:buNone/>
            </a:pPr>
            <a:endParaRPr lang="nl-BE" dirty="0"/>
          </a:p>
          <a:p>
            <a:r>
              <a:rPr lang="nl-BE" dirty="0" err="1"/>
              <a:t>Where</a:t>
            </a:r>
            <a:r>
              <a:rPr lang="nl-BE" dirty="0"/>
              <a:t> do </a:t>
            </a:r>
            <a:r>
              <a:rPr lang="nl-BE" dirty="0" err="1"/>
              <a:t>you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analysis ?</a:t>
            </a:r>
          </a:p>
          <a:p>
            <a:endParaRPr lang="nl-BE" dirty="0"/>
          </a:p>
          <a:p>
            <a:r>
              <a:rPr lang="nl-BE" dirty="0" err="1"/>
              <a:t>Where</a:t>
            </a:r>
            <a:r>
              <a:rPr lang="nl-BE" dirty="0"/>
              <a:t> do </a:t>
            </a:r>
            <a:r>
              <a:rPr lang="nl-BE" dirty="0" err="1"/>
              <a:t>you</a:t>
            </a:r>
            <a:r>
              <a:rPr lang="nl-BE" dirty="0"/>
              <a:t> start </a:t>
            </a:r>
            <a:r>
              <a:rPr lang="nl-BE" dirty="0" err="1"/>
              <a:t>when</a:t>
            </a:r>
            <a:r>
              <a:rPr lang="nl-BE" dirty="0"/>
              <a:t> </a:t>
            </a:r>
            <a:r>
              <a:rPr lang="nl-BE" dirty="0" err="1"/>
              <a:t>you</a:t>
            </a:r>
            <a:r>
              <a:rPr lang="nl-BE" dirty="0"/>
              <a:t> log in?</a:t>
            </a:r>
          </a:p>
          <a:p>
            <a:endParaRPr lang="nl-BE" dirty="0"/>
          </a:p>
          <a:p>
            <a:r>
              <a:rPr lang="nl-BE" dirty="0" err="1"/>
              <a:t>Where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create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environment?</a:t>
            </a:r>
          </a:p>
          <a:p>
            <a:endParaRPr lang="nl-BE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492564-69ED-CCCA-3BFF-13045E559EFB}"/>
              </a:ext>
            </a:extLst>
          </p:cNvPr>
          <p:cNvSpPr txBox="1"/>
          <p:nvPr/>
        </p:nvSpPr>
        <p:spPr>
          <a:xfrm>
            <a:off x="7858259" y="2245218"/>
            <a:ext cx="3580327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$VSC_HOME​ (low storage)</a:t>
            </a:r>
            <a:br>
              <a:rPr lang="en-US" dirty="0"/>
            </a:br>
            <a:r>
              <a:rPr lang="en-US" dirty="0"/>
              <a:t>$VSC_DATA​ (middle storage)</a:t>
            </a:r>
            <a:br>
              <a:rPr lang="en-US" dirty="0"/>
            </a:br>
            <a:r>
              <a:rPr lang="en-US" dirty="0"/>
              <a:t>$VSC_SCRATCH​ (large storage) $VSC_SCRATCH_PROJECTS_BASE​ </a:t>
            </a:r>
          </a:p>
          <a:p>
            <a:r>
              <a:rPr lang="en-US" dirty="0"/>
              <a:t>(large storage)</a:t>
            </a:r>
          </a:p>
        </p:txBody>
      </p:sp>
      <p:pic>
        <p:nvPicPr>
          <p:cNvPr id="8" name="Graphic 7" descr="Server with solid fill">
            <a:extLst>
              <a:ext uri="{FF2B5EF4-FFF2-40B4-BE49-F238E27FC236}">
                <a16:creationId xmlns:a16="http://schemas.microsoft.com/office/drawing/2014/main" id="{EA9E74B7-E030-2550-77D8-3DAD3889CA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93982" y="2435180"/>
            <a:ext cx="914400" cy="914400"/>
          </a:xfrm>
          <a:prstGeom prst="rect">
            <a:avLst/>
          </a:prstGeom>
        </p:spPr>
      </p:pic>
      <p:sp>
        <p:nvSpPr>
          <p:cNvPr id="9" name="Left Brace 8">
            <a:extLst>
              <a:ext uri="{FF2B5EF4-FFF2-40B4-BE49-F238E27FC236}">
                <a16:creationId xmlns:a16="http://schemas.microsoft.com/office/drawing/2014/main" id="{B0AAAA5A-E94C-8134-9E98-BFB0DED9B41F}"/>
              </a:ext>
            </a:extLst>
          </p:cNvPr>
          <p:cNvSpPr/>
          <p:nvPr/>
        </p:nvSpPr>
        <p:spPr>
          <a:xfrm>
            <a:off x="7646830" y="2253802"/>
            <a:ext cx="214647" cy="1266422"/>
          </a:xfrm>
          <a:prstGeom prst="leftBrace">
            <a:avLst/>
          </a:prstGeom>
          <a:ln>
            <a:solidFill>
              <a:srgbClr val="ED67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8910D18-4649-D5DB-B49E-4D1EC1F3B2E8}"/>
              </a:ext>
            </a:extLst>
          </p:cNvPr>
          <p:cNvSpPr/>
          <p:nvPr/>
        </p:nvSpPr>
        <p:spPr>
          <a:xfrm>
            <a:off x="5894767" y="1733281"/>
            <a:ext cx="5752563" cy="2318197"/>
          </a:xfrm>
          <a:prstGeom prst="roundRect">
            <a:avLst/>
          </a:prstGeom>
          <a:noFill/>
          <a:ln>
            <a:solidFill>
              <a:srgbClr val="ED672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688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65ADD-1D0F-F3E4-92D4-7A8AA5437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Structure cluster VSC</a:t>
            </a:r>
            <a:endParaRPr lang="en-GB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F56FD56-0B1D-75B3-EA5D-D8E064C4131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961947" y="2215870"/>
          <a:ext cx="10515599" cy="33659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7153">
                  <a:extLst>
                    <a:ext uri="{9D8B030D-6E8A-4147-A177-3AD203B41FA5}">
                      <a16:colId xmlns:a16="http://schemas.microsoft.com/office/drawing/2014/main" val="1062645593"/>
                    </a:ext>
                  </a:extLst>
                </a:gridCol>
                <a:gridCol w="1247120">
                  <a:extLst>
                    <a:ext uri="{9D8B030D-6E8A-4147-A177-3AD203B41FA5}">
                      <a16:colId xmlns:a16="http://schemas.microsoft.com/office/drawing/2014/main" val="3703374051"/>
                    </a:ext>
                  </a:extLst>
                </a:gridCol>
                <a:gridCol w="1165880">
                  <a:extLst>
                    <a:ext uri="{9D8B030D-6E8A-4147-A177-3AD203B41FA5}">
                      <a16:colId xmlns:a16="http://schemas.microsoft.com/office/drawing/2014/main" val="3689087162"/>
                    </a:ext>
                  </a:extLst>
                </a:gridCol>
                <a:gridCol w="1984939">
                  <a:extLst>
                    <a:ext uri="{9D8B030D-6E8A-4147-A177-3AD203B41FA5}">
                      <a16:colId xmlns:a16="http://schemas.microsoft.com/office/drawing/2014/main" val="360051508"/>
                    </a:ext>
                  </a:extLst>
                </a:gridCol>
                <a:gridCol w="2850507">
                  <a:extLst>
                    <a:ext uri="{9D8B030D-6E8A-4147-A177-3AD203B41FA5}">
                      <a16:colId xmlns:a16="http://schemas.microsoft.com/office/drawing/2014/main" val="2322178109"/>
                    </a:ext>
                  </a:extLst>
                </a:gridCol>
              </a:tblGrid>
              <a:tr h="459874">
                <a:tc>
                  <a:txBody>
                    <a:bodyPr/>
                    <a:lstStyle/>
                    <a:p>
                      <a:endParaRPr lang="en-GB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nl-BE" dirty="0">
                          <a:solidFill>
                            <a:sysClr val="windowText" lastClr="000000"/>
                          </a:solidFill>
                        </a:rPr>
                        <a:t>Tier-2 </a:t>
                      </a:r>
                      <a:r>
                        <a:rPr lang="nl-BE" dirty="0" err="1">
                          <a:solidFill>
                            <a:sysClr val="windowText" lastClr="000000"/>
                          </a:solidFill>
                        </a:rPr>
                        <a:t>UGent</a:t>
                      </a:r>
                      <a:endParaRPr lang="en-GB" dirty="0" err="1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nl-BE" dirty="0">
                          <a:solidFill>
                            <a:sysClr val="windowText" lastClr="000000"/>
                          </a:solidFill>
                        </a:rPr>
                        <a:t>Tier-2 </a:t>
                      </a:r>
                      <a:r>
                        <a:rPr lang="nl-BE" dirty="0" err="1">
                          <a:solidFill>
                            <a:sysClr val="windowText" lastClr="000000"/>
                          </a:solidFill>
                        </a:rPr>
                        <a:t>KULeuven</a:t>
                      </a:r>
                      <a:endParaRPr lang="en-GB" dirty="0" err="1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nl-BE" dirty="0">
                          <a:solidFill>
                            <a:sysClr val="windowText" lastClr="000000"/>
                          </a:solidFill>
                        </a:rPr>
                        <a:t>Tier-2 UA</a:t>
                      </a:r>
                      <a:endParaRPr lang="en-GB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nl-BE" dirty="0">
                          <a:solidFill>
                            <a:sysClr val="windowText" lastClr="000000"/>
                          </a:solidFill>
                        </a:rPr>
                        <a:t>Tier-1</a:t>
                      </a:r>
                      <a:endParaRPr lang="en-GB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8097957"/>
                  </a:ext>
                </a:extLst>
              </a:tr>
              <a:tr h="459874">
                <a:tc>
                  <a:txBody>
                    <a:bodyPr/>
                    <a:lstStyle/>
                    <a:p>
                      <a:r>
                        <a:rPr lang="nl-BE" dirty="0">
                          <a:solidFill>
                            <a:srgbClr val="41B7B9"/>
                          </a:solidFill>
                        </a:rPr>
                        <a:t>$VSC_HOME</a:t>
                      </a:r>
                      <a:endParaRPr lang="en-GB" dirty="0">
                        <a:solidFill>
                          <a:srgbClr val="41B7B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nl-BE" dirty="0">
                          <a:solidFill>
                            <a:sysClr val="windowText" lastClr="000000"/>
                          </a:solidFill>
                        </a:rPr>
                        <a:t>3GB</a:t>
                      </a:r>
                      <a:endParaRPr lang="en-GB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>
                          <a:solidFill>
                            <a:sysClr val="windowText" lastClr="000000"/>
                          </a:solidFill>
                        </a:rPr>
                        <a:t>3 GB</a:t>
                      </a:r>
                      <a:endParaRPr lang="en-GB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nl-BE" dirty="0">
                          <a:solidFill>
                            <a:sysClr val="windowText" lastClr="000000"/>
                          </a:solidFill>
                        </a:rPr>
                        <a:t>3GB (20000)</a:t>
                      </a:r>
                      <a:endParaRPr lang="en-GB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3852357"/>
                  </a:ext>
                </a:extLst>
              </a:tr>
              <a:tr h="459874">
                <a:tc>
                  <a:txBody>
                    <a:bodyPr/>
                    <a:lstStyle/>
                    <a:p>
                      <a:r>
                        <a:rPr lang="nl-BE" dirty="0">
                          <a:solidFill>
                            <a:srgbClr val="41B7B9"/>
                          </a:solidFill>
                        </a:rPr>
                        <a:t>$VSC_DATA</a:t>
                      </a:r>
                      <a:endParaRPr lang="en-GB" dirty="0">
                        <a:solidFill>
                          <a:srgbClr val="41B7B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nl-BE" dirty="0">
                          <a:solidFill>
                            <a:sysClr val="windowText" lastClr="000000"/>
                          </a:solidFill>
                        </a:rPr>
                        <a:t>25GB</a:t>
                      </a:r>
                      <a:endParaRPr lang="en-GB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nl-BE" dirty="0">
                          <a:solidFill>
                            <a:sysClr val="windowText" lastClr="000000"/>
                          </a:solidFill>
                        </a:rPr>
                        <a:t>75 GB</a:t>
                      </a:r>
                      <a:endParaRPr lang="en-GB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nl-BE" dirty="0">
                          <a:solidFill>
                            <a:sysClr val="windowText" lastClr="000000"/>
                          </a:solidFill>
                        </a:rPr>
                        <a:t>25GB (100 000) </a:t>
                      </a:r>
                      <a:endParaRPr lang="en-GB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nl-BE" dirty="0">
                          <a:solidFill>
                            <a:sysClr val="windowText" lastClr="000000"/>
                          </a:solidFill>
                        </a:rPr>
                        <a:t>= Tier-2 </a:t>
                      </a:r>
                      <a:r>
                        <a:rPr lang="nl-BE" dirty="0" err="1">
                          <a:solidFill>
                            <a:sysClr val="windowText" lastClr="000000"/>
                          </a:solidFill>
                        </a:rPr>
                        <a:t>from</a:t>
                      </a:r>
                      <a:r>
                        <a:rPr lang="nl-BE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nl-BE">
                          <a:solidFill>
                            <a:sysClr val="windowText" lastClr="000000"/>
                          </a:solidFill>
                        </a:rPr>
                        <a:t>institute</a:t>
                      </a:r>
                      <a:endParaRPr lang="en-GB" dirty="0" err="1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0910293"/>
                  </a:ext>
                </a:extLst>
              </a:tr>
              <a:tr h="459874">
                <a:tc>
                  <a:txBody>
                    <a:bodyPr/>
                    <a:lstStyle/>
                    <a:p>
                      <a:r>
                        <a:rPr lang="nl-BE" dirty="0">
                          <a:solidFill>
                            <a:srgbClr val="ED672A"/>
                          </a:solidFill>
                        </a:rPr>
                        <a:t>$VSC_SCRATCH</a:t>
                      </a:r>
                      <a:endParaRPr lang="en-GB" dirty="0">
                        <a:solidFill>
                          <a:srgbClr val="ED672A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nl-BE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25 GB</a:t>
                      </a:r>
                      <a:endParaRPr lang="en-GB" sz="18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500 GB</a:t>
                      </a:r>
                      <a:endParaRPr lang="en-GB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nl-BE" dirty="0">
                          <a:solidFill>
                            <a:sysClr val="windowText" lastClr="000000"/>
                          </a:solidFill>
                        </a:rPr>
                        <a:t>50GB</a:t>
                      </a:r>
                      <a:endParaRPr lang="en-GB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nl-BE" dirty="0">
                          <a:solidFill>
                            <a:sysClr val="windowText" lastClr="000000"/>
                          </a:solidFill>
                        </a:rPr>
                        <a:t>3 GB (files 1048576) </a:t>
                      </a:r>
                      <a:endParaRPr lang="en-GB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9897956"/>
                  </a:ext>
                </a:extLst>
              </a:tr>
              <a:tr h="248932">
                <a:tc>
                  <a:txBody>
                    <a:bodyPr/>
                    <a:lstStyle/>
                    <a:p>
                      <a:r>
                        <a:rPr lang="nl-BE" dirty="0">
                          <a:solidFill>
                            <a:srgbClr val="ED672A"/>
                          </a:solidFill>
                        </a:rPr>
                        <a:t>$VSC_SCRATCH_PROJECTS_BASE</a:t>
                      </a:r>
                      <a:endParaRPr lang="en-GB" dirty="0">
                        <a:solidFill>
                          <a:srgbClr val="ED672A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>
                          <a:solidFill>
                            <a:sysClr val="windowText" lastClr="000000"/>
                          </a:solidFill>
                        </a:rPr>
                        <a:t>10 TB (files 1048576) **</a:t>
                      </a:r>
                      <a:endParaRPr lang="en-GB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1156184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r>
                        <a:rPr lang="nl-BE" dirty="0">
                          <a:solidFill>
                            <a:schemeClr val="tx1"/>
                          </a:solidFill>
                        </a:rPr>
                        <a:t>Check quota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i="1" dirty="0">
                          <a:solidFill>
                            <a:sysClr val="windowText" lastClr="000000"/>
                          </a:solidFill>
                        </a:rPr>
                        <a:t>quota</a:t>
                      </a:r>
                      <a:endParaRPr lang="en-GB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i="1" dirty="0" err="1">
                          <a:solidFill>
                            <a:sysClr val="windowText" lastClr="000000"/>
                          </a:solidFill>
                        </a:rPr>
                        <a:t>myquota</a:t>
                      </a:r>
                      <a:endParaRPr lang="en-GB" i="1" dirty="0" err="1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i="1" dirty="0">
                          <a:solidFill>
                            <a:sysClr val="windowText" lastClr="000000"/>
                          </a:solidFill>
                        </a:rPr>
                        <a:t>quota</a:t>
                      </a:r>
                      <a:endParaRPr lang="en-GB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i="1" dirty="0" err="1">
                          <a:solidFill>
                            <a:sysClr val="windowText" lastClr="000000"/>
                          </a:solidFill>
                        </a:rPr>
                        <a:t>my_dodrio_quota</a:t>
                      </a:r>
                      <a:endParaRPr lang="en-GB" i="1" dirty="0" err="1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904181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741E16D-2F32-D217-F397-8B3BA70BA485}"/>
              </a:ext>
            </a:extLst>
          </p:cNvPr>
          <p:cNvSpPr txBox="1"/>
          <p:nvPr/>
        </p:nvSpPr>
        <p:spPr>
          <a:xfrm>
            <a:off x="6680295" y="5369188"/>
            <a:ext cx="4988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/>
              <a:t>** With a good justification more can be requested</a:t>
            </a:r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8FD7F69-C946-CDD9-63A4-D6481E6FAF5D}"/>
              </a:ext>
            </a:extLst>
          </p:cNvPr>
          <p:cNvSpPr/>
          <p:nvPr/>
        </p:nvSpPr>
        <p:spPr>
          <a:xfrm>
            <a:off x="8610600" y="2215870"/>
            <a:ext cx="2866946" cy="2811245"/>
          </a:xfrm>
          <a:prstGeom prst="rect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4209AF-94C8-3846-D236-4E63141468A7}"/>
              </a:ext>
            </a:extLst>
          </p:cNvPr>
          <p:cNvSpPr txBox="1"/>
          <p:nvPr/>
        </p:nvSpPr>
        <p:spPr>
          <a:xfrm rot="16200000">
            <a:off x="194141" y="3126566"/>
            <a:ext cx="1166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>
                <a:solidFill>
                  <a:srgbClr val="41B7B9"/>
                </a:solidFill>
              </a:rPr>
              <a:t>Backed-up</a:t>
            </a:r>
            <a:endParaRPr lang="en-GB">
              <a:solidFill>
                <a:srgbClr val="41B7B9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F3C6D3-C915-52DD-1A94-A14C24F5EEEC}"/>
              </a:ext>
            </a:extLst>
          </p:cNvPr>
          <p:cNvSpPr txBox="1"/>
          <p:nvPr/>
        </p:nvSpPr>
        <p:spPr>
          <a:xfrm rot="16200000">
            <a:off x="66061" y="4131228"/>
            <a:ext cx="11454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BE">
                <a:solidFill>
                  <a:srgbClr val="ED672A"/>
                </a:solidFill>
              </a:rPr>
              <a:t>Not</a:t>
            </a:r>
          </a:p>
          <a:p>
            <a:pPr algn="ctr"/>
            <a:r>
              <a:rPr lang="nl-BE">
                <a:solidFill>
                  <a:srgbClr val="ED672A"/>
                </a:solidFill>
              </a:rPr>
              <a:t>backed up</a:t>
            </a:r>
            <a:endParaRPr lang="en-GB">
              <a:solidFill>
                <a:srgbClr val="ED672A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E8D1B3B-ADC4-CB6A-078D-5BEB84910171}"/>
              </a:ext>
            </a:extLst>
          </p:cNvPr>
          <p:cNvSpPr/>
          <p:nvPr/>
        </p:nvSpPr>
        <p:spPr>
          <a:xfrm>
            <a:off x="4200523" y="3287616"/>
            <a:ext cx="4410077" cy="474760"/>
          </a:xfrm>
          <a:prstGeom prst="rect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EE200C6-02B7-E197-E043-DD9025C6F170}"/>
              </a:ext>
            </a:extLst>
          </p:cNvPr>
          <p:cNvSpPr/>
          <p:nvPr/>
        </p:nvSpPr>
        <p:spPr>
          <a:xfrm>
            <a:off x="4241894" y="3767768"/>
            <a:ext cx="4368706" cy="1262355"/>
          </a:xfrm>
          <a:prstGeom prst="rect">
            <a:avLst/>
          </a:prstGeom>
          <a:solidFill>
            <a:srgbClr val="FFFFFF">
              <a:alpha val="85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C1565EF-4E02-2814-BA12-516DB4936A1F}"/>
              </a:ext>
            </a:extLst>
          </p:cNvPr>
          <p:cNvSpPr/>
          <p:nvPr/>
        </p:nvSpPr>
        <p:spPr>
          <a:xfrm>
            <a:off x="4200524" y="2840604"/>
            <a:ext cx="4410075" cy="447539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7407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animBg="1"/>
      <p:bldP spid="10" grpId="0" animBg="1"/>
    </p:bldLst>
  </p:timing>
  <p:extLst>
    <p:ext uri="{6950BFC3-D8DA-4A85-94F7-54DA5524770B}">
      <p188:commentRel xmlns:p188="http://schemas.microsoft.com/office/powerpoint/2018/8/main" r:id="rId3"/>
    </p:ext>
  </p:extLs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BF1B247-2D32-7E33-3960-BDBF57071C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327900" y="1825625"/>
            <a:ext cx="3784600" cy="4351338"/>
          </a:xfrm>
        </p:spPr>
        <p:txBody>
          <a:bodyPr/>
          <a:lstStyle/>
          <a:p>
            <a:pPr marL="0" indent="0">
              <a:buNone/>
            </a:pPr>
            <a:endParaRPr lang="nl-BE" dirty="0"/>
          </a:p>
          <a:p>
            <a:pPr marL="0" indent="0">
              <a:buNone/>
            </a:pPr>
            <a:endParaRPr lang="nl-BE" dirty="0"/>
          </a:p>
          <a:p>
            <a:pPr marL="0" indent="0">
              <a:buNone/>
            </a:pPr>
            <a:endParaRPr lang="nl-BE" dirty="0"/>
          </a:p>
          <a:p>
            <a:pPr marL="0" indent="0">
              <a:buNone/>
            </a:pPr>
            <a:r>
              <a:rPr lang="en-GB" dirty="0"/>
              <a:t>Reservation:</a:t>
            </a:r>
          </a:p>
          <a:p>
            <a:pPr lvl="1"/>
            <a:r>
              <a:rPr lang="en-GB" sz="2000" dirty="0"/>
              <a:t>To fast queueing</a:t>
            </a:r>
          </a:p>
          <a:p>
            <a:pPr lvl="1"/>
            <a:r>
              <a:rPr lang="en-GB" sz="2000" dirty="0"/>
              <a:t>Used in projects</a:t>
            </a:r>
          </a:p>
          <a:p>
            <a:pPr lvl="1"/>
            <a:r>
              <a:rPr lang="en-GB" sz="2000" dirty="0"/>
              <a:t>Used in training</a:t>
            </a:r>
          </a:p>
          <a:p>
            <a:pPr lvl="1"/>
            <a:r>
              <a:rPr lang="en-GB" sz="2000" dirty="0"/>
              <a:t>Our </a:t>
            </a:r>
            <a:r>
              <a:rPr lang="en-GB" sz="2000" i="1" dirty="0"/>
              <a:t>flag </a:t>
            </a:r>
            <a:r>
              <a:rPr lang="en-GB" sz="2000" dirty="0"/>
              <a:t>for reservation</a:t>
            </a:r>
          </a:p>
          <a:p>
            <a:pPr lvl="2"/>
            <a:r>
              <a:rPr lang="en-GB" dirty="0" err="1"/>
              <a:t>VIBtraining</a:t>
            </a:r>
            <a:endParaRPr lang="en-GB" dirty="0"/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endParaRPr lang="en-GB" dirty="0"/>
          </a:p>
          <a:p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45A4F6-8837-4D10-8D1A-85EE36476E0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endParaRPr lang="nl-BE"/>
          </a:p>
          <a:p>
            <a:pPr marL="0" indent="0">
              <a:buNone/>
            </a:pPr>
            <a:endParaRPr lang="nl-BE"/>
          </a:p>
          <a:p>
            <a:pPr marL="0" indent="0">
              <a:buNone/>
            </a:pPr>
            <a:endParaRPr lang="nl-BE"/>
          </a:p>
          <a:p>
            <a:pPr marL="0" indent="0">
              <a:buNone/>
            </a:pPr>
            <a:r>
              <a:rPr lang="nl-BE"/>
              <a:t>Queue </a:t>
            </a:r>
            <a:r>
              <a:rPr lang="nl-BE">
                <a:sym typeface="Wingdings" panose="05000000000000000000" pitchFamily="2" charset="2"/>
              </a:rPr>
              <a:t>for </a:t>
            </a:r>
            <a:r>
              <a:rPr lang="nl-BE"/>
              <a:t>different types of jobs: </a:t>
            </a:r>
          </a:p>
          <a:p>
            <a:pPr lvl="1"/>
            <a:r>
              <a:rPr lang="nl-BE" sz="2000"/>
              <a:t>Memory </a:t>
            </a:r>
          </a:p>
          <a:p>
            <a:pPr lvl="1"/>
            <a:r>
              <a:rPr lang="nl-BE" sz="2000"/>
              <a:t>Presence | type of GPUs (NVIDIA, AMD)</a:t>
            </a:r>
          </a:p>
          <a:p>
            <a:pPr lvl="1"/>
            <a:r>
              <a:rPr lang="nl-BE" sz="2000"/>
              <a:t>Test queue (i.e. debug_queue)</a:t>
            </a:r>
          </a:p>
          <a:p>
            <a:pPr marL="0" indent="0">
              <a:buNone/>
            </a:pPr>
            <a:endParaRPr lang="en-GB">
              <a:solidFill>
                <a:srgbClr val="FF0000"/>
              </a:solidFill>
            </a:endParaRPr>
          </a:p>
          <a:p>
            <a:endParaRPr lang="nl-B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50555-2033-C148-32A8-18060C66D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Creating a job: what you need</a:t>
            </a:r>
            <a:endParaRPr lang="en-GB"/>
          </a:p>
        </p:txBody>
      </p:sp>
      <p:pic>
        <p:nvPicPr>
          <p:cNvPr id="6" name="Graphic 5" descr="Server with solid fill">
            <a:extLst>
              <a:ext uri="{FF2B5EF4-FFF2-40B4-BE49-F238E27FC236}">
                <a16:creationId xmlns:a16="http://schemas.microsoft.com/office/drawing/2014/main" id="{75CDDBBD-44DB-6A75-FAE2-55F26AB5D1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30500" y="2197100"/>
            <a:ext cx="914400" cy="914400"/>
          </a:xfrm>
          <a:prstGeom prst="rect">
            <a:avLst/>
          </a:prstGeom>
        </p:spPr>
      </p:pic>
      <p:pic>
        <p:nvPicPr>
          <p:cNvPr id="10" name="Graphic 9" descr="Contract with solid fill">
            <a:extLst>
              <a:ext uri="{FF2B5EF4-FFF2-40B4-BE49-F238E27FC236}">
                <a16:creationId xmlns:a16="http://schemas.microsoft.com/office/drawing/2014/main" id="{B5489E91-1BEF-DEA9-A8B3-B68A6B83423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962900" y="21971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089273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theme/theme1.xml><?xml version="1.0" encoding="utf-8"?>
<a:theme xmlns:a="http://schemas.openxmlformats.org/drawingml/2006/main" name="01_Intro_slides">
  <a:themeElements>
    <a:clrScheme name="Color_VIB">
      <a:dk1>
        <a:srgbClr val="002060"/>
      </a:dk1>
      <a:lt1>
        <a:srgbClr val="FFFFFF"/>
      </a:lt1>
      <a:dk2>
        <a:srgbClr val="123F93"/>
      </a:dk2>
      <a:lt2>
        <a:srgbClr val="FFFFFF"/>
      </a:lt2>
      <a:accent1>
        <a:srgbClr val="EE641C"/>
      </a:accent1>
      <a:accent2>
        <a:srgbClr val="00A3A6"/>
      </a:accent2>
      <a:accent3>
        <a:srgbClr val="68398E"/>
      </a:accent3>
      <a:accent4>
        <a:srgbClr val="E82E4F"/>
      </a:accent4>
      <a:accent5>
        <a:srgbClr val="FBB70C"/>
      </a:accent5>
      <a:accent6>
        <a:srgbClr val="00A143"/>
      </a:accent6>
      <a:hlink>
        <a:srgbClr val="EE641C"/>
      </a:hlink>
      <a:folHlink>
        <a:srgbClr val="00A3A6"/>
      </a:folHlink>
    </a:clrScheme>
    <a:fontScheme name="Typo_VIB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VIB-Template-Blue" id="{C7782C8C-C5E8-4FEE-BF24-791B3C4B5943}" vid="{4323BA4A-1797-44CD-A5DD-396B40DC2655}"/>
    </a:ext>
  </a:extLst>
</a:theme>
</file>

<file path=ppt/theme/theme2.xml><?xml version="1.0" encoding="utf-8"?>
<a:theme xmlns:a="http://schemas.openxmlformats.org/drawingml/2006/main" name="02_Slide_Deck">
  <a:themeElements>
    <a:clrScheme name="Color_VIB">
      <a:dk1>
        <a:srgbClr val="002060"/>
      </a:dk1>
      <a:lt1>
        <a:srgbClr val="FFFFFF"/>
      </a:lt1>
      <a:dk2>
        <a:srgbClr val="123F93"/>
      </a:dk2>
      <a:lt2>
        <a:srgbClr val="FFFFFF"/>
      </a:lt2>
      <a:accent1>
        <a:srgbClr val="EE641C"/>
      </a:accent1>
      <a:accent2>
        <a:srgbClr val="00A3A6"/>
      </a:accent2>
      <a:accent3>
        <a:srgbClr val="68398E"/>
      </a:accent3>
      <a:accent4>
        <a:srgbClr val="E82E4F"/>
      </a:accent4>
      <a:accent5>
        <a:srgbClr val="FBB70C"/>
      </a:accent5>
      <a:accent6>
        <a:srgbClr val="00A143"/>
      </a:accent6>
      <a:hlink>
        <a:srgbClr val="EE641C"/>
      </a:hlink>
      <a:folHlink>
        <a:srgbClr val="00A3A6"/>
      </a:folHlink>
    </a:clrScheme>
    <a:fontScheme name="Typo_VIB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VIB-Template-Blue" id="{C7782C8C-C5E8-4FEE-BF24-791B3C4B5943}" vid="{C2F430D0-5310-4FF1-ACCF-44A77C01D891}"/>
    </a:ext>
  </a:extLst>
</a:theme>
</file>

<file path=ppt/theme/theme3.xml><?xml version="1.0" encoding="utf-8"?>
<a:theme xmlns:a="http://schemas.openxmlformats.org/drawingml/2006/main" name="02_Reading-Deck">
  <a:themeElements>
    <a:clrScheme name="Color_VIB">
      <a:dk1>
        <a:srgbClr val="002060"/>
      </a:dk1>
      <a:lt1>
        <a:srgbClr val="FFFFFF"/>
      </a:lt1>
      <a:dk2>
        <a:srgbClr val="123F93"/>
      </a:dk2>
      <a:lt2>
        <a:srgbClr val="FFFFFF"/>
      </a:lt2>
      <a:accent1>
        <a:srgbClr val="EE641C"/>
      </a:accent1>
      <a:accent2>
        <a:srgbClr val="00A3A6"/>
      </a:accent2>
      <a:accent3>
        <a:srgbClr val="68398E"/>
      </a:accent3>
      <a:accent4>
        <a:srgbClr val="E82E4F"/>
      </a:accent4>
      <a:accent5>
        <a:srgbClr val="FBB70C"/>
      </a:accent5>
      <a:accent6>
        <a:srgbClr val="00A143"/>
      </a:accent6>
      <a:hlink>
        <a:srgbClr val="EE641C"/>
      </a:hlink>
      <a:folHlink>
        <a:srgbClr val="00A3A6"/>
      </a:folHlink>
    </a:clrScheme>
    <a:fontScheme name="Typo_VIB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VIB-Template-Blue" id="{C7782C8C-C5E8-4FEE-BF24-791B3C4B5943}" vid="{4B934F6D-3EB9-4503-8BFD-3160860D5C99}"/>
    </a:ext>
  </a:extLst>
</a:theme>
</file>

<file path=ppt/theme/theme4.xml><?xml version="1.0" encoding="utf-8"?>
<a:theme xmlns:a="http://schemas.openxmlformats.org/drawingml/2006/main" name="04_Microscopy_Slide_Deck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VIB-Template-Blue" id="{C7782C8C-C5E8-4FEE-BF24-791B3C4B5943}" vid="{EB3D794B-F823-46D8-AB34-C89A73843E2A}"/>
    </a:ext>
  </a:extLst>
</a:theme>
</file>

<file path=ppt/theme/theme5.xml><?xml version="1.0" encoding="utf-8"?>
<a:theme xmlns:a="http://schemas.openxmlformats.org/drawingml/2006/main" name="05_End Slides">
  <a:themeElements>
    <a:clrScheme name="Color_VIB">
      <a:dk1>
        <a:srgbClr val="002060"/>
      </a:dk1>
      <a:lt1>
        <a:srgbClr val="FFFFFF"/>
      </a:lt1>
      <a:dk2>
        <a:srgbClr val="123F93"/>
      </a:dk2>
      <a:lt2>
        <a:srgbClr val="FFFFFF"/>
      </a:lt2>
      <a:accent1>
        <a:srgbClr val="EE641C"/>
      </a:accent1>
      <a:accent2>
        <a:srgbClr val="00A3A6"/>
      </a:accent2>
      <a:accent3>
        <a:srgbClr val="68398E"/>
      </a:accent3>
      <a:accent4>
        <a:srgbClr val="E82E4F"/>
      </a:accent4>
      <a:accent5>
        <a:srgbClr val="FBB70C"/>
      </a:accent5>
      <a:accent6>
        <a:srgbClr val="00A143"/>
      </a:accent6>
      <a:hlink>
        <a:srgbClr val="EE641C"/>
      </a:hlink>
      <a:folHlink>
        <a:srgbClr val="00A3A6"/>
      </a:folHlink>
    </a:clrScheme>
    <a:fontScheme name="Typo_VIB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VIB-Template-Blue" id="{C7782C8C-C5E8-4FEE-BF24-791B3C4B5943}" vid="{9E2D1EE2-5DA0-4A79-9628-1444C283A974}"/>
    </a:ext>
  </a:extLst>
</a:theme>
</file>

<file path=ppt/theme/theme6.xml><?xml version="1.0" encoding="utf-8"?>
<a:theme xmlns:a="http://schemas.openxmlformats.org/drawingml/2006/main" name="2 - Chapter title slides">
  <a:themeElements>
    <a:clrScheme name="Custom 1">
      <a:dk1>
        <a:srgbClr val="14274C"/>
      </a:dk1>
      <a:lt1>
        <a:srgbClr val="FFFFFF"/>
      </a:lt1>
      <a:dk2>
        <a:srgbClr val="123F93"/>
      </a:dk2>
      <a:lt2>
        <a:srgbClr val="FFFFFF"/>
      </a:lt2>
      <a:accent1>
        <a:srgbClr val="01A2A6"/>
      </a:accent1>
      <a:accent2>
        <a:srgbClr val="ED631C"/>
      </a:accent2>
      <a:accent3>
        <a:srgbClr val="68398E"/>
      </a:accent3>
      <a:accent4>
        <a:srgbClr val="E82E4F"/>
      </a:accent4>
      <a:accent5>
        <a:srgbClr val="00A042"/>
      </a:accent5>
      <a:accent6>
        <a:srgbClr val="FBB60C"/>
      </a:accent6>
      <a:hlink>
        <a:srgbClr val="01A2A6"/>
      </a:hlink>
      <a:folHlink>
        <a:srgbClr val="ED631C"/>
      </a:folHlink>
    </a:clrScheme>
    <a:fontScheme name="Typo_VIB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1" id="{8B22C79F-EA55-4F54-BB72-BC99B5D4A522}" vid="{2EA116E9-210C-489B-835D-C29581F16624}"/>
    </a:ext>
  </a:extLst>
</a:theme>
</file>

<file path=ppt/theme/theme7.xml><?xml version="1.0" encoding="utf-8"?>
<a:theme xmlns:a="http://schemas.openxmlformats.org/drawingml/2006/main" name="3 - Light body slides">
  <a:themeElements>
    <a:clrScheme name="Custom 1">
      <a:dk1>
        <a:srgbClr val="14274C"/>
      </a:dk1>
      <a:lt1>
        <a:srgbClr val="FFFFFF"/>
      </a:lt1>
      <a:dk2>
        <a:srgbClr val="123F93"/>
      </a:dk2>
      <a:lt2>
        <a:srgbClr val="FFFFFF"/>
      </a:lt2>
      <a:accent1>
        <a:srgbClr val="01A2A6"/>
      </a:accent1>
      <a:accent2>
        <a:srgbClr val="ED631C"/>
      </a:accent2>
      <a:accent3>
        <a:srgbClr val="68398E"/>
      </a:accent3>
      <a:accent4>
        <a:srgbClr val="E82E4F"/>
      </a:accent4>
      <a:accent5>
        <a:srgbClr val="00A042"/>
      </a:accent5>
      <a:accent6>
        <a:srgbClr val="FBB60C"/>
      </a:accent6>
      <a:hlink>
        <a:srgbClr val="01A2A6"/>
      </a:hlink>
      <a:folHlink>
        <a:srgbClr val="ED631C"/>
      </a:folHlink>
    </a:clrScheme>
    <a:fontScheme name="Typo_VIB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1" id="{8B22C79F-EA55-4F54-BB72-BC99B5D4A522}" vid="{4D0ED192-BEA2-4BE8-9272-DF2E601C3AD3}"/>
    </a:ext>
  </a:extLst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C511F386D030F4B8CF7456444C35157" ma:contentTypeVersion="14" ma:contentTypeDescription="Create a new document." ma:contentTypeScope="" ma:versionID="6b9e2aaeef42cf75058469fb103844d6">
  <xsd:schema xmlns:xsd="http://www.w3.org/2001/XMLSchema" xmlns:xs="http://www.w3.org/2001/XMLSchema" xmlns:p="http://schemas.microsoft.com/office/2006/metadata/properties" xmlns:ns2="4f1e66cd-5088-4f6e-aae8-bee95240a7ff" xmlns:ns3="06909bdf-adb9-4f3a-bbc9-bbcd31ddd6aa" targetNamespace="http://schemas.microsoft.com/office/2006/metadata/properties" ma:root="true" ma:fieldsID="7b8438f93555ece2647dc29592553a0d" ns2:_="" ns3:_="">
    <xsd:import namespace="4f1e66cd-5088-4f6e-aae8-bee95240a7ff"/>
    <xsd:import namespace="06909bdf-adb9-4f3a-bbc9-bbcd31ddd6a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2:MediaLengthInSeconds" minOccurs="0"/>
                <xsd:element ref="ns2:MediaServiceBilling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f1e66cd-5088-4f6e-aae8-bee95240a7f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52a1615c-be2e-4e97-bc03-250c1a7dc1e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9" nillable="true" ma:displayName="Location" ma:indexed="true" ma:internalName="MediaServiceLocation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BillingMetadata" ma:index="21" nillable="true" ma:displayName="MediaServiceBillingMetadata" ma:hidden="true" ma:internalName="MediaServiceBilling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6909bdf-adb9-4f3a-bbc9-bbcd31ddd6aa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ea30995e-d88d-4ca4-8739-b124993aca48}" ma:internalName="TaxCatchAll" ma:showField="CatchAllData" ma:web="06909bdf-adb9-4f3a-bbc9-bbcd31ddd6a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06909bdf-adb9-4f3a-bbc9-bbcd31ddd6aa" xsi:nil="true"/>
    <lcf76f155ced4ddcb4097134ff3c332f xmlns="4f1e66cd-5088-4f6e-aae8-bee95240a7ff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6E8B571C-6ECE-4C37-A045-0E299A024D1C}">
  <ds:schemaRefs>
    <ds:schemaRef ds:uri="06909bdf-adb9-4f3a-bbc9-bbcd31ddd6aa"/>
    <ds:schemaRef ds:uri="4f1e66cd-5088-4f6e-aae8-bee95240a7ff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2AFB62E4-C11F-4DC7-BD11-C4556A939F5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A864EAC-1542-4011-AB8A-D7D59BB843F0}">
  <ds:schemaRefs>
    <ds:schemaRef ds:uri="http://schemas.microsoft.com/office/2006/metadata/properties"/>
    <ds:schemaRef ds:uri="http://schemas.openxmlformats.org/package/2006/metadata/core-properties"/>
    <ds:schemaRef ds:uri="http://schemas.microsoft.com/office/2006/documentManagement/types"/>
    <ds:schemaRef ds:uri="http://purl.org/dc/terms/"/>
    <ds:schemaRef ds:uri="http://schemas.microsoft.com/office/infopath/2007/PartnerControls"/>
    <ds:schemaRef ds:uri="http://purl.org/dc/elements/1.1/"/>
    <ds:schemaRef ds:uri="http://purl.org/dc/dcmitype/"/>
    <ds:schemaRef ds:uri="4f1e66cd-5088-4f6e-aae8-bee95240a7ff"/>
    <ds:schemaRef ds:uri="06909bdf-adb9-4f3a-bbc9-bbcd31ddd6aa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20241205_TCP meets Technologies</Template>
  <TotalTime>1850</TotalTime>
  <Words>1195</Words>
  <Application>Microsoft Macintosh PowerPoint</Application>
  <PresentationFormat>Widescreen</PresentationFormat>
  <Paragraphs>262</Paragraphs>
  <Slides>36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7</vt:i4>
      </vt:variant>
      <vt:variant>
        <vt:lpstr>Slide Titles</vt:lpstr>
      </vt:variant>
      <vt:variant>
        <vt:i4>36</vt:i4>
      </vt:variant>
    </vt:vector>
  </HeadingPairs>
  <TitlesOfParts>
    <vt:vector size="51" baseType="lpstr">
      <vt:lpstr>__Inter_9da747</vt:lpstr>
      <vt:lpstr>Agency FB</vt:lpstr>
      <vt:lpstr>Aptos</vt:lpstr>
      <vt:lpstr>Arial</vt:lpstr>
      <vt:lpstr>Calibri</vt:lpstr>
      <vt:lpstr>Corbel</vt:lpstr>
      <vt:lpstr>Trebuchet MS</vt:lpstr>
      <vt:lpstr>Wingdings</vt:lpstr>
      <vt:lpstr>01_Intro_slides</vt:lpstr>
      <vt:lpstr>02_Slide_Deck</vt:lpstr>
      <vt:lpstr>02_Reading-Deck</vt:lpstr>
      <vt:lpstr>04_Microscopy_Slide_Deck</vt:lpstr>
      <vt:lpstr>05_End Slides</vt:lpstr>
      <vt:lpstr>2 - Chapter title slides</vt:lpstr>
      <vt:lpstr>3 - Light body slides</vt:lpstr>
      <vt:lpstr>Welcome to HPC</vt:lpstr>
      <vt:lpstr>Organisation and access</vt:lpstr>
      <vt:lpstr>To cover in this course</vt:lpstr>
      <vt:lpstr>Flemish supercomputer centre (VSC)</vt:lpstr>
      <vt:lpstr>High performance computing</vt:lpstr>
      <vt:lpstr>VSC components</vt:lpstr>
      <vt:lpstr>Questions </vt:lpstr>
      <vt:lpstr>Structure cluster VSC</vt:lpstr>
      <vt:lpstr>Creating a job: what you need</vt:lpstr>
      <vt:lpstr>Documentation</vt:lpstr>
      <vt:lpstr>Infrastructure</vt:lpstr>
      <vt:lpstr>HPC before and now</vt:lpstr>
      <vt:lpstr>Open OnDemand framework</vt:lpstr>
      <vt:lpstr>VIB compute</vt:lpstr>
      <vt:lpstr>Different HPC flavours</vt:lpstr>
      <vt:lpstr>Open OnDemand framework what to use</vt:lpstr>
      <vt:lpstr>HPC before and now</vt:lpstr>
      <vt:lpstr>Open OnDemand framework</vt:lpstr>
      <vt:lpstr>VIB compute</vt:lpstr>
      <vt:lpstr>Different HPC flavours</vt:lpstr>
      <vt:lpstr>Open OnDemand framework what to use</vt:lpstr>
      <vt:lpstr>How to log in to Open On Demand </vt:lpstr>
      <vt:lpstr>Jupyterlab</vt:lpstr>
      <vt:lpstr>Jupyterlab</vt:lpstr>
      <vt:lpstr>Which part of the VSC should I use for the following processes ?</vt:lpstr>
      <vt:lpstr>Data transfer</vt:lpstr>
      <vt:lpstr>How to log in to Open On Demand </vt:lpstr>
      <vt:lpstr>How to start Jupyterlab on the VSC</vt:lpstr>
      <vt:lpstr>A lot of software is installed on VSC</vt:lpstr>
      <vt:lpstr>Some useful command</vt:lpstr>
      <vt:lpstr>Globus enables a unified Access across disparate systems</vt:lpstr>
      <vt:lpstr>Data transfer </vt:lpstr>
      <vt:lpstr>From your PC to $VSC_SCRATCH_PROJECT_BASE</vt:lpstr>
      <vt:lpstr>Exercise: how to use Globus</vt:lpstr>
      <vt:lpstr>From $VSC_SCRATCH_PROJECT_BASE to backed-up data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Evy Vierstraete</dc:creator>
  <cp:lastModifiedBy>Alexander Botzki</cp:lastModifiedBy>
  <cp:revision>35</cp:revision>
  <dcterms:created xsi:type="dcterms:W3CDTF">2024-12-05T13:00:40Z</dcterms:created>
  <dcterms:modified xsi:type="dcterms:W3CDTF">2025-08-24T12:14:42Z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0x010100EC511F386D030F4B8CF7456444C35157</vt:lpwstr>
  </property>
  <property fmtid="{D5CDD505-2E9C-101B-9397-08002B2CF9AE}" pid="3" name="MediaServiceImageTags">
    <vt:lpwstr/>
  </property>
</Properties>
</file>