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3"/>
  </p:notesMasterIdLst>
  <p:handoutMasterIdLst>
    <p:handoutMasterId r:id="rId14"/>
  </p:handoutMasterIdLst>
  <p:sldIdLst>
    <p:sldId id="256" r:id="rId3"/>
    <p:sldId id="353" r:id="rId4"/>
    <p:sldId id="356" r:id="rId5"/>
    <p:sldId id="357" r:id="rId6"/>
    <p:sldId id="354" r:id="rId7"/>
    <p:sldId id="355" r:id="rId8"/>
    <p:sldId id="358" r:id="rId9"/>
    <p:sldId id="359" r:id="rId10"/>
    <p:sldId id="360" r:id="rId11"/>
    <p:sldId id="361" r:id="rId12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256"/>
            <p14:sldId id="353"/>
            <p14:sldId id="356"/>
            <p14:sldId id="357"/>
            <p14:sldId id="354"/>
            <p14:sldId id="355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FE095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34" y="102"/>
      </p:cViewPr>
      <p:guideLst>
        <p:guide orient="horz" pos="2160"/>
        <p:guide pos="1572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8F127E-1E34-4719-8667-4B48ED5EC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EE5227-6B05-4C79-8B1F-498E2848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056C7-675B-4CAE-B7A4-EBF526C8227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3CBD0F-4F67-446E-ABB5-C5EFD37EFA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5257F0-23C2-4E11-9CDE-9A69D4DCF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CFA3-8365-4581-9492-0FAB17BFC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81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:a16="http://schemas.microsoft.com/office/drawing/2014/main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  <a:prstGeom prst="rect">
            <a:avLst/>
          </a:prstGeo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  <a:prstGeom prst="rect">
            <a:avLst/>
          </a:prstGeo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  <a:prstGeom prst="rect">
            <a:avLst/>
          </a:prstGeo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:a16="http://schemas.microsoft.com/office/drawing/2014/main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:a16="http://schemas.microsoft.com/office/drawing/2014/main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:a16="http://schemas.microsoft.com/office/drawing/2014/main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:a16="http://schemas.microsoft.com/office/drawing/2014/main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:a16="http://schemas.microsoft.com/office/drawing/2014/main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9D490EE5-ED7D-46E8-8345-A78A0CB0F4A4}" type="datetime1">
              <a:rPr lang="ru-RU" smtClean="0"/>
              <a:t>14.12.2023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75465-656C-446D-B4FC-16BA4F86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38C16F-B6CA-439C-A7EA-F4D86BA9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199C1F-4F15-415B-9785-656E302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24CDEA-C8F8-440B-AF32-9C23B1A3BAFB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E6E65-57D1-40C7-8969-3783F42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9F549-6104-42DB-9F38-4EFE059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E802F6-1AA2-446D-B420-9487445D6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8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E11ED-7927-4B90-AC8D-F82F53C9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FCA3B8-715F-40C6-B29A-213E1965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7958A-5A4C-4B02-9495-CA62594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A58BC-4097-4702-A82D-5890C665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BC29C-D335-432A-87A8-A32B72B1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14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79DD-21B4-4E12-A20C-3337226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3FC93-6F4A-4EE8-AFCA-DF9CFF2A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5A7E0-0935-4EB5-B94B-25D011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6698F-F50D-4FD8-BDB7-B99F52A8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A8C68-9ACB-45A0-9495-B847923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69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C5D4F-6203-44D4-B9D1-228CDF7E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6BD10A-6F65-4DE0-83EF-220FB9E8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966EC-CF55-4874-A37C-2712821E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B298F-F894-437A-9B69-753E278C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C1369-4A4E-4C2D-951B-3111DE6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36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25979-1101-4FB7-BD1A-3302850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3678B-3C4B-4DE0-A931-469B1F3D0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A47282-AE7A-40E7-98E3-4AB02761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947BD2-4719-4139-B99C-153D9BEA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CF044-8A1D-4740-B303-3B9FD59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C91380-53A3-4BCE-831E-8C7CCA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97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EE2F7-768A-47C2-B7DE-DAA44FB2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9DCC94-A54C-4F12-805F-2439936D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3D00E6-D6DD-4461-BB79-2AC9329B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318F95-0F8F-46DA-AFB3-0F2775576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ED07D5-D2AF-44A6-81AC-4CDD01D9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74A773-21D6-4ED1-97D4-30EAACC6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BA7128-1DBA-445A-A514-539E959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BBAF32-E10B-4D15-8096-39F8C84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50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0D058-9A9F-471C-8C4A-DC760BC8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6F912B-9857-4B38-B649-62DB7C4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F37FB3-60ED-45D0-8505-53C1F40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77967C-CF2F-421E-AB7F-7DF50589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14.12.2023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3A0FCB-1082-4C0E-9D15-1B927A54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5450EA-441C-4799-8377-F4AF64F2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2D2288-F044-4916-BF90-85B91C34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2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62C7C-DC6A-4EE9-9F93-2954867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6AF68-6861-4915-8411-43789D2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F1370-7900-47AE-97E9-00181452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4BC63-2839-4BBA-B61B-F0171E04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5D0F6D-5F2B-4419-8873-E09ADEA8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1356F1-E0FE-4AA1-B403-7FCB22F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71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AB27-9B96-44BC-97FB-82DF13F7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192B1B-A796-47FD-8BCD-F995D9603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8D27B-7C5A-41BA-8314-77BD9A3A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D16540-AFED-4A46-AEB3-20E82BE6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162EA-E129-4566-8CE0-416F40BC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D9FBC-7563-4763-860E-85F0F0B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8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82FF3-FCDE-4803-9ECE-D01E710D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A74C74-2A15-4EA9-A732-10BF252F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81882-2B06-4092-8204-A3F37A31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75DD0-1B5E-4265-AE34-6D453EDB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CC8393-5DAD-4709-89AC-3A4C146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65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B493A9-83A7-40AA-8020-FA9730393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C3E1E4-E6D6-48A9-8BDC-3893785D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A7E67-1D87-44A9-8186-6C46418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45D24-E4F4-4724-BB61-0C457D4A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BE324-C0FA-48FD-A654-DD2B7DE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14.12.2023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14.12.2023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14.12.2023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14.12.2023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ABAB2196-A440-4E25-B9FF-D0ADB01B1A15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125D51-1741-4A43-9577-897DED64A3DC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1895"/>
            <a:ext cx="12192000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  <p:sldLayoutId id="2147483716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A1326-1590-4CAE-A7DE-A8AD626D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6AF4F0-0D2A-498E-8E3F-112FDC13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92BE07-228E-4A86-B139-9633DAE8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BED5-EE75-42B5-9E51-E643D57B01A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597516-F274-4B2B-A3AA-58E568EC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CA5F4-2550-4D2D-95FB-D1DA291B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F39619-28AA-47A7-8306-EB4F28B44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" y="0"/>
            <a:ext cx="12190763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D4D47B-1477-4437-911A-C803A4691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10" y="4775199"/>
            <a:ext cx="3657357" cy="127725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sz="4000" b="0" dirty="0">
                <a:solidFill>
                  <a:schemeClr val="tx1"/>
                </a:solidFill>
                <a:latin typeface="+mn-lt"/>
              </a:rPr>
              <a:t>Три корочки</a:t>
            </a:r>
            <a:br>
              <a:rPr lang="ru-RU" sz="4000" b="0" dirty="0">
                <a:solidFill>
                  <a:schemeClr val="tx1"/>
                </a:solidFill>
                <a:latin typeface="+mn-lt"/>
              </a:rPr>
            </a:br>
            <a:r>
              <a:rPr lang="ru-RU" sz="4000" b="0" dirty="0">
                <a:solidFill>
                  <a:schemeClr val="tx1"/>
                </a:solidFill>
                <a:latin typeface="+mn-lt"/>
              </a:rPr>
              <a:t>Кейс №4: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5172A-20FA-4EC1-8668-D5716525E071}"/>
              </a:ext>
            </a:extLst>
          </p:cNvPr>
          <p:cNvSpPr txBox="1"/>
          <p:nvPr/>
        </p:nvSpPr>
        <p:spPr>
          <a:xfrm>
            <a:off x="2971801" y="5555734"/>
            <a:ext cx="693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Agile Fusion: разработка идеальной Agile-системы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34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10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C154D-BD67-44E2-A753-6A48BACBF59C}"/>
              </a:ext>
            </a:extLst>
          </p:cNvPr>
          <p:cNvSpPr txBox="1"/>
          <p:nvPr/>
        </p:nvSpPr>
        <p:spPr>
          <a:xfrm>
            <a:off x="1149350" y="2691824"/>
            <a:ext cx="989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345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7">
            <a:extLst>
              <a:ext uri="{FF2B5EF4-FFF2-40B4-BE49-F238E27FC236}">
                <a16:creationId xmlns:a16="http://schemas.microsoft.com/office/drawing/2014/main" id="{B2E9EAFA-3A1D-4A61-A049-E3EB22C165DD}"/>
              </a:ext>
            </a:extLst>
          </p:cNvPr>
          <p:cNvSpPr txBox="1">
            <a:spLocks/>
          </p:cNvSpPr>
          <p:nvPr/>
        </p:nvSpPr>
        <p:spPr>
          <a:xfrm>
            <a:off x="636990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Александра</a:t>
            </a:r>
          </a:p>
          <a:p>
            <a:r>
              <a:rPr lang="ru-RU" dirty="0">
                <a:solidFill>
                  <a:schemeClr val="tx1"/>
                </a:solidFill>
              </a:rPr>
              <a:t>Кретова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A60E8590-BE48-4E4A-A3FC-ED34CD6CA438}"/>
              </a:ext>
            </a:extLst>
          </p:cNvPr>
          <p:cNvSpPr txBox="1">
            <a:spLocks/>
          </p:cNvSpPr>
          <p:nvPr/>
        </p:nvSpPr>
        <p:spPr>
          <a:xfrm>
            <a:off x="636990" y="4572070"/>
            <a:ext cx="1875202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Тимлид</a:t>
            </a:r>
          </a:p>
          <a:p>
            <a:r>
              <a:rPr lang="en-US" dirty="0">
                <a:solidFill>
                  <a:schemeClr val="tx1"/>
                </a:solidFill>
              </a:rPr>
              <a:t>@dark_replicant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457B02C9-D966-4840-B058-D5CBA48A4886}"/>
              </a:ext>
            </a:extLst>
          </p:cNvPr>
          <p:cNvSpPr txBox="1">
            <a:spLocks/>
          </p:cNvSpPr>
          <p:nvPr/>
        </p:nvSpPr>
        <p:spPr>
          <a:xfrm>
            <a:off x="2845235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Алексей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Колчев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BA66840A-2412-452F-ACF1-117B826C1D11}"/>
              </a:ext>
            </a:extLst>
          </p:cNvPr>
          <p:cNvSpPr txBox="1">
            <a:spLocks/>
          </p:cNvSpPr>
          <p:nvPr/>
        </p:nvSpPr>
        <p:spPr>
          <a:xfrm>
            <a:off x="2845235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Аналитик</a:t>
            </a:r>
          </a:p>
          <a:p>
            <a:r>
              <a:rPr lang="en-US" dirty="0">
                <a:solidFill>
                  <a:schemeClr val="tx1"/>
                </a:solidFill>
              </a:rPr>
              <a:t>@Drowy7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30194F82-1ED3-4966-9D27-AF18C72286F9}"/>
              </a:ext>
            </a:extLst>
          </p:cNvPr>
          <p:cNvSpPr txBox="1">
            <a:spLocks/>
          </p:cNvSpPr>
          <p:nvPr/>
        </p:nvSpPr>
        <p:spPr>
          <a:xfrm>
            <a:off x="5021859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Арсений</a:t>
            </a:r>
          </a:p>
          <a:p>
            <a:r>
              <a:rPr lang="ru-RU" dirty="0">
                <a:solidFill>
                  <a:schemeClr val="tx1"/>
                </a:solidFill>
              </a:rPr>
              <a:t>Константинов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AFABC2D0-9C80-4574-8D52-32B8DC23D427}"/>
              </a:ext>
            </a:extLst>
          </p:cNvPr>
          <p:cNvSpPr txBox="1">
            <a:spLocks/>
          </p:cNvSpPr>
          <p:nvPr/>
        </p:nvSpPr>
        <p:spPr>
          <a:xfrm>
            <a:off x="5021859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Разработчик</a:t>
            </a:r>
          </a:p>
          <a:p>
            <a:r>
              <a:rPr lang="en-US" dirty="0">
                <a:solidFill>
                  <a:schemeClr val="tx1"/>
                </a:solidFill>
              </a:rPr>
              <a:t>@art2407kon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390514D-6415-4239-B5F0-7B94AEC8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4" y="1303055"/>
            <a:ext cx="2142112" cy="213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BD24AA0-9FD0-4D4A-B51A-A324B87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35" y="1303055"/>
            <a:ext cx="2142112" cy="2133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6B469D7-0201-49AA-BA5F-0139C3F6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46" y="1295400"/>
            <a:ext cx="214211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6EA8B1-D4D2-4979-9B1A-4BB7640E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1" y="1158161"/>
            <a:ext cx="8590711" cy="4911012"/>
          </a:xfrm>
          <a:prstGeom prst="rect">
            <a:avLst/>
          </a:prstGeom>
        </p:spPr>
      </p:pic>
      <p:sp>
        <p:nvSpPr>
          <p:cNvPr id="597" name="Номер слайда 711">
            <a:extLst>
              <a:ext uri="{FF2B5EF4-FFF2-40B4-BE49-F238E27FC236}">
                <a16:creationId xmlns:a16="http://schemas.microsoft.com/office/drawing/2014/main" id="{0FF0C289-BE34-4D7F-BADA-FC80906DD93D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3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00032-D8EA-43D8-9E73-E795095903DA}"/>
              </a:ext>
            </a:extLst>
          </p:cNvPr>
          <p:cNvSpPr txBox="1"/>
          <p:nvPr/>
        </p:nvSpPr>
        <p:spPr>
          <a:xfrm>
            <a:off x="859391" y="788827"/>
            <a:ext cx="1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</a:t>
            </a:r>
          </a:p>
        </p:txBody>
      </p:sp>
    </p:spTree>
    <p:extLst>
      <p:ext uri="{BB962C8B-B14F-4D97-AF65-F5344CB8AC3E}">
        <p14:creationId xmlns:p14="http://schemas.microsoft.com/office/powerpoint/2010/main" val="25967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Номер слайда 711">
            <a:extLst>
              <a:ext uri="{FF2B5EF4-FFF2-40B4-BE49-F238E27FC236}">
                <a16:creationId xmlns:a16="http://schemas.microsoft.com/office/drawing/2014/main" id="{7670507C-DD4F-43A5-B8AC-D103414FF818}"/>
              </a:ext>
            </a:extLst>
          </p:cNvPr>
          <p:cNvSpPr txBox="1">
            <a:spLocks/>
          </p:cNvSpPr>
          <p:nvPr/>
        </p:nvSpPr>
        <p:spPr>
          <a:xfrm>
            <a:off x="11413506" y="6356357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4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3C73F4-B2EE-4478-BA90-4F9AFB5D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8" y="1016683"/>
            <a:ext cx="9104539" cy="5193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E37F4-39DD-41CA-A428-7C3DBA2919A0}"/>
              </a:ext>
            </a:extLst>
          </p:cNvPr>
          <p:cNvSpPr txBox="1"/>
          <p:nvPr/>
        </p:nvSpPr>
        <p:spPr>
          <a:xfrm>
            <a:off x="830597" y="64735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74401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806;p45">
            <a:extLst>
              <a:ext uri="{FF2B5EF4-FFF2-40B4-BE49-F238E27FC236}">
                <a16:creationId xmlns:a16="http://schemas.microsoft.com/office/drawing/2014/main" id="{10948C58-5CDC-426D-B58E-29549D59271D}"/>
              </a:ext>
            </a:extLst>
          </p:cNvPr>
          <p:cNvGrpSpPr/>
          <p:nvPr/>
        </p:nvGrpSpPr>
        <p:grpSpPr>
          <a:xfrm>
            <a:off x="10002322" y="2191723"/>
            <a:ext cx="307597" cy="307597"/>
            <a:chOff x="2678350" y="4992125"/>
            <a:chExt cx="481825" cy="481825"/>
          </a:xfrm>
          <a:solidFill>
            <a:schemeClr val="bg1"/>
          </a:solidFill>
        </p:grpSpPr>
        <p:sp>
          <p:nvSpPr>
            <p:cNvPr id="409" name="Google Shape;4807;p45">
              <a:extLst>
                <a:ext uri="{FF2B5EF4-FFF2-40B4-BE49-F238E27FC236}">
                  <a16:creationId xmlns:a16="http://schemas.microsoft.com/office/drawing/2014/main" id="{9C37599F-29CE-4FE8-9B95-41EEB6A5D618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Google Shape;4808;p45">
              <a:extLst>
                <a:ext uri="{FF2B5EF4-FFF2-40B4-BE49-F238E27FC236}">
                  <a16:creationId xmlns:a16="http://schemas.microsoft.com/office/drawing/2014/main" id="{316B2188-B2EF-46D7-A42A-67EC6947578D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Google Shape;4809;p45">
              <a:extLst>
                <a:ext uri="{FF2B5EF4-FFF2-40B4-BE49-F238E27FC236}">
                  <a16:creationId xmlns:a16="http://schemas.microsoft.com/office/drawing/2014/main" id="{4B11FB5B-67F0-4746-ADBA-507B140D43FC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6" name="Google Shape;4814;p45">
            <a:extLst>
              <a:ext uri="{FF2B5EF4-FFF2-40B4-BE49-F238E27FC236}">
                <a16:creationId xmlns:a16="http://schemas.microsoft.com/office/drawing/2014/main" id="{2703C276-DA45-488F-9258-F456B1CCFA4E}"/>
              </a:ext>
            </a:extLst>
          </p:cNvPr>
          <p:cNvGrpSpPr/>
          <p:nvPr/>
        </p:nvGrpSpPr>
        <p:grpSpPr>
          <a:xfrm>
            <a:off x="10002282" y="2577200"/>
            <a:ext cx="307741" cy="305729"/>
            <a:chOff x="3863900" y="4993625"/>
            <a:chExt cx="482050" cy="478900"/>
          </a:xfrm>
          <a:solidFill>
            <a:schemeClr val="bg1"/>
          </a:solidFill>
        </p:grpSpPr>
        <p:sp>
          <p:nvSpPr>
            <p:cNvPr id="417" name="Google Shape;4815;p45">
              <a:extLst>
                <a:ext uri="{FF2B5EF4-FFF2-40B4-BE49-F238E27FC236}">
                  <a16:creationId xmlns:a16="http://schemas.microsoft.com/office/drawing/2014/main" id="{6470739B-B16C-4F37-87CD-3916730D8061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Google Shape;4816;p45">
              <a:extLst>
                <a:ext uri="{FF2B5EF4-FFF2-40B4-BE49-F238E27FC236}">
                  <a16:creationId xmlns:a16="http://schemas.microsoft.com/office/drawing/2014/main" id="{CE34FCCB-8854-4FDE-B454-A40780AD38FF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Google Shape;4817;p45">
              <a:extLst>
                <a:ext uri="{FF2B5EF4-FFF2-40B4-BE49-F238E27FC236}">
                  <a16:creationId xmlns:a16="http://schemas.microsoft.com/office/drawing/2014/main" id="{F9DF9155-F450-493E-9C59-4CCD82B1156F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Google Shape;4818;p45">
              <a:extLst>
                <a:ext uri="{FF2B5EF4-FFF2-40B4-BE49-F238E27FC236}">
                  <a16:creationId xmlns:a16="http://schemas.microsoft.com/office/drawing/2014/main" id="{E713E74B-3A10-4C9E-9452-71F304F6EE66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1" name="Google Shape;4819;p45">
            <a:extLst>
              <a:ext uri="{FF2B5EF4-FFF2-40B4-BE49-F238E27FC236}">
                <a16:creationId xmlns:a16="http://schemas.microsoft.com/office/drawing/2014/main" id="{9168D002-6607-4AA9-9FD0-79C345A566CA}"/>
              </a:ext>
            </a:extLst>
          </p:cNvPr>
          <p:cNvGrpSpPr/>
          <p:nvPr/>
        </p:nvGrpSpPr>
        <p:grpSpPr>
          <a:xfrm>
            <a:off x="10002298" y="2953141"/>
            <a:ext cx="307741" cy="305729"/>
            <a:chOff x="4456725" y="4993625"/>
            <a:chExt cx="482050" cy="478900"/>
          </a:xfrm>
          <a:solidFill>
            <a:schemeClr val="bg1"/>
          </a:solidFill>
        </p:grpSpPr>
        <p:sp>
          <p:nvSpPr>
            <p:cNvPr id="422" name="Google Shape;4820;p45">
              <a:extLst>
                <a:ext uri="{FF2B5EF4-FFF2-40B4-BE49-F238E27FC236}">
                  <a16:creationId xmlns:a16="http://schemas.microsoft.com/office/drawing/2014/main" id="{52ACA553-7D1B-4A24-8949-9B0D3252C515}"/>
                </a:ext>
              </a:extLst>
            </p:cNvPr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Google Shape;4821;p45">
              <a:extLst>
                <a:ext uri="{FF2B5EF4-FFF2-40B4-BE49-F238E27FC236}">
                  <a16:creationId xmlns:a16="http://schemas.microsoft.com/office/drawing/2014/main" id="{6F13C224-56E8-477F-9B5E-18BB7DDFC676}"/>
                </a:ext>
              </a:extLst>
            </p:cNvPr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Google Shape;4822;p45">
              <a:extLst>
                <a:ext uri="{FF2B5EF4-FFF2-40B4-BE49-F238E27FC236}">
                  <a16:creationId xmlns:a16="http://schemas.microsoft.com/office/drawing/2014/main" id="{70D7F37A-91EF-429C-8520-36A30FE045D1}"/>
                </a:ext>
              </a:extLst>
            </p:cNvPr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Google Shape;4823;p45">
              <a:extLst>
                <a:ext uri="{FF2B5EF4-FFF2-40B4-BE49-F238E27FC236}">
                  <a16:creationId xmlns:a16="http://schemas.microsoft.com/office/drawing/2014/main" id="{4150E9A9-574E-4ECC-831C-0C3204C73053}"/>
                </a:ext>
              </a:extLst>
            </p:cNvPr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6" name="Google Shape;4824;p45">
            <a:extLst>
              <a:ext uri="{FF2B5EF4-FFF2-40B4-BE49-F238E27FC236}">
                <a16:creationId xmlns:a16="http://schemas.microsoft.com/office/drawing/2014/main" id="{41D0FC63-40E4-4BF2-A20B-68C0C1072E01}"/>
              </a:ext>
            </a:extLst>
          </p:cNvPr>
          <p:cNvGrpSpPr/>
          <p:nvPr/>
        </p:nvGrpSpPr>
        <p:grpSpPr>
          <a:xfrm>
            <a:off x="10002314" y="3327504"/>
            <a:ext cx="307741" cy="305745"/>
            <a:chOff x="5049575" y="4993600"/>
            <a:chExt cx="482050" cy="478925"/>
          </a:xfrm>
          <a:solidFill>
            <a:schemeClr val="bg1"/>
          </a:solidFill>
        </p:grpSpPr>
        <p:sp>
          <p:nvSpPr>
            <p:cNvPr id="427" name="Google Shape;4825;p45">
              <a:extLst>
                <a:ext uri="{FF2B5EF4-FFF2-40B4-BE49-F238E27FC236}">
                  <a16:creationId xmlns:a16="http://schemas.microsoft.com/office/drawing/2014/main" id="{4B394951-6E94-4A0E-857A-A74F72F991A1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Google Shape;4826;p45">
              <a:extLst>
                <a:ext uri="{FF2B5EF4-FFF2-40B4-BE49-F238E27FC236}">
                  <a16:creationId xmlns:a16="http://schemas.microsoft.com/office/drawing/2014/main" id="{A3F24614-5ED9-4098-80A4-6C29A7F637B3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Google Shape;4827;p45">
              <a:extLst>
                <a:ext uri="{FF2B5EF4-FFF2-40B4-BE49-F238E27FC236}">
                  <a16:creationId xmlns:a16="http://schemas.microsoft.com/office/drawing/2014/main" id="{BDB41880-4AEB-4298-AC9F-5F41B4479263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Google Shape;4828;p45">
              <a:extLst>
                <a:ext uri="{FF2B5EF4-FFF2-40B4-BE49-F238E27FC236}">
                  <a16:creationId xmlns:a16="http://schemas.microsoft.com/office/drawing/2014/main" id="{28079CD2-8672-4EF3-8044-D2DAB7D20EA0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2" name="Google Shape;5110;p45">
            <a:extLst>
              <a:ext uri="{FF2B5EF4-FFF2-40B4-BE49-F238E27FC236}">
                <a16:creationId xmlns:a16="http://schemas.microsoft.com/office/drawing/2014/main" id="{6E372564-E4BC-45A4-B028-E6479D38F64F}"/>
              </a:ext>
            </a:extLst>
          </p:cNvPr>
          <p:cNvGrpSpPr/>
          <p:nvPr/>
        </p:nvGrpSpPr>
        <p:grpSpPr>
          <a:xfrm>
            <a:off x="10001907" y="3821901"/>
            <a:ext cx="308427" cy="308427"/>
            <a:chOff x="2676100" y="4993750"/>
            <a:chExt cx="483125" cy="483125"/>
          </a:xfrm>
          <a:solidFill>
            <a:schemeClr val="bg1"/>
          </a:solidFill>
        </p:grpSpPr>
        <p:sp>
          <p:nvSpPr>
            <p:cNvPr id="713" name="Google Shape;5111;p45">
              <a:extLst>
                <a:ext uri="{FF2B5EF4-FFF2-40B4-BE49-F238E27FC236}">
                  <a16:creationId xmlns:a16="http://schemas.microsoft.com/office/drawing/2014/main" id="{E07F3555-6881-40F1-8815-00252368B62A}"/>
                </a:ext>
              </a:extLst>
            </p:cNvPr>
            <p:cNvSpPr/>
            <p:nvPr/>
          </p:nvSpPr>
          <p:spPr>
            <a:xfrm>
              <a:off x="26761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0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4" name="Google Shape;5112;p45">
              <a:extLst>
                <a:ext uri="{FF2B5EF4-FFF2-40B4-BE49-F238E27FC236}">
                  <a16:creationId xmlns:a16="http://schemas.microsoft.com/office/drawing/2014/main" id="{77CA77DE-0308-40AA-BF9B-C3F76F7A3064}"/>
                </a:ext>
              </a:extLst>
            </p:cNvPr>
            <p:cNvSpPr/>
            <p:nvPr/>
          </p:nvSpPr>
          <p:spPr>
            <a:xfrm>
              <a:off x="2776125" y="5051350"/>
              <a:ext cx="141550" cy="367950"/>
            </a:xfrm>
            <a:custGeom>
              <a:avLst/>
              <a:gdLst/>
              <a:ahLst/>
              <a:cxnLst/>
              <a:rect l="l" t="t" r="r" b="b"/>
              <a:pathLst>
                <a:path w="5662" h="14718" extrusionOk="0">
                  <a:moveTo>
                    <a:pt x="4529" y="4530"/>
                  </a:moveTo>
                  <a:lnTo>
                    <a:pt x="4529" y="5094"/>
                  </a:lnTo>
                  <a:cubicBezTo>
                    <a:pt x="4529" y="5408"/>
                    <a:pt x="4276" y="5662"/>
                    <a:pt x="3965" y="5662"/>
                  </a:cubicBezTo>
                  <a:cubicBezTo>
                    <a:pt x="3651" y="5662"/>
                    <a:pt x="3397" y="5912"/>
                    <a:pt x="3397" y="6226"/>
                  </a:cubicBezTo>
                  <a:lnTo>
                    <a:pt x="3397" y="13020"/>
                  </a:lnTo>
                  <a:cubicBezTo>
                    <a:pt x="3397" y="13334"/>
                    <a:pt x="3143" y="13585"/>
                    <a:pt x="2832" y="13585"/>
                  </a:cubicBezTo>
                  <a:cubicBezTo>
                    <a:pt x="2518" y="13585"/>
                    <a:pt x="2265" y="13334"/>
                    <a:pt x="2265" y="13020"/>
                  </a:cubicBezTo>
                  <a:lnTo>
                    <a:pt x="2265" y="6226"/>
                  </a:lnTo>
                  <a:cubicBezTo>
                    <a:pt x="2265" y="5912"/>
                    <a:pt x="2011" y="5662"/>
                    <a:pt x="1700" y="5662"/>
                  </a:cubicBezTo>
                  <a:cubicBezTo>
                    <a:pt x="1386" y="5662"/>
                    <a:pt x="1132" y="5408"/>
                    <a:pt x="1132" y="5094"/>
                  </a:cubicBezTo>
                  <a:lnTo>
                    <a:pt x="1132" y="4530"/>
                  </a:lnTo>
                  <a:close/>
                  <a:moveTo>
                    <a:pt x="568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5094"/>
                  </a:lnTo>
                  <a:cubicBezTo>
                    <a:pt x="0" y="5813"/>
                    <a:pt x="453" y="6456"/>
                    <a:pt x="1132" y="6694"/>
                  </a:cubicBezTo>
                  <a:lnTo>
                    <a:pt x="1132" y="13020"/>
                  </a:lnTo>
                  <a:cubicBezTo>
                    <a:pt x="1132" y="13959"/>
                    <a:pt x="1893" y="14717"/>
                    <a:pt x="2832" y="14717"/>
                  </a:cubicBezTo>
                  <a:cubicBezTo>
                    <a:pt x="3768" y="14717"/>
                    <a:pt x="4529" y="13959"/>
                    <a:pt x="4529" y="13020"/>
                  </a:cubicBezTo>
                  <a:lnTo>
                    <a:pt x="4529" y="6694"/>
                  </a:lnTo>
                  <a:cubicBezTo>
                    <a:pt x="5209" y="6456"/>
                    <a:pt x="5662" y="5813"/>
                    <a:pt x="5662" y="5094"/>
                  </a:cubicBezTo>
                  <a:lnTo>
                    <a:pt x="5662" y="565"/>
                  </a:lnTo>
                  <a:cubicBezTo>
                    <a:pt x="5662" y="251"/>
                    <a:pt x="5408" y="0"/>
                    <a:pt x="5097" y="0"/>
                  </a:cubicBezTo>
                  <a:cubicBezTo>
                    <a:pt x="4783" y="0"/>
                    <a:pt x="4529" y="251"/>
                    <a:pt x="4529" y="565"/>
                  </a:cubicBezTo>
                  <a:lnTo>
                    <a:pt x="4529" y="3397"/>
                  </a:lnTo>
                  <a:lnTo>
                    <a:pt x="3397" y="3397"/>
                  </a:lnTo>
                  <a:lnTo>
                    <a:pt x="3397" y="565"/>
                  </a:lnTo>
                  <a:cubicBezTo>
                    <a:pt x="3397" y="251"/>
                    <a:pt x="3143" y="0"/>
                    <a:pt x="2832" y="0"/>
                  </a:cubicBezTo>
                  <a:cubicBezTo>
                    <a:pt x="2518" y="0"/>
                    <a:pt x="2265" y="251"/>
                    <a:pt x="2265" y="565"/>
                  </a:cubicBezTo>
                  <a:lnTo>
                    <a:pt x="2265" y="3397"/>
                  </a:lnTo>
                  <a:lnTo>
                    <a:pt x="1132" y="3397"/>
                  </a:lnTo>
                  <a:lnTo>
                    <a:pt x="1132" y="565"/>
                  </a:lnTo>
                  <a:cubicBezTo>
                    <a:pt x="1132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5" name="Google Shape;5113;p45">
              <a:extLst>
                <a:ext uri="{FF2B5EF4-FFF2-40B4-BE49-F238E27FC236}">
                  <a16:creationId xmlns:a16="http://schemas.microsoft.com/office/drawing/2014/main" id="{7597A381-5FC9-4A10-B1BD-F87094744E2F}"/>
                </a:ext>
              </a:extLst>
            </p:cNvPr>
            <p:cNvSpPr/>
            <p:nvPr/>
          </p:nvSpPr>
          <p:spPr>
            <a:xfrm>
              <a:off x="2945950" y="5051350"/>
              <a:ext cx="113275" cy="367950"/>
            </a:xfrm>
            <a:custGeom>
              <a:avLst/>
              <a:gdLst/>
              <a:ahLst/>
              <a:cxnLst/>
              <a:rect l="l" t="t" r="r" b="b"/>
              <a:pathLst>
                <a:path w="4531" h="14718" extrusionOk="0">
                  <a:moveTo>
                    <a:pt x="3398" y="1187"/>
                  </a:moveTo>
                  <a:lnTo>
                    <a:pt x="3398" y="13020"/>
                  </a:lnTo>
                  <a:cubicBezTo>
                    <a:pt x="3398" y="13334"/>
                    <a:pt x="3144" y="13585"/>
                    <a:pt x="2833" y="13585"/>
                  </a:cubicBezTo>
                  <a:cubicBezTo>
                    <a:pt x="2519" y="13585"/>
                    <a:pt x="2266" y="13334"/>
                    <a:pt x="2266" y="13020"/>
                  </a:cubicBezTo>
                  <a:lnTo>
                    <a:pt x="2266" y="8491"/>
                  </a:lnTo>
                  <a:cubicBezTo>
                    <a:pt x="2266" y="8177"/>
                    <a:pt x="2012" y="7926"/>
                    <a:pt x="1701" y="7926"/>
                  </a:cubicBezTo>
                  <a:lnTo>
                    <a:pt x="1133" y="7926"/>
                  </a:lnTo>
                  <a:lnTo>
                    <a:pt x="1133" y="3962"/>
                  </a:lnTo>
                  <a:cubicBezTo>
                    <a:pt x="1136" y="2618"/>
                    <a:pt x="2081" y="1459"/>
                    <a:pt x="3398" y="1187"/>
                  </a:cubicBezTo>
                  <a:close/>
                  <a:moveTo>
                    <a:pt x="3965" y="0"/>
                  </a:moveTo>
                  <a:cubicBezTo>
                    <a:pt x="1776" y="0"/>
                    <a:pt x="4" y="1773"/>
                    <a:pt x="1" y="3962"/>
                  </a:cubicBezTo>
                  <a:lnTo>
                    <a:pt x="1" y="8491"/>
                  </a:lnTo>
                  <a:cubicBezTo>
                    <a:pt x="1" y="8805"/>
                    <a:pt x="255" y="9059"/>
                    <a:pt x="569" y="9059"/>
                  </a:cubicBezTo>
                  <a:lnTo>
                    <a:pt x="1133" y="9059"/>
                  </a:lnTo>
                  <a:lnTo>
                    <a:pt x="1133" y="13020"/>
                  </a:lnTo>
                  <a:cubicBezTo>
                    <a:pt x="1133" y="13959"/>
                    <a:pt x="1894" y="14717"/>
                    <a:pt x="2833" y="14717"/>
                  </a:cubicBezTo>
                  <a:cubicBezTo>
                    <a:pt x="3769" y="14717"/>
                    <a:pt x="4530" y="13959"/>
                    <a:pt x="4530" y="13020"/>
                  </a:cubicBezTo>
                  <a:lnTo>
                    <a:pt x="4530" y="565"/>
                  </a:ln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0" name="Google Shape;5118;p45">
            <a:extLst>
              <a:ext uri="{FF2B5EF4-FFF2-40B4-BE49-F238E27FC236}">
                <a16:creationId xmlns:a16="http://schemas.microsoft.com/office/drawing/2014/main" id="{367C92F5-CB62-40CC-B297-743100F6FD57}"/>
              </a:ext>
            </a:extLst>
          </p:cNvPr>
          <p:cNvSpPr/>
          <p:nvPr/>
        </p:nvSpPr>
        <p:spPr>
          <a:xfrm>
            <a:off x="10001828" y="4202125"/>
            <a:ext cx="308443" cy="308523"/>
          </a:xfrm>
          <a:custGeom>
            <a:avLst/>
            <a:gdLst/>
            <a:ahLst/>
            <a:cxnLst/>
            <a:rect l="l" t="t" r="r" b="b"/>
            <a:pathLst>
              <a:path w="19326" h="19331" extrusionOk="0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721" name="Google Shape;5119;p45">
            <a:extLst>
              <a:ext uri="{FF2B5EF4-FFF2-40B4-BE49-F238E27FC236}">
                <a16:creationId xmlns:a16="http://schemas.microsoft.com/office/drawing/2014/main" id="{EE86BF45-DD6F-4F55-B252-39A9C8460DD8}"/>
              </a:ext>
            </a:extLst>
          </p:cNvPr>
          <p:cNvGrpSpPr/>
          <p:nvPr/>
        </p:nvGrpSpPr>
        <p:grpSpPr>
          <a:xfrm>
            <a:off x="10001947" y="4582225"/>
            <a:ext cx="308443" cy="308523"/>
            <a:chOff x="4459450" y="4993700"/>
            <a:chExt cx="483150" cy="483275"/>
          </a:xfrm>
          <a:solidFill>
            <a:schemeClr val="bg1"/>
          </a:solidFill>
        </p:grpSpPr>
        <p:sp>
          <p:nvSpPr>
            <p:cNvPr id="722" name="Google Shape;5120;p45">
              <a:extLst>
                <a:ext uri="{FF2B5EF4-FFF2-40B4-BE49-F238E27FC236}">
                  <a16:creationId xmlns:a16="http://schemas.microsoft.com/office/drawing/2014/main" id="{73578613-96A5-44EF-85F7-CB8AE7030738}"/>
                </a:ext>
              </a:extLst>
            </p:cNvPr>
            <p:cNvSpPr/>
            <p:nvPr/>
          </p:nvSpPr>
          <p:spPr>
            <a:xfrm>
              <a:off x="445945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1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1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8" y="17953"/>
                  </a:lnTo>
                  <a:lnTo>
                    <a:pt x="10028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7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6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2" y="53"/>
                    <a:pt x="9697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3" name="Google Shape;5121;p45">
              <a:extLst>
                <a:ext uri="{FF2B5EF4-FFF2-40B4-BE49-F238E27FC236}">
                  <a16:creationId xmlns:a16="http://schemas.microsoft.com/office/drawing/2014/main" id="{5BC3D136-B492-441D-A1AF-6C75FCBF0B62}"/>
                </a:ext>
              </a:extLst>
            </p:cNvPr>
            <p:cNvSpPr/>
            <p:nvPr/>
          </p:nvSpPr>
          <p:spPr>
            <a:xfrm>
              <a:off x="4530800" y="5235675"/>
              <a:ext cx="99650" cy="118650"/>
            </a:xfrm>
            <a:custGeom>
              <a:avLst/>
              <a:gdLst/>
              <a:ahLst/>
              <a:cxnLst/>
              <a:rect l="l" t="t" r="r" b="b"/>
              <a:pathLst>
                <a:path w="3986" h="4746" extrusionOk="0">
                  <a:moveTo>
                    <a:pt x="859" y="1"/>
                  </a:moveTo>
                  <a:cubicBezTo>
                    <a:pt x="757" y="1"/>
                    <a:pt x="654" y="28"/>
                    <a:pt x="562" y="85"/>
                  </a:cubicBezTo>
                  <a:cubicBezTo>
                    <a:pt x="296" y="251"/>
                    <a:pt x="215" y="596"/>
                    <a:pt x="378" y="861"/>
                  </a:cubicBezTo>
                  <a:lnTo>
                    <a:pt x="1136" y="2081"/>
                  </a:lnTo>
                  <a:lnTo>
                    <a:pt x="432" y="2374"/>
                  </a:lnTo>
                  <a:cubicBezTo>
                    <a:pt x="139" y="2492"/>
                    <a:pt x="0" y="2827"/>
                    <a:pt x="121" y="3117"/>
                  </a:cubicBezTo>
                  <a:cubicBezTo>
                    <a:pt x="211" y="3335"/>
                    <a:pt x="422" y="3466"/>
                    <a:pt x="644" y="3466"/>
                  </a:cubicBezTo>
                  <a:cubicBezTo>
                    <a:pt x="719" y="3466"/>
                    <a:pt x="796" y="3451"/>
                    <a:pt x="870" y="3419"/>
                  </a:cubicBezTo>
                  <a:lnTo>
                    <a:pt x="1742" y="3054"/>
                  </a:lnTo>
                  <a:lnTo>
                    <a:pt x="2627" y="4476"/>
                  </a:lnTo>
                  <a:cubicBezTo>
                    <a:pt x="2733" y="4650"/>
                    <a:pt x="2919" y="4746"/>
                    <a:pt x="3110" y="4746"/>
                  </a:cubicBezTo>
                  <a:cubicBezTo>
                    <a:pt x="3212" y="4746"/>
                    <a:pt x="3316" y="4718"/>
                    <a:pt x="3409" y="4660"/>
                  </a:cubicBezTo>
                  <a:cubicBezTo>
                    <a:pt x="3675" y="4494"/>
                    <a:pt x="3756" y="4144"/>
                    <a:pt x="3587" y="3878"/>
                  </a:cubicBezTo>
                  <a:lnTo>
                    <a:pt x="2802" y="2613"/>
                  </a:lnTo>
                  <a:lnTo>
                    <a:pt x="3560" y="2296"/>
                  </a:lnTo>
                  <a:cubicBezTo>
                    <a:pt x="3850" y="2175"/>
                    <a:pt x="3986" y="1843"/>
                    <a:pt x="3865" y="1556"/>
                  </a:cubicBezTo>
                  <a:cubicBezTo>
                    <a:pt x="3774" y="1338"/>
                    <a:pt x="3564" y="1207"/>
                    <a:pt x="3343" y="1207"/>
                  </a:cubicBezTo>
                  <a:cubicBezTo>
                    <a:pt x="3270" y="1207"/>
                    <a:pt x="3196" y="1221"/>
                    <a:pt x="3125" y="1251"/>
                  </a:cubicBezTo>
                  <a:lnTo>
                    <a:pt x="2195" y="1637"/>
                  </a:lnTo>
                  <a:lnTo>
                    <a:pt x="1338" y="264"/>
                  </a:lnTo>
                  <a:cubicBezTo>
                    <a:pt x="1230" y="93"/>
                    <a:pt x="1047" y="1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4" name="Google Shape;5122;p45">
            <a:extLst>
              <a:ext uri="{FF2B5EF4-FFF2-40B4-BE49-F238E27FC236}">
                <a16:creationId xmlns:a16="http://schemas.microsoft.com/office/drawing/2014/main" id="{6E21F4EB-A6D7-4269-BEA6-B5EF801E94B0}"/>
              </a:ext>
            </a:extLst>
          </p:cNvPr>
          <p:cNvGrpSpPr/>
          <p:nvPr/>
        </p:nvGrpSpPr>
        <p:grpSpPr>
          <a:xfrm>
            <a:off x="10001963" y="4962105"/>
            <a:ext cx="308443" cy="308523"/>
            <a:chOff x="5053900" y="4993700"/>
            <a:chExt cx="483150" cy="483275"/>
          </a:xfrm>
          <a:solidFill>
            <a:schemeClr val="bg1"/>
          </a:solidFill>
        </p:grpSpPr>
        <p:sp>
          <p:nvSpPr>
            <p:cNvPr id="725" name="Google Shape;5123;p45">
              <a:extLst>
                <a:ext uri="{FF2B5EF4-FFF2-40B4-BE49-F238E27FC236}">
                  <a16:creationId xmlns:a16="http://schemas.microsoft.com/office/drawing/2014/main" id="{D04A4D87-F3C4-4772-8326-86085DA20E1A}"/>
                </a:ext>
              </a:extLst>
            </p:cNvPr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6" name="Google Shape;5124;p45">
              <a:extLst>
                <a:ext uri="{FF2B5EF4-FFF2-40B4-BE49-F238E27FC236}">
                  <a16:creationId xmlns:a16="http://schemas.microsoft.com/office/drawing/2014/main" id="{948CDFAA-EA1D-4E7E-8B6D-D47B7445470C}"/>
                </a:ext>
              </a:extLst>
            </p:cNvPr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5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391465-2F0B-4592-B032-DEFFFCBF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2" y="1116612"/>
            <a:ext cx="8750546" cy="4994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8BE88-8790-4568-81EA-3806CE9373DD}"/>
              </a:ext>
            </a:extLst>
          </p:cNvPr>
          <p:cNvSpPr txBox="1"/>
          <p:nvPr/>
        </p:nvSpPr>
        <p:spPr>
          <a:xfrm>
            <a:off x="875031" y="747280"/>
            <a:ext cx="141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0016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6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79787-767D-4999-8912-7FC9F652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6" y="1100236"/>
            <a:ext cx="8802461" cy="502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30E06-D988-4D82-91F9-57ED1D2D546E}"/>
              </a:ext>
            </a:extLst>
          </p:cNvPr>
          <p:cNvSpPr txBox="1"/>
          <p:nvPr/>
        </p:nvSpPr>
        <p:spPr>
          <a:xfrm>
            <a:off x="845956" y="730904"/>
            <a:ext cx="144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Чат</a:t>
            </a:r>
          </a:p>
        </p:txBody>
      </p:sp>
    </p:spTree>
    <p:extLst>
      <p:ext uri="{BB962C8B-B14F-4D97-AF65-F5344CB8AC3E}">
        <p14:creationId xmlns:p14="http://schemas.microsoft.com/office/powerpoint/2010/main" val="37304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7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B11A17-0D30-48F5-8FF5-7F2849D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0" y="1094673"/>
            <a:ext cx="8800071" cy="5037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86C22-6909-4339-9F27-86D3EE824C8E}"/>
              </a:ext>
            </a:extLst>
          </p:cNvPr>
          <p:cNvSpPr txBox="1"/>
          <p:nvPr/>
        </p:nvSpPr>
        <p:spPr>
          <a:xfrm>
            <a:off x="851001" y="725341"/>
            <a:ext cx="27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Проекты</a:t>
            </a:r>
          </a:p>
        </p:txBody>
      </p:sp>
    </p:spTree>
    <p:extLst>
      <p:ext uri="{BB962C8B-B14F-4D97-AF65-F5344CB8AC3E}">
        <p14:creationId xmlns:p14="http://schemas.microsoft.com/office/powerpoint/2010/main" val="81465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8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BC3EF7-6934-448C-85CB-0E68B869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3" y="1141383"/>
            <a:ext cx="8649412" cy="4944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F4D9C-7F79-4D5B-ABD0-57119D6C30D2}"/>
              </a:ext>
            </a:extLst>
          </p:cNvPr>
          <p:cNvSpPr txBox="1"/>
          <p:nvPr/>
        </p:nvSpPr>
        <p:spPr>
          <a:xfrm>
            <a:off x="842613" y="772050"/>
            <a:ext cx="31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4336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9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ACC160-BDA7-492C-BABE-A418F05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6" y="1157024"/>
            <a:ext cx="8591151" cy="4913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7068C-C5B6-446D-9530-A373EEA10302}"/>
              </a:ext>
            </a:extLst>
          </p:cNvPr>
          <p:cNvSpPr txBox="1"/>
          <p:nvPr/>
        </p:nvSpPr>
        <p:spPr>
          <a:xfrm>
            <a:off x="819936" y="787690"/>
            <a:ext cx="2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4164682450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50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Montserrat</vt:lpstr>
      <vt:lpstr>Для Академия инноваторов 16_9</vt:lpstr>
      <vt:lpstr>Специальное оформление</vt:lpstr>
      <vt:lpstr>Три корочки Кейс №4: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Александра Кретова</cp:lastModifiedBy>
  <cp:revision>72</cp:revision>
  <dcterms:created xsi:type="dcterms:W3CDTF">2023-05-15T07:36:23Z</dcterms:created>
  <dcterms:modified xsi:type="dcterms:W3CDTF">2023-12-14T20:56:01Z</dcterms:modified>
</cp:coreProperties>
</file>