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4" r:id="rId2"/>
  </p:sldMasterIdLst>
  <p:notesMasterIdLst>
    <p:notesMasterId r:id="rId6"/>
  </p:notesMasterIdLst>
  <p:handoutMasterIdLst>
    <p:handoutMasterId r:id="rId7"/>
  </p:handoutMasterIdLst>
  <p:sldIdLst>
    <p:sldId id="256" r:id="rId3"/>
    <p:sldId id="353" r:id="rId4"/>
    <p:sldId id="361" r:id="rId5"/>
  </p:sldIdLst>
  <p:sldSz cx="12192000" cy="6858000"/>
  <p:notesSz cx="6858000" cy="9144000"/>
  <p:defaultTextStyle>
    <a:defPPr>
      <a:defRPr lang="ru-RU"/>
    </a:defPPr>
    <a:lvl1pPr marL="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2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8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77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Информация" id="{9FA27940-A45B-471D-96EC-3FCE80AE8A9B}">
          <p14:sldIdLst>
            <p14:sldId id="256"/>
            <p14:sldId id="353"/>
            <p14:sldId id="3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572" userDrawn="1">
          <p15:clr>
            <a:srgbClr val="A4A3A4"/>
          </p15:clr>
        </p15:guide>
        <p15:guide id="3" pos="3613" userDrawn="1">
          <p15:clr>
            <a:srgbClr val="A4A3A4"/>
          </p15:clr>
        </p15:guide>
        <p15:guide id="4" pos="5541" userDrawn="1">
          <p15:clr>
            <a:srgbClr val="A4A3A4"/>
          </p15:clr>
        </p15:guide>
        <p15:guide id="5" pos="4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F9CF"/>
    <a:srgbClr val="FE095F"/>
    <a:srgbClr val="C3124D"/>
    <a:srgbClr val="A31141"/>
    <a:srgbClr val="363374"/>
    <a:srgbClr val="201E42"/>
    <a:srgbClr val="703872"/>
    <a:srgbClr val="654D8A"/>
    <a:srgbClr val="1E6D81"/>
    <a:srgbClr val="695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79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804" y="72"/>
      </p:cViewPr>
      <p:guideLst>
        <p:guide orient="horz" pos="2160"/>
        <p:guide pos="1572"/>
        <p:guide pos="3613"/>
        <p:guide pos="5541"/>
        <p:guide pos="406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738F127E-1E34-4719-8667-4B48ED5EC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92EE5227-6B05-4C79-8B1F-498E284847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056C7-675B-4CAE-B7A4-EBF526C8227C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B73CBD0F-4F67-446E-ABB5-C5EFD37EFA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D05257F0-23C2-4E11-9CDE-9A69D4DCF8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ACFA3-8365-4581-9492-0FAB17BFC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281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401BA-3150-4FF7-8D13-C8A64268AC63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F3B14-7AC8-406F-A299-37D374056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44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xmlns="" id="{DB9898DE-D265-4051-B751-CA3C0058CE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92000" y="395288"/>
            <a:ext cx="5400000" cy="540000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Иконка задачи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DEF1F2D-30AB-40F9-9975-F952E50B7F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4323440"/>
            <a:ext cx="8930641" cy="827011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anchor="ctr" anchorCtr="0"/>
          <a:lstStyle>
            <a:lvl1pPr marL="0" indent="712788" algn="l"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НАЗВАНИЕ КОМАНДЫ</a:t>
            </a:r>
          </a:p>
        </p:txBody>
      </p:sp>
      <p:sp>
        <p:nvSpPr>
          <p:cNvPr id="42" name="Рисунок 41">
            <a:extLst>
              <a:ext uri="{FF2B5EF4-FFF2-40B4-BE49-F238E27FC236}">
                <a16:creationId xmlns:a16="http://schemas.microsoft.com/office/drawing/2014/main" xmlns="" id="{37DC0E9B-2679-408D-851C-F21F4ACC673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2640" y="2911980"/>
            <a:ext cx="3386773" cy="1082589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Логотип постановщика задачи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93F843A1-4640-4AAD-9DA4-206FA9FF2A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49851"/>
            <a:ext cx="8930641" cy="757174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>
            <a:normAutofit/>
          </a:bodyPr>
          <a:lstStyle>
            <a:lvl1pPr marL="0" indent="712788">
              <a:buNone/>
              <a:defRPr sz="1800"/>
            </a:lvl1pPr>
          </a:lstStyle>
          <a:p>
            <a:r>
              <a:rPr lang="ru-RU" sz="1600" b="0" dirty="0"/>
              <a:t>Номер и название задачи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C017A8EA-959F-B744-F4CA-29D55BE50569}"/>
              </a:ext>
            </a:extLst>
          </p:cNvPr>
          <p:cNvGrpSpPr/>
          <p:nvPr userDrawn="1"/>
        </p:nvGrpSpPr>
        <p:grpSpPr>
          <a:xfrm>
            <a:off x="112895" y="253595"/>
            <a:ext cx="9242979" cy="738864"/>
            <a:chOff x="112895" y="253595"/>
            <a:chExt cx="9242979" cy="738864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xmlns="" id="{C9DF0F18-D2AC-2D57-879C-4EDD38DEE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95" y="253595"/>
              <a:ext cx="1477728" cy="738864"/>
            </a:xfrm>
            <a:prstGeom prst="rect">
              <a:avLst/>
            </a:prstGeom>
          </p:spPr>
        </p:pic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xmlns="" id="{100AF971-01DB-6252-DD00-D3AD1B7DE47E}"/>
                </a:ext>
              </a:extLst>
            </p:cNvPr>
            <p:cNvCxnSpPr>
              <a:cxnSpLocks/>
            </p:cNvCxnSpPr>
            <p:nvPr/>
          </p:nvCxnSpPr>
          <p:spPr>
            <a:xfrm>
              <a:off x="1416975" y="797364"/>
              <a:ext cx="7938899" cy="0"/>
            </a:xfrm>
            <a:prstGeom prst="line">
              <a:avLst/>
            </a:prstGeom>
            <a:ln w="9525">
              <a:solidFill>
                <a:srgbClr val="73F9CF"/>
              </a:solidFill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xmlns="" id="{352F4DA0-3C52-6F3A-DD9C-2567F0D3BA5F}"/>
              </a:ext>
            </a:extLst>
          </p:cNvPr>
          <p:cNvGrpSpPr/>
          <p:nvPr userDrawn="1"/>
        </p:nvGrpSpPr>
        <p:grpSpPr>
          <a:xfrm>
            <a:off x="9108556" y="335763"/>
            <a:ext cx="2919033" cy="327918"/>
            <a:chOff x="6425387" y="253595"/>
            <a:chExt cx="3762836" cy="422709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xmlns="" id="{275C09DE-103A-E61A-4F36-B7035AA243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4649" y="253595"/>
              <a:ext cx="633574" cy="422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xmlns="" id="{71E51676-665D-5F58-6619-3A45AE7A5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5387" y="253595"/>
              <a:ext cx="1535050" cy="376138"/>
            </a:xfrm>
            <a:prstGeom prst="rect">
              <a:avLst/>
            </a:prstGeom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xmlns="" id="{0EC9A0E6-2186-0486-D651-3D04D3D60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81322" y="253595"/>
              <a:ext cx="1227044" cy="409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976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xmlns="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7BAE699-64F9-49EF-B784-2DEF2B221955}" type="datetime1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xmlns="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xmlns="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Текст 6">
            <a:extLst>
              <a:ext uri="{FF2B5EF4-FFF2-40B4-BE49-F238E27FC236}">
                <a16:creationId xmlns:a16="http://schemas.microsoft.com/office/drawing/2014/main" xmlns="" id="{A8E19DA3-4B31-4259-B9A7-5F7A2E64285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73541" y="1222713"/>
            <a:ext cx="3866856" cy="42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2" name="Текст 9">
            <a:extLst>
              <a:ext uri="{FF2B5EF4-FFF2-40B4-BE49-F238E27FC236}">
                <a16:creationId xmlns:a16="http://schemas.microsoft.com/office/drawing/2014/main" xmlns="" id="{42FEA996-0F55-4FCB-8FCC-C78FEA766CF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873544" y="1790324"/>
            <a:ext cx="3866856" cy="672075"/>
          </a:xfrm>
          <a:prstGeom prst="rect">
            <a:avLst/>
          </a:prstGeo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3" name="Текст 6">
            <a:extLst>
              <a:ext uri="{FF2B5EF4-FFF2-40B4-BE49-F238E27FC236}">
                <a16:creationId xmlns:a16="http://schemas.microsoft.com/office/drawing/2014/main" xmlns="" id="{C4D8DFD8-867D-4062-800E-27B73FA83BF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854185" y="2826697"/>
            <a:ext cx="3866856" cy="4037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xmlns="" id="{01B4FB59-79EB-42C6-8468-505204DD843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854185" y="3374436"/>
            <a:ext cx="3866856" cy="672075"/>
          </a:xfrm>
          <a:prstGeom prst="rect">
            <a:avLst/>
          </a:prstGeo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xmlns="" id="{2DD2E24E-A578-41A0-8812-3CEB5EB7DE2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854185" y="4410809"/>
            <a:ext cx="3866856" cy="4039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xmlns="" id="{29120726-8DD9-4194-A282-2630D18F49E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854185" y="4958548"/>
            <a:ext cx="3866856" cy="672075"/>
          </a:xfrm>
          <a:prstGeom prst="rect">
            <a:avLst/>
          </a:prstGeo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0" name="Текст 6">
            <a:extLst>
              <a:ext uri="{FF2B5EF4-FFF2-40B4-BE49-F238E27FC236}">
                <a16:creationId xmlns:a16="http://schemas.microsoft.com/office/drawing/2014/main" xmlns="" id="{F30BC2DD-F35E-474E-A833-EA478E7F80B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46648" y="1222713"/>
            <a:ext cx="3866856" cy="42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xmlns="" id="{7124A073-4FEB-4F54-A9B4-6797D7B46C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46651" y="1790324"/>
            <a:ext cx="3866856" cy="672075"/>
          </a:xfrm>
          <a:prstGeom prst="rect">
            <a:avLst/>
          </a:prstGeo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2" name="Текст 6">
            <a:extLst>
              <a:ext uri="{FF2B5EF4-FFF2-40B4-BE49-F238E27FC236}">
                <a16:creationId xmlns:a16="http://schemas.microsoft.com/office/drawing/2014/main" xmlns="" id="{17FB4F65-9ABC-4376-8283-0F33F9BB91D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527292" y="2826697"/>
            <a:ext cx="3866856" cy="4037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xmlns="" id="{C2E3AAAD-E9EB-4A42-ADAF-EDA850F01E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527292" y="3374436"/>
            <a:ext cx="3866856" cy="672075"/>
          </a:xfrm>
          <a:prstGeom prst="rect">
            <a:avLst/>
          </a:prstGeo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4" name="Текст 6">
            <a:extLst>
              <a:ext uri="{FF2B5EF4-FFF2-40B4-BE49-F238E27FC236}">
                <a16:creationId xmlns:a16="http://schemas.microsoft.com/office/drawing/2014/main" xmlns="" id="{835470A4-56EB-4A53-A875-42155372D2D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527292" y="4410809"/>
            <a:ext cx="3866856" cy="4039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xmlns="" id="{ED3CC4C2-7EF9-4A4B-BDD1-B16EF36B84C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527292" y="4958548"/>
            <a:ext cx="3866856" cy="672075"/>
          </a:xfrm>
          <a:prstGeom prst="rect">
            <a:avLst/>
          </a:prstGeo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xmlns="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7" name="Текст 6">
            <a:extLst>
              <a:ext uri="{FF2B5EF4-FFF2-40B4-BE49-F238E27FC236}">
                <a16:creationId xmlns:a16="http://schemas.microsoft.com/office/drawing/2014/main" xmlns="" id="{53CEA4EC-5717-426C-A1A1-534D0A05524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8493" y="1187988"/>
            <a:ext cx="771003" cy="42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01</a:t>
            </a:r>
          </a:p>
        </p:txBody>
      </p:sp>
      <p:sp>
        <p:nvSpPr>
          <p:cNvPr id="28" name="Текст 6">
            <a:extLst>
              <a:ext uri="{FF2B5EF4-FFF2-40B4-BE49-F238E27FC236}">
                <a16:creationId xmlns:a16="http://schemas.microsoft.com/office/drawing/2014/main" xmlns="" id="{ECD22E46-ECAB-4A6C-9243-E1661118B47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9137" y="2791972"/>
            <a:ext cx="771003" cy="4037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02</a:t>
            </a:r>
          </a:p>
        </p:txBody>
      </p:sp>
      <p:sp>
        <p:nvSpPr>
          <p:cNvPr id="29" name="Текст 6">
            <a:extLst>
              <a:ext uri="{FF2B5EF4-FFF2-40B4-BE49-F238E27FC236}">
                <a16:creationId xmlns:a16="http://schemas.microsoft.com/office/drawing/2014/main" xmlns="" id="{A3CA815C-23B0-4736-B973-0A405AFC5D0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59137" y="4376084"/>
            <a:ext cx="771003" cy="4039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03</a:t>
            </a:r>
          </a:p>
        </p:txBody>
      </p:sp>
      <p:sp>
        <p:nvSpPr>
          <p:cNvPr id="30" name="Текст 6">
            <a:extLst>
              <a:ext uri="{FF2B5EF4-FFF2-40B4-BE49-F238E27FC236}">
                <a16:creationId xmlns:a16="http://schemas.microsoft.com/office/drawing/2014/main" xmlns="" id="{0C64CE05-E630-4FDE-B773-3165E579B3B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51600" y="1187988"/>
            <a:ext cx="771003" cy="42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04</a:t>
            </a:r>
          </a:p>
        </p:txBody>
      </p:sp>
      <p:sp>
        <p:nvSpPr>
          <p:cNvPr id="31" name="Текст 6">
            <a:extLst>
              <a:ext uri="{FF2B5EF4-FFF2-40B4-BE49-F238E27FC236}">
                <a16:creationId xmlns:a16="http://schemas.microsoft.com/office/drawing/2014/main" xmlns="" id="{52DBB510-86A6-45BB-B6E1-54FE5A86B49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432244" y="2791972"/>
            <a:ext cx="771003" cy="4037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05</a:t>
            </a:r>
          </a:p>
        </p:txBody>
      </p:sp>
      <p:sp>
        <p:nvSpPr>
          <p:cNvPr id="32" name="Текст 6">
            <a:extLst>
              <a:ext uri="{FF2B5EF4-FFF2-40B4-BE49-F238E27FC236}">
                <a16:creationId xmlns:a16="http://schemas.microsoft.com/office/drawing/2014/main" xmlns="" id="{CA530A5B-20B1-4742-8CF2-55C8F5CC1E9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432244" y="4376084"/>
            <a:ext cx="771003" cy="4039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418885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xmlns="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AFA80CC-940E-479C-90C0-76DA923785E9}" type="datetime1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xmlns="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xmlns="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xmlns="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7" name="Рисунок 7">
            <a:extLst>
              <a:ext uri="{FF2B5EF4-FFF2-40B4-BE49-F238E27FC236}">
                <a16:creationId xmlns:a16="http://schemas.microsoft.com/office/drawing/2014/main" xmlns="" id="{7F6989B1-EABA-40DD-BFD6-7E0075CDDE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40147" y="1016001"/>
            <a:ext cx="4405777" cy="3078479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28" name="Рисунок 9">
            <a:extLst>
              <a:ext uri="{FF2B5EF4-FFF2-40B4-BE49-F238E27FC236}">
                <a16:creationId xmlns:a16="http://schemas.microsoft.com/office/drawing/2014/main" xmlns="" id="{C157B27F-5477-43C4-BE9E-F7CF2A081F1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40149" y="4389108"/>
            <a:ext cx="4405775" cy="1811668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9" name="Рисунок 11">
            <a:extLst>
              <a:ext uri="{FF2B5EF4-FFF2-40B4-BE49-F238E27FC236}">
                <a16:creationId xmlns:a16="http://schemas.microsoft.com/office/drawing/2014/main" xmlns="" id="{3E695B26-F7D2-4380-AAA1-0FB24A689AA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6075" y="3223948"/>
            <a:ext cx="6806142" cy="2976827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30" name="Текст 15">
            <a:extLst>
              <a:ext uri="{FF2B5EF4-FFF2-40B4-BE49-F238E27FC236}">
                <a16:creationId xmlns:a16="http://schemas.microsoft.com/office/drawing/2014/main" xmlns="" id="{7EA2CF14-9D94-4B6F-AAA7-0B38CBB65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6075" y="1016001"/>
            <a:ext cx="6806142" cy="20298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xmlns="" id="{8909D3DD-8766-4DF8-A38C-44840B2476CA}"/>
              </a:ext>
            </a:extLst>
          </p:cNvPr>
          <p:cNvSpPr/>
          <p:nvPr userDrawn="1"/>
        </p:nvSpPr>
        <p:spPr>
          <a:xfrm>
            <a:off x="346075" y="1016001"/>
            <a:ext cx="6806142" cy="202988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016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xmlns="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82A4DA7B-A7D8-4443-AD1C-4C7CDC678488}" type="datetime1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xmlns="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xmlns="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3" name="Текст 101">
            <a:extLst>
              <a:ext uri="{FF2B5EF4-FFF2-40B4-BE49-F238E27FC236}">
                <a16:creationId xmlns:a16="http://schemas.microsoft.com/office/drawing/2014/main" xmlns="" id="{B61EFF39-7063-4F67-A1C0-B9D05F3602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94303" y="2973742"/>
            <a:ext cx="2190810" cy="9105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ru-RU" dirty="0"/>
            </a:lvl1pPr>
          </a:lstStyle>
          <a:p>
            <a:pPr lvl="0"/>
            <a:r>
              <a:rPr lang="ru-RU" dirty="0"/>
              <a:t>Текст</a:t>
            </a:r>
          </a:p>
        </p:txBody>
      </p: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xmlns="" id="{284E790D-FC06-4D42-A303-8FA7AED859E7}"/>
              </a:ext>
            </a:extLst>
          </p:cNvPr>
          <p:cNvGrpSpPr/>
          <p:nvPr userDrawn="1"/>
        </p:nvGrpSpPr>
        <p:grpSpPr>
          <a:xfrm>
            <a:off x="5561724" y="1634428"/>
            <a:ext cx="1068553" cy="165220"/>
            <a:chOff x="7188331" y="3346390"/>
            <a:chExt cx="1068553" cy="165220"/>
          </a:xfrm>
        </p:grpSpPr>
        <p:sp>
          <p:nvSpPr>
            <p:cNvPr id="67" name="图形">
              <a:extLst>
                <a:ext uri="{FF2B5EF4-FFF2-40B4-BE49-F238E27FC236}">
                  <a16:creationId xmlns:a16="http://schemas.microsoft.com/office/drawing/2014/main" xmlns="" id="{BF1C219F-724E-405B-9892-A056A62D03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 flipV="1">
              <a:off x="8089614" y="3346390"/>
              <a:ext cx="167270" cy="165220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accent1"/>
              </a:solidFill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218323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/>
            </a:p>
          </p:txBody>
        </p: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xmlns="" id="{84BFEDD4-ACF8-4039-89E0-BCA4375D208C}"/>
                </a:ext>
              </a:extLst>
            </p:cNvPr>
            <p:cNvCxnSpPr>
              <a:cxnSpLocks/>
              <a:endCxn id="67" idx="6"/>
            </p:cNvCxnSpPr>
            <p:nvPr userDrawn="1"/>
          </p:nvCxnSpPr>
          <p:spPr>
            <a:xfrm>
              <a:off x="7188331" y="3429000"/>
              <a:ext cx="901283" cy="0"/>
            </a:xfrm>
            <a:prstGeom prst="line">
              <a:avLst/>
            </a:prstGeom>
            <a:ln w="2540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Текст 74">
            <a:extLst>
              <a:ext uri="{FF2B5EF4-FFF2-40B4-BE49-F238E27FC236}">
                <a16:creationId xmlns:a16="http://schemas.microsoft.com/office/drawing/2014/main" xmlns="" id="{A0F2F041-BB01-463D-9CD2-6A231D5924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2924" y="1588128"/>
            <a:ext cx="4902200" cy="712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6" name="Текст 74">
            <a:extLst>
              <a:ext uri="{FF2B5EF4-FFF2-40B4-BE49-F238E27FC236}">
                <a16:creationId xmlns:a16="http://schemas.microsoft.com/office/drawing/2014/main" xmlns="" id="{58BDD636-A558-406A-A768-05FF3D12BD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62924" y="2445138"/>
            <a:ext cx="4902200" cy="712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7" name="Текст 74">
            <a:extLst>
              <a:ext uri="{FF2B5EF4-FFF2-40B4-BE49-F238E27FC236}">
                <a16:creationId xmlns:a16="http://schemas.microsoft.com/office/drawing/2014/main" xmlns="" id="{53EE4994-79EE-43D0-B40B-E2DE25879B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2924" y="3302147"/>
            <a:ext cx="4902200" cy="712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8" name="Текст 74">
            <a:extLst>
              <a:ext uri="{FF2B5EF4-FFF2-40B4-BE49-F238E27FC236}">
                <a16:creationId xmlns:a16="http://schemas.microsoft.com/office/drawing/2014/main" xmlns="" id="{4CD31D83-EE69-46A0-B5B2-B2969969DC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62924" y="4159156"/>
            <a:ext cx="4902200" cy="712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9" name="Текст 74">
            <a:extLst>
              <a:ext uri="{FF2B5EF4-FFF2-40B4-BE49-F238E27FC236}">
                <a16:creationId xmlns:a16="http://schemas.microsoft.com/office/drawing/2014/main" xmlns="" id="{BFB2A4EF-E632-42AC-82F0-453D4A95A9E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62924" y="5016166"/>
            <a:ext cx="4902200" cy="712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7610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xmlns="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4E505DF-C567-47F2-9374-60838F800101}" type="datetime1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xmlns="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xmlns="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xmlns="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xmlns="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26867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xmlns="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626932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xmlns="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807582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xmlns="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3407647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xmlns="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4584029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xmlns="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5184094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69948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xmlns="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2938A0C3-5C2F-47B8-B008-79A49A1195BA}" type="datetime1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xmlns="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xmlns="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xmlns="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xmlns="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16000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xmlns="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395537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xmlns="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284561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xmlns="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2664098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xmlns="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3553122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xmlns="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3932659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xmlns="" id="{6305AE9F-2B19-4EA1-A48B-435746C35E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83077" y="4821684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xmlns="" id="{CF9D9CFB-62B9-4CE0-8770-0CB398D99F7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83077" y="5201221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16386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xmlns="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F4F29EB-DFD0-428E-8E89-ED117A3553E3}" type="datetime1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xmlns="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xmlns="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xmlns="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xmlns="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16000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xmlns="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395537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xmlns="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284561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xmlns="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2664098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xmlns="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3553122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xmlns="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3932659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xmlns="" id="{6305AE9F-2B19-4EA1-A48B-435746C35E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83077" y="4821684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xmlns="" id="{CF9D9CFB-62B9-4CE0-8770-0CB398D99F7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83077" y="5201221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805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д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xmlns="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52F0272-0FEA-44CE-966E-3D169B2F53D4}" type="datetime1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xmlns="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xmlns="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Текст 35">
            <a:extLst>
              <a:ext uri="{FF2B5EF4-FFF2-40B4-BE49-F238E27FC236}">
                <a16:creationId xmlns:a16="http://schemas.microsoft.com/office/drawing/2014/main" xmlns="" id="{BE583EE3-33C6-4FCC-9F56-28AB0B4FCAD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6075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35">
            <a:extLst>
              <a:ext uri="{FF2B5EF4-FFF2-40B4-BE49-F238E27FC236}">
                <a16:creationId xmlns:a16="http://schemas.microsoft.com/office/drawing/2014/main" xmlns="" id="{AFEBE25F-FFFE-4B9D-94E7-7A69C7B0D74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6075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2" name="Текст 35">
            <a:extLst>
              <a:ext uri="{FF2B5EF4-FFF2-40B4-BE49-F238E27FC236}">
                <a16:creationId xmlns:a16="http://schemas.microsoft.com/office/drawing/2014/main" xmlns="" id="{3E63DE62-DFB7-44A9-A85D-B687FAE797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32960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3" name="Текст 35">
            <a:extLst>
              <a:ext uri="{FF2B5EF4-FFF2-40B4-BE49-F238E27FC236}">
                <a16:creationId xmlns:a16="http://schemas.microsoft.com/office/drawing/2014/main" xmlns="" id="{65791B9B-D32F-4C66-AD0A-B1F3CB6B2B2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832960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4" name="Текст 35">
            <a:extLst>
              <a:ext uri="{FF2B5EF4-FFF2-40B4-BE49-F238E27FC236}">
                <a16:creationId xmlns:a16="http://schemas.microsoft.com/office/drawing/2014/main" xmlns="" id="{3052024B-27A5-4D0B-A7E7-5161FB0ED37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330862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5" name="Текст 35">
            <a:extLst>
              <a:ext uri="{FF2B5EF4-FFF2-40B4-BE49-F238E27FC236}">
                <a16:creationId xmlns:a16="http://schemas.microsoft.com/office/drawing/2014/main" xmlns="" id="{9DFC47B0-ECC1-49CE-99A3-DC05480669A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330862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6" name="Текст 35">
            <a:extLst>
              <a:ext uri="{FF2B5EF4-FFF2-40B4-BE49-F238E27FC236}">
                <a16:creationId xmlns:a16="http://schemas.microsoft.com/office/drawing/2014/main" xmlns="" id="{3B86BD35-3919-4E07-B138-AAF7CFF7DF0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593517" y="4358152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7" name="Текст 35">
            <a:extLst>
              <a:ext uri="{FF2B5EF4-FFF2-40B4-BE49-F238E27FC236}">
                <a16:creationId xmlns:a16="http://schemas.microsoft.com/office/drawing/2014/main" xmlns="" id="{10D94F19-5929-4A71-8C96-769ED6DD0BA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93517" y="4714154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8" name="Текст 35">
            <a:extLst>
              <a:ext uri="{FF2B5EF4-FFF2-40B4-BE49-F238E27FC236}">
                <a16:creationId xmlns:a16="http://schemas.microsoft.com/office/drawing/2014/main" xmlns="" id="{D84303F2-08F5-497F-BC9B-59F70995863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080402" y="4358152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9" name="Текст 35">
            <a:extLst>
              <a:ext uri="{FF2B5EF4-FFF2-40B4-BE49-F238E27FC236}">
                <a16:creationId xmlns:a16="http://schemas.microsoft.com/office/drawing/2014/main" xmlns="" id="{EA5C32CD-4539-4313-8B67-943CB8F5EBD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080402" y="4714154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xmlns="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59117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блема и 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xmlns="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62B0DBE-B5A9-470E-85A9-7CC062D5339A}" type="datetime1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xmlns="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xmlns="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xmlns="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30" name="Текст 35">
            <a:extLst>
              <a:ext uri="{FF2B5EF4-FFF2-40B4-BE49-F238E27FC236}">
                <a16:creationId xmlns:a16="http://schemas.microsoft.com/office/drawing/2014/main" xmlns="" id="{2FAEFDC9-8968-4F3D-8F8F-5591D6F30FE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7027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Описание проблемы </a:t>
            </a:r>
          </a:p>
        </p:txBody>
      </p:sp>
      <p:sp>
        <p:nvSpPr>
          <p:cNvPr id="152" name="Текст 35">
            <a:extLst>
              <a:ext uri="{FF2B5EF4-FFF2-40B4-BE49-F238E27FC236}">
                <a16:creationId xmlns:a16="http://schemas.microsoft.com/office/drawing/2014/main" xmlns="" id="{A7C77525-23F2-401E-A901-0374D8239BB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64542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Примеры уже имеющихся способов решения данной проблемы</a:t>
            </a:r>
          </a:p>
        </p:txBody>
      </p:sp>
      <p:sp>
        <p:nvSpPr>
          <p:cNvPr id="153" name="Текст 35">
            <a:extLst>
              <a:ext uri="{FF2B5EF4-FFF2-40B4-BE49-F238E27FC236}">
                <a16:creationId xmlns:a16="http://schemas.microsoft.com/office/drawing/2014/main" xmlns="" id="{D2F4E226-3842-4532-A60F-4E8C02DAD6D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5481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Ваше предложение решения данной проблемы</a:t>
            </a:r>
          </a:p>
        </p:txBody>
      </p:sp>
      <p:sp>
        <p:nvSpPr>
          <p:cNvPr id="189" name="Текст 35">
            <a:extLst>
              <a:ext uri="{FF2B5EF4-FFF2-40B4-BE49-F238E27FC236}">
                <a16:creationId xmlns:a16="http://schemas.microsoft.com/office/drawing/2014/main" xmlns="" id="{C44A233F-7BDF-4F40-844F-FC23B1912A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7027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Проблема</a:t>
            </a:r>
          </a:p>
        </p:txBody>
      </p:sp>
      <p:sp>
        <p:nvSpPr>
          <p:cNvPr id="190" name="Текст 35">
            <a:extLst>
              <a:ext uri="{FF2B5EF4-FFF2-40B4-BE49-F238E27FC236}">
                <a16:creationId xmlns:a16="http://schemas.microsoft.com/office/drawing/2014/main" xmlns="" id="{1683ED6E-2444-48B8-A78B-F1EBA53E21C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64542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Альтернативные решения</a:t>
            </a:r>
          </a:p>
        </p:txBody>
      </p:sp>
      <p:sp>
        <p:nvSpPr>
          <p:cNvPr id="191" name="Текст 35">
            <a:extLst>
              <a:ext uri="{FF2B5EF4-FFF2-40B4-BE49-F238E27FC236}">
                <a16:creationId xmlns:a16="http://schemas.microsoft.com/office/drawing/2014/main" xmlns="" id="{B788F042-DAFC-4B5A-B1AA-8ADEFAAA98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85481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Решение</a:t>
            </a:r>
          </a:p>
        </p:txBody>
      </p:sp>
    </p:spTree>
    <p:extLst>
      <p:ext uri="{BB962C8B-B14F-4D97-AF65-F5344CB8AC3E}">
        <p14:creationId xmlns:p14="http://schemas.microsoft.com/office/powerpoint/2010/main" val="8752738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icture Placeholder 1">
            <a:extLst>
              <a:ext uri="{FF2B5EF4-FFF2-40B4-BE49-F238E27FC236}">
                <a16:creationId xmlns:a16="http://schemas.microsoft.com/office/drawing/2014/main" xmlns="" id="{F4BB4485-D5EB-48AD-A465-1B1299C88C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62940" y="1264478"/>
            <a:ext cx="3866121" cy="2436377"/>
          </a:xfrm>
          <a:prstGeom prst="rect">
            <a:avLst/>
          </a:prstGeom>
        </p:spPr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xmlns="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D396B86-640F-4AD1-BBB2-E085B6CD8771}" type="datetime1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xmlns="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xmlns="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xmlns="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xmlns="" id="{8340B20B-0618-415E-8908-3C85578C4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6075" y="4656083"/>
            <a:ext cx="3626835" cy="15446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0" name="Текст 7">
            <a:extLst>
              <a:ext uri="{FF2B5EF4-FFF2-40B4-BE49-F238E27FC236}">
                <a16:creationId xmlns:a16="http://schemas.microsoft.com/office/drawing/2014/main" xmlns="" id="{47A76FC9-6FDA-4102-9D33-F9766B07D3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0502" y="4656083"/>
            <a:ext cx="3626835" cy="15446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1" name="Текст 7">
            <a:extLst>
              <a:ext uri="{FF2B5EF4-FFF2-40B4-BE49-F238E27FC236}">
                <a16:creationId xmlns:a16="http://schemas.microsoft.com/office/drawing/2014/main" xmlns="" id="{7C8F4076-BB2C-4FA3-9BAD-5EF87B638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30203" y="4656083"/>
            <a:ext cx="3626835" cy="15446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469912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xmlns="" id="{A5F6008C-951E-4E5C-B47F-6040B193FB33}"/>
              </a:ext>
            </a:extLst>
          </p:cNvPr>
          <p:cNvSpPr/>
          <p:nvPr userDrawn="1"/>
        </p:nvSpPr>
        <p:spPr>
          <a:xfrm flipV="1">
            <a:off x="0" y="4324414"/>
            <a:ext cx="5330956" cy="67850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xmlns="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3AF0E63-1EB1-47F5-B09E-CA3E5DE528F3}" type="datetime1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xmlns="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xmlns="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xmlns="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xmlns="" id="{8340B20B-0618-415E-8908-3C85578C4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0643" y="4324451"/>
            <a:ext cx="4121687" cy="16122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0" name="Текст 7">
            <a:extLst>
              <a:ext uri="{FF2B5EF4-FFF2-40B4-BE49-F238E27FC236}">
                <a16:creationId xmlns:a16="http://schemas.microsoft.com/office/drawing/2014/main" xmlns="" id="{47A76FC9-6FDA-4102-9D33-F9766B07D3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57950" y="4324451"/>
            <a:ext cx="4121687" cy="16122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9" name="Picture Placeholder 1">
            <a:extLst>
              <a:ext uri="{FF2B5EF4-FFF2-40B4-BE49-F238E27FC236}">
                <a16:creationId xmlns:a16="http://schemas.microsoft.com/office/drawing/2014/main" xmlns="" id="{F4BB4485-D5EB-48AD-A465-1B1299C88C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0642" y="1577998"/>
            <a:ext cx="4121688" cy="2283975"/>
          </a:xfrm>
          <a:prstGeom prst="rect">
            <a:avLst/>
          </a:prstGeom>
        </p:spPr>
      </p:sp>
      <p:sp>
        <p:nvSpPr>
          <p:cNvPr id="123" name="Picture Placeholder 1">
            <a:extLst>
              <a:ext uri="{FF2B5EF4-FFF2-40B4-BE49-F238E27FC236}">
                <a16:creationId xmlns:a16="http://schemas.microsoft.com/office/drawing/2014/main" xmlns="" id="{C7FB8BAF-17B6-40DC-9912-73B3494AC4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855540" y="1577998"/>
            <a:ext cx="4121688" cy="2283975"/>
          </a:xfrm>
          <a:prstGeom prst="rect">
            <a:avLst/>
          </a:prstGeom>
        </p:spPr>
      </p:sp>
      <p:sp>
        <p:nvSpPr>
          <p:cNvPr id="124" name="Прямоугольник 123">
            <a:extLst>
              <a:ext uri="{FF2B5EF4-FFF2-40B4-BE49-F238E27FC236}">
                <a16:creationId xmlns:a16="http://schemas.microsoft.com/office/drawing/2014/main" xmlns="" id="{051171B0-5B98-49B1-802A-F182B5FE7BCA}"/>
              </a:ext>
            </a:extLst>
          </p:cNvPr>
          <p:cNvSpPr/>
          <p:nvPr userDrawn="1"/>
        </p:nvSpPr>
        <p:spPr>
          <a:xfrm flipV="1">
            <a:off x="6862163" y="4324414"/>
            <a:ext cx="5330956" cy="67850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39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xmlns="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7EB9651-F031-4963-AFE9-33BCC0E88757}" type="datetime1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xmlns="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xmlns="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Блок-схема: узел 9">
            <a:extLst>
              <a:ext uri="{FF2B5EF4-FFF2-40B4-BE49-F238E27FC236}">
                <a16:creationId xmlns:a16="http://schemas.microsoft.com/office/drawing/2014/main" xmlns="" id="{3395AA38-74A1-4EBE-A8B4-DF61166BCDE8}"/>
              </a:ext>
            </a:extLst>
          </p:cNvPr>
          <p:cNvSpPr/>
          <p:nvPr userDrawn="1"/>
        </p:nvSpPr>
        <p:spPr>
          <a:xfrm>
            <a:off x="806323" y="1263505"/>
            <a:ext cx="1843581" cy="1776196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1" name="Блок-схема: узел 10">
            <a:extLst>
              <a:ext uri="{FF2B5EF4-FFF2-40B4-BE49-F238E27FC236}">
                <a16:creationId xmlns:a16="http://schemas.microsoft.com/office/drawing/2014/main" xmlns="" id="{203AB3E4-2426-4FCC-A5A8-E0742A900E88}"/>
              </a:ext>
            </a:extLst>
          </p:cNvPr>
          <p:cNvSpPr/>
          <p:nvPr userDrawn="1"/>
        </p:nvSpPr>
        <p:spPr>
          <a:xfrm>
            <a:off x="3014568" y="1263505"/>
            <a:ext cx="1843581" cy="1776196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3" name="Блок-схема: узел 12">
            <a:extLst>
              <a:ext uri="{FF2B5EF4-FFF2-40B4-BE49-F238E27FC236}">
                <a16:creationId xmlns:a16="http://schemas.microsoft.com/office/drawing/2014/main" xmlns="" id="{724B65E7-D007-4D56-AD71-53527B8C9111}"/>
              </a:ext>
            </a:extLst>
          </p:cNvPr>
          <p:cNvSpPr/>
          <p:nvPr userDrawn="1"/>
        </p:nvSpPr>
        <p:spPr>
          <a:xfrm>
            <a:off x="5191192" y="1263505"/>
            <a:ext cx="1843581" cy="1776196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4" name="Блок-схема: узел 13">
            <a:extLst>
              <a:ext uri="{FF2B5EF4-FFF2-40B4-BE49-F238E27FC236}">
                <a16:creationId xmlns:a16="http://schemas.microsoft.com/office/drawing/2014/main" xmlns="" id="{F22B6E87-DC5C-4C5D-8379-65E3242EC328}"/>
              </a:ext>
            </a:extLst>
          </p:cNvPr>
          <p:cNvSpPr/>
          <p:nvPr userDrawn="1"/>
        </p:nvSpPr>
        <p:spPr>
          <a:xfrm>
            <a:off x="7366644" y="1263505"/>
            <a:ext cx="1843581" cy="1776196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5" name="Блок-схема: узел 14">
            <a:extLst>
              <a:ext uri="{FF2B5EF4-FFF2-40B4-BE49-F238E27FC236}">
                <a16:creationId xmlns:a16="http://schemas.microsoft.com/office/drawing/2014/main" xmlns="" id="{8D74E0F3-44A5-4115-A1DE-CFC6C8DAB3B9}"/>
              </a:ext>
            </a:extLst>
          </p:cNvPr>
          <p:cNvSpPr/>
          <p:nvPr userDrawn="1"/>
        </p:nvSpPr>
        <p:spPr>
          <a:xfrm>
            <a:off x="9542096" y="1263505"/>
            <a:ext cx="1843581" cy="1776196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6" name="Рисунок 4">
            <a:extLst>
              <a:ext uri="{FF2B5EF4-FFF2-40B4-BE49-F238E27FC236}">
                <a16:creationId xmlns:a16="http://schemas.microsoft.com/office/drawing/2014/main" xmlns="" id="{ED726E30-C1D6-4285-B31D-DB4B0AFE1C8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60028" y="1431521"/>
            <a:ext cx="1536171" cy="144016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867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xmlns="" id="{5D666330-2A8F-40C2-96E1-1AA626B564F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168273" y="1431521"/>
            <a:ext cx="1536171" cy="1440161"/>
          </a:xfrm>
          <a:prstGeom prst="ellipse">
            <a:avLst/>
          </a:prstGeom>
        </p:spPr>
        <p:txBody>
          <a:bodyPr tIns="0" bIns="0">
            <a:normAutofit/>
          </a:bodyPr>
          <a:lstStyle>
            <a:lvl1pPr marL="0" indent="0">
              <a:buNone/>
              <a:defRPr sz="1867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18" name="Рисунок 4">
            <a:extLst>
              <a:ext uri="{FF2B5EF4-FFF2-40B4-BE49-F238E27FC236}">
                <a16:creationId xmlns:a16="http://schemas.microsoft.com/office/drawing/2014/main" xmlns="" id="{2B4C0267-B13E-48F6-8769-4A51CE018D2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344897" y="1431521"/>
            <a:ext cx="1536171" cy="144016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867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19" name="Рисунок 4">
            <a:extLst>
              <a:ext uri="{FF2B5EF4-FFF2-40B4-BE49-F238E27FC236}">
                <a16:creationId xmlns:a16="http://schemas.microsoft.com/office/drawing/2014/main" xmlns="" id="{11ECAAE6-96D9-458E-A79E-8B71C85EA8C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520349" y="1431521"/>
            <a:ext cx="1536171" cy="144016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867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20" name="Рисунок 4">
            <a:extLst>
              <a:ext uri="{FF2B5EF4-FFF2-40B4-BE49-F238E27FC236}">
                <a16:creationId xmlns:a16="http://schemas.microsoft.com/office/drawing/2014/main" xmlns="" id="{24FBB95A-DD8F-4C88-9617-11735A213E7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695801" y="1431521"/>
            <a:ext cx="1536171" cy="144016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867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45" name="Заголовок 1">
            <a:extLst>
              <a:ext uri="{FF2B5EF4-FFF2-40B4-BE49-F238E27FC236}">
                <a16:creationId xmlns:a16="http://schemas.microsoft.com/office/drawing/2014/main" xmlns="" id="{DD9DB7EE-83C4-47FA-86C2-BDA70A053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/>
            </a:lvl1pPr>
          </a:lstStyle>
          <a:p>
            <a:r>
              <a:rPr lang="ru-RU" dirty="0"/>
              <a:t>КОМАНДА «НАЗВАНИЕ»</a:t>
            </a:r>
          </a:p>
        </p:txBody>
      </p:sp>
      <p:sp>
        <p:nvSpPr>
          <p:cNvPr id="46" name="Текст 35">
            <a:extLst>
              <a:ext uri="{FF2B5EF4-FFF2-40B4-BE49-F238E27FC236}">
                <a16:creationId xmlns:a16="http://schemas.microsoft.com/office/drawing/2014/main" xmlns="" id="{1FE01676-F1D6-4F0B-B3F9-B0927527ABA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06323" y="3478527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Autofit/>
          </a:bodyPr>
          <a:lstStyle>
            <a:lvl1pPr marL="0" indent="0" algn="ctr">
              <a:buFont typeface="Courier New" panose="02070309020205020404" pitchFamily="49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Имя</a:t>
            </a:r>
          </a:p>
          <a:p>
            <a:pPr lvl="0"/>
            <a:r>
              <a:rPr lang="ru-RU" dirty="0"/>
              <a:t>Фамилия</a:t>
            </a:r>
          </a:p>
        </p:txBody>
      </p:sp>
      <p:sp>
        <p:nvSpPr>
          <p:cNvPr id="47" name="Текст 35">
            <a:extLst>
              <a:ext uri="{FF2B5EF4-FFF2-40B4-BE49-F238E27FC236}">
                <a16:creationId xmlns:a16="http://schemas.microsoft.com/office/drawing/2014/main" xmlns="" id="{FACA3955-006D-424E-AF29-FC0EE3BE86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323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Courier New" panose="02070309020205020404" pitchFamily="49" charset="0"/>
              <a:buChar char="o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48" name="Текст 35">
            <a:extLst>
              <a:ext uri="{FF2B5EF4-FFF2-40B4-BE49-F238E27FC236}">
                <a16:creationId xmlns:a16="http://schemas.microsoft.com/office/drawing/2014/main" xmlns="" id="{FF9E7FDB-3FF3-46D9-8D75-F4B0F7DC9E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14568" y="3478527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Autofit/>
          </a:bodyPr>
          <a:lstStyle>
            <a:lvl1pPr marL="0" indent="0" algn="ctr">
              <a:buFont typeface="Courier New" panose="02070309020205020404" pitchFamily="49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Имя </a:t>
            </a:r>
          </a:p>
          <a:p>
            <a:pPr lvl="0"/>
            <a:r>
              <a:rPr lang="ru-RU" dirty="0"/>
              <a:t>Фамилия</a:t>
            </a:r>
          </a:p>
        </p:txBody>
      </p:sp>
      <p:sp>
        <p:nvSpPr>
          <p:cNvPr id="49" name="Текст 35">
            <a:extLst>
              <a:ext uri="{FF2B5EF4-FFF2-40B4-BE49-F238E27FC236}">
                <a16:creationId xmlns:a16="http://schemas.microsoft.com/office/drawing/2014/main" xmlns="" id="{D134429E-1F41-4952-92F7-E1A3625ABB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14568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Courier New" panose="02070309020205020404" pitchFamily="49" charset="0"/>
              <a:buChar char="o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0" name="Текст 35">
            <a:extLst>
              <a:ext uri="{FF2B5EF4-FFF2-40B4-BE49-F238E27FC236}">
                <a16:creationId xmlns:a16="http://schemas.microsoft.com/office/drawing/2014/main" xmlns="" id="{8C9A8466-58C2-4634-B8A8-5788915A5D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91192" y="3478527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Autofit/>
          </a:bodyPr>
          <a:lstStyle>
            <a:lvl1pPr marL="0" indent="0" algn="ctr">
              <a:buFont typeface="Courier New" panose="02070309020205020404" pitchFamily="49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Имя </a:t>
            </a:r>
          </a:p>
          <a:p>
            <a:pPr lvl="0"/>
            <a:r>
              <a:rPr lang="ru-RU" dirty="0"/>
              <a:t>Фамилия</a:t>
            </a:r>
          </a:p>
        </p:txBody>
      </p:sp>
      <p:sp>
        <p:nvSpPr>
          <p:cNvPr id="51" name="Текст 35">
            <a:extLst>
              <a:ext uri="{FF2B5EF4-FFF2-40B4-BE49-F238E27FC236}">
                <a16:creationId xmlns:a16="http://schemas.microsoft.com/office/drawing/2014/main" xmlns="" id="{62B71317-1166-483E-8736-3204197AE64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91192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Courier New" panose="02070309020205020404" pitchFamily="49" charset="0"/>
              <a:buChar char="o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2" name="Текст 35">
            <a:extLst>
              <a:ext uri="{FF2B5EF4-FFF2-40B4-BE49-F238E27FC236}">
                <a16:creationId xmlns:a16="http://schemas.microsoft.com/office/drawing/2014/main" xmlns="" id="{8C38D665-1E5E-4FC2-B045-B85AEB2D1CE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66644" y="3478527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Autofit/>
          </a:bodyPr>
          <a:lstStyle>
            <a:lvl1pPr marL="0" indent="0" algn="ctr">
              <a:buFont typeface="Courier New" panose="02070309020205020404" pitchFamily="49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Имя </a:t>
            </a:r>
          </a:p>
          <a:p>
            <a:pPr lvl="0"/>
            <a:r>
              <a:rPr lang="ru-RU" dirty="0"/>
              <a:t>Фамилия</a:t>
            </a:r>
          </a:p>
        </p:txBody>
      </p:sp>
      <p:sp>
        <p:nvSpPr>
          <p:cNvPr id="53" name="Текст 35">
            <a:extLst>
              <a:ext uri="{FF2B5EF4-FFF2-40B4-BE49-F238E27FC236}">
                <a16:creationId xmlns:a16="http://schemas.microsoft.com/office/drawing/2014/main" xmlns="" id="{FE441C73-4DA4-470D-B9C8-52D6075710B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66644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Courier New" panose="02070309020205020404" pitchFamily="49" charset="0"/>
              <a:buChar char="o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4" name="Текст 35">
            <a:extLst>
              <a:ext uri="{FF2B5EF4-FFF2-40B4-BE49-F238E27FC236}">
                <a16:creationId xmlns:a16="http://schemas.microsoft.com/office/drawing/2014/main" xmlns="" id="{7618809C-A5EC-4365-80B6-929AB250118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542096" y="3478527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Autofit/>
          </a:bodyPr>
          <a:lstStyle>
            <a:lvl1pPr marL="0" indent="0" algn="ctr">
              <a:buFont typeface="Courier New" panose="02070309020205020404" pitchFamily="49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Имя </a:t>
            </a:r>
          </a:p>
          <a:p>
            <a:pPr lvl="0"/>
            <a:r>
              <a:rPr lang="ru-RU" dirty="0"/>
              <a:t>Фамилия</a:t>
            </a:r>
          </a:p>
        </p:txBody>
      </p:sp>
      <p:sp>
        <p:nvSpPr>
          <p:cNvPr id="55" name="Текст 35">
            <a:extLst>
              <a:ext uri="{FF2B5EF4-FFF2-40B4-BE49-F238E27FC236}">
                <a16:creationId xmlns:a16="http://schemas.microsoft.com/office/drawing/2014/main" xmlns="" id="{8792BADF-06A6-41F5-BB39-A425B78E145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2096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Courier New" panose="02070309020205020404" pitchFamily="49" charset="0"/>
              <a:buChar char="o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</p:spTree>
    <p:extLst>
      <p:ext uri="{BB962C8B-B14F-4D97-AF65-F5344CB8AC3E}">
        <p14:creationId xmlns:p14="http://schemas.microsoft.com/office/powerpoint/2010/main" val="21874350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1">
            <a:extLst>
              <a:ext uri="{FF2B5EF4-FFF2-40B4-BE49-F238E27FC236}">
                <a16:creationId xmlns:a16="http://schemas.microsoft.com/office/drawing/2014/main" xmlns="" id="{2E6A2544-8689-48EB-9658-2D1DE4E487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9872" y="1235915"/>
            <a:ext cx="2172255" cy="4602697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30" name="Текст 35">
            <a:extLst>
              <a:ext uri="{FF2B5EF4-FFF2-40B4-BE49-F238E27FC236}">
                <a16:creationId xmlns:a16="http://schemas.microsoft.com/office/drawing/2014/main" xmlns="" id="{34F2EADD-49A3-44E7-AC8B-D07BF1B4F1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6349" y="1641283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6" name="Текст 35">
            <a:extLst>
              <a:ext uri="{FF2B5EF4-FFF2-40B4-BE49-F238E27FC236}">
                <a16:creationId xmlns:a16="http://schemas.microsoft.com/office/drawing/2014/main" xmlns="" id="{15551546-3EE0-4A54-9DEE-1E9FEBF43B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349" y="2020820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7" name="Текст 35">
            <a:extLst>
              <a:ext uri="{FF2B5EF4-FFF2-40B4-BE49-F238E27FC236}">
                <a16:creationId xmlns:a16="http://schemas.microsoft.com/office/drawing/2014/main" xmlns="" id="{9D9ADB6F-AC53-4034-92EE-80435562B8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40021" y="1641283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8" name="Текст 35">
            <a:extLst>
              <a:ext uri="{FF2B5EF4-FFF2-40B4-BE49-F238E27FC236}">
                <a16:creationId xmlns:a16="http://schemas.microsoft.com/office/drawing/2014/main" xmlns="" id="{EAB22390-1508-4419-B1B3-375A734DF0E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040021" y="2020820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9" name="Текст 35">
            <a:extLst>
              <a:ext uri="{FF2B5EF4-FFF2-40B4-BE49-F238E27FC236}">
                <a16:creationId xmlns:a16="http://schemas.microsoft.com/office/drawing/2014/main" xmlns="" id="{FF699DD2-8E32-4C98-8444-90139EB2FD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6349" y="3864598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0" name="Текст 35">
            <a:extLst>
              <a:ext uri="{FF2B5EF4-FFF2-40B4-BE49-F238E27FC236}">
                <a16:creationId xmlns:a16="http://schemas.microsoft.com/office/drawing/2014/main" xmlns="" id="{6496F1D2-4B4B-412C-B228-1C27099F20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6349" y="4244135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1" name="Текст 35">
            <a:extLst>
              <a:ext uri="{FF2B5EF4-FFF2-40B4-BE49-F238E27FC236}">
                <a16:creationId xmlns:a16="http://schemas.microsoft.com/office/drawing/2014/main" xmlns="" id="{55E268D8-B309-4AA0-8E1B-30DF4A86725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040021" y="3864598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2" name="Текст 35">
            <a:extLst>
              <a:ext uri="{FF2B5EF4-FFF2-40B4-BE49-F238E27FC236}">
                <a16:creationId xmlns:a16="http://schemas.microsoft.com/office/drawing/2014/main" xmlns="" id="{E6797EA4-A26A-41BA-A1AB-8E1F9B9574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40021" y="4244135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cxnSp>
        <p:nvCxnSpPr>
          <p:cNvPr id="168" name="Google Shape;2799;p94">
            <a:extLst>
              <a:ext uri="{FF2B5EF4-FFF2-40B4-BE49-F238E27FC236}">
                <a16:creationId xmlns:a16="http://schemas.microsoft.com/office/drawing/2014/main" xmlns="" id="{FA0271FA-A51F-4387-9143-29364B78BFC3}"/>
              </a:ext>
            </a:extLst>
          </p:cNvPr>
          <p:cNvCxnSpPr>
            <a:cxnSpLocks/>
          </p:cNvCxnSpPr>
          <p:nvPr userDrawn="1"/>
        </p:nvCxnSpPr>
        <p:spPr>
          <a:xfrm>
            <a:off x="4244694" y="1870413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2799;p94">
            <a:extLst>
              <a:ext uri="{FF2B5EF4-FFF2-40B4-BE49-F238E27FC236}">
                <a16:creationId xmlns:a16="http://schemas.microsoft.com/office/drawing/2014/main" xmlns="" id="{83B50154-F03F-4297-B4A8-C77D1687B8DA}"/>
              </a:ext>
            </a:extLst>
          </p:cNvPr>
          <p:cNvCxnSpPr>
            <a:cxnSpLocks/>
          </p:cNvCxnSpPr>
          <p:nvPr userDrawn="1"/>
        </p:nvCxnSpPr>
        <p:spPr>
          <a:xfrm>
            <a:off x="4244694" y="4094630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2799;p94">
            <a:extLst>
              <a:ext uri="{FF2B5EF4-FFF2-40B4-BE49-F238E27FC236}">
                <a16:creationId xmlns:a16="http://schemas.microsoft.com/office/drawing/2014/main" xmlns="" id="{89D0D73E-B609-4208-BFA6-94ED3BC232A9}"/>
              </a:ext>
            </a:extLst>
          </p:cNvPr>
          <p:cNvCxnSpPr>
            <a:cxnSpLocks/>
          </p:cNvCxnSpPr>
          <p:nvPr userDrawn="1"/>
        </p:nvCxnSpPr>
        <p:spPr>
          <a:xfrm>
            <a:off x="7250583" y="1870413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2799;p94">
            <a:extLst>
              <a:ext uri="{FF2B5EF4-FFF2-40B4-BE49-F238E27FC236}">
                <a16:creationId xmlns:a16="http://schemas.microsoft.com/office/drawing/2014/main" xmlns="" id="{1DD03E5E-FCF0-4EC5-BA97-518950F7A41C}"/>
              </a:ext>
            </a:extLst>
          </p:cNvPr>
          <p:cNvCxnSpPr>
            <a:cxnSpLocks/>
          </p:cNvCxnSpPr>
          <p:nvPr userDrawn="1"/>
        </p:nvCxnSpPr>
        <p:spPr>
          <a:xfrm>
            <a:off x="7250583" y="4094630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A19765B8-4F24-5E1F-432E-F592BFAF7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xmlns="" id="{E19B813A-8796-C89A-4669-BFA5CA98F24A}"/>
              </a:ext>
            </a:extLst>
          </p:cNvPr>
          <p:cNvSpPr>
            <a:spLocks noGrp="1"/>
          </p:cNvSpPr>
          <p:nvPr>
            <p:ph type="dt" sz="half" idx="28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/>
          <a:lstStyle/>
          <a:p>
            <a:fld id="{9D490EE5-ED7D-46E8-8345-A78A0CB0F4A4}" type="datetime1">
              <a:rPr lang="ru-RU" smtClean="0"/>
              <a:t>15.12.2023</a:t>
            </a:fld>
            <a:endParaRPr lang="ru-RU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xmlns="" id="{2648A9B9-3888-6E59-EA1C-76276C4EE93D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xmlns="" id="{0E2B1EF5-F5AA-C72A-5C4D-8EE372388A4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/>
          <a:lstStyle/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419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1">
            <a:extLst>
              <a:ext uri="{FF2B5EF4-FFF2-40B4-BE49-F238E27FC236}">
                <a16:creationId xmlns:a16="http://schemas.microsoft.com/office/drawing/2014/main" xmlns="" id="{2E6A2544-8689-48EB-9658-2D1DE4E487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460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75" name="Picture Placeholder 1">
            <a:extLst>
              <a:ext uri="{FF2B5EF4-FFF2-40B4-BE49-F238E27FC236}">
                <a16:creationId xmlns:a16="http://schemas.microsoft.com/office/drawing/2014/main" xmlns="" id="{5F8A3887-CB84-43EA-BFC4-CD93F421C5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1097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02" name="Picture Placeholder 1">
            <a:extLst>
              <a:ext uri="{FF2B5EF4-FFF2-40B4-BE49-F238E27FC236}">
                <a16:creationId xmlns:a16="http://schemas.microsoft.com/office/drawing/2014/main" xmlns="" id="{E009EEBC-6069-4389-9953-A05FCC07FDF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60734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71" name="Picture Placeholder 1">
            <a:extLst>
              <a:ext uri="{FF2B5EF4-FFF2-40B4-BE49-F238E27FC236}">
                <a16:creationId xmlns:a16="http://schemas.microsoft.com/office/drawing/2014/main" xmlns="" id="{16E9D3D5-A966-4770-89F5-48C9F92735F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90368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xmlns="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C8C16AD-D907-4463-BE30-FCBB33ACAE3F}" type="datetime1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xmlns="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xmlns="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7" name="Текст 7">
            <a:extLst>
              <a:ext uri="{FF2B5EF4-FFF2-40B4-BE49-F238E27FC236}">
                <a16:creationId xmlns:a16="http://schemas.microsoft.com/office/drawing/2014/main" xmlns="" id="{B3D45624-8EA3-4B52-B030-A364BB470CC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6076" y="4929435"/>
            <a:ext cx="2739248" cy="12713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98" name="Текст 7">
            <a:extLst>
              <a:ext uri="{FF2B5EF4-FFF2-40B4-BE49-F238E27FC236}">
                <a16:creationId xmlns:a16="http://schemas.microsoft.com/office/drawing/2014/main" xmlns="" id="{CA86BD45-703D-484A-9D4A-1FEA90A4808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9562" y="4929435"/>
            <a:ext cx="2739248" cy="12713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99" name="Текст 7">
            <a:extLst>
              <a:ext uri="{FF2B5EF4-FFF2-40B4-BE49-F238E27FC236}">
                <a16:creationId xmlns:a16="http://schemas.microsoft.com/office/drawing/2014/main" xmlns="" id="{0FE3D94F-B533-4C0D-9E9B-72F0670630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93048" y="4929435"/>
            <a:ext cx="2739248" cy="12713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00" name="Текст 7">
            <a:extLst>
              <a:ext uri="{FF2B5EF4-FFF2-40B4-BE49-F238E27FC236}">
                <a16:creationId xmlns:a16="http://schemas.microsoft.com/office/drawing/2014/main" xmlns="" id="{0C4A1F6E-BDC1-410D-A748-7E90C2221E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6535" y="4929435"/>
            <a:ext cx="2739248" cy="12713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008DEFE-D4AF-4461-AEAA-AABBFA14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186458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76950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8D75465-656C-446D-B4FC-16BA4F86B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FF38C16F-B6CA-439C-A7EA-F4D86BA93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F199C1F-4F15-415B-9785-656E3024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24CDEA-C8F8-440B-AF32-9C23B1A3BAFB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E3E6E65-57D1-40C7-8969-3783F42E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DF9F549-6104-42DB-9F38-4EFE0599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E802F6-1AA2-446D-B420-9487445D66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084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4E11ED-7927-4B90-AC8D-F82F53C9D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00FCA3B8-715F-40C6-B29A-213E19655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187958A-5A4C-4B02-9495-CA625947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BED5-EE75-42B5-9E51-E643D57B01A7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0DA58BC-4097-4702-A82D-5890C665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26BC29C-D335-432A-87A8-A32B72B1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3141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61179DD-21B4-4E12-A20C-33372269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2A3FC93-6F4A-4EE8-AFCA-DF9CFF2AC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115A7E0-0935-4EB5-B94B-25D011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BED5-EE75-42B5-9E51-E643D57B01A7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C76698F-F50D-4FD8-BDB7-B99F52A8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A4A8C68-9ACB-45A0-9495-B847923A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569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64C5D4F-6203-44D4-B9D1-228CDF7EF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F6BD10A-6F65-4DE0-83EF-220FB9E8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1A966EC-CF55-4874-A37C-2712821E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BED5-EE75-42B5-9E51-E643D57B01A7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32B298F-F894-437A-9B69-753E278C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DFC1369-4A4E-4C2D-951B-3111DE69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5367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D25979-1101-4FB7-BD1A-33028500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403678B-3C4B-4DE0-A931-469B1F3D0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CAA47282-AE7A-40E7-98E3-4AB027618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4D947BD2-4719-4139-B99C-153D9BEA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BED5-EE75-42B5-9E51-E643D57B01A7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C5CF044-8A1D-4740-B303-3B9FD594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6C91380-53A3-4BCE-831E-8C7CCAB6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8976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9FEE2F7-768A-47C2-B7DE-DAA44FB23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F09DCC94-A54C-4F12-805F-2439936D1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63D00E6-D6DD-4461-BB79-2AC9329B0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FF318F95-0F8F-46DA-AFB3-0F2775576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FBED07D5-D2AF-44A6-81AC-4CDD01D9A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5A74A773-21D6-4ED1-97D4-30EAACC6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BED5-EE75-42B5-9E51-E643D57B01A7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A9BA7128-1DBA-445A-A514-539E959E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1FBBAF32-E10B-4D15-8096-39F8C841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0500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710D058-9A9F-471C-8C4A-DC760BC8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FA6F912B-9857-4B38-B649-62DB7C44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BED5-EE75-42B5-9E51-E643D57B01A7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A4F37FB3-60ED-45D0-8505-53C1F407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4777967C-CF2F-421E-AB7F-7DF50589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74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3">
            <a:extLst>
              <a:ext uri="{FF2B5EF4-FFF2-40B4-BE49-F238E27FC236}">
                <a16:creationId xmlns:a16="http://schemas.microsoft.com/office/drawing/2014/main" xmlns="" id="{1BE2B7EA-895D-4C57-B021-3ADF48C59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021F813-DBA1-42EC-A748-A9CC16659E6B}" type="datetime1">
              <a:rPr lang="ru-RU" smtClean="0"/>
              <a:t>15.12.2023</a:t>
            </a:fld>
            <a:endParaRPr lang="ru-RU"/>
          </a:p>
        </p:txBody>
      </p:sp>
      <p:sp>
        <p:nvSpPr>
          <p:cNvPr id="10" name="Нижний колонтитул 4">
            <a:extLst>
              <a:ext uri="{FF2B5EF4-FFF2-40B4-BE49-F238E27FC236}">
                <a16:creationId xmlns:a16="http://schemas.microsoft.com/office/drawing/2014/main" xmlns="" id="{8A502BD2-9512-4029-B654-E898F0583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xmlns="" id="{E6724899-9B39-4945-8292-0304D1DFF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64328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563A0FCB-1082-4C0E-9D15-1B927A54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BED5-EE75-42B5-9E51-E643D57B01A7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2A5450EA-441C-4799-8377-F4AF64F2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BE2D2288-F044-4916-BF90-85B91C34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1232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E462C7C-DC6A-4EE9-9F93-29548672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206AF68-6861-4915-8411-43789D277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04F1370-7900-47AE-97E9-00181452A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0F4BC63-2839-4BBA-B61B-F0171E04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BED5-EE75-42B5-9E51-E643D57B01A7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E5D0F6D-5F2B-4419-8873-E09ADEA8C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FC1356F1-E0FE-4AA1-B403-7FCB22F3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3716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5AAB27-9B96-44BC-97FB-82DF13F7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EF192B1B-A796-47FD-8BCD-F995D9603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D08D27B-7C5A-41BA-8314-77BD9A3AE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76D16540-AFED-4A46-AEB3-20E82BE6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BED5-EE75-42B5-9E51-E643D57B01A7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8B5162EA-E129-4566-8CE0-416F40BCA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50D9FBC-7563-4763-860E-85F0F0BD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7828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FA82FF3-FCDE-4803-9ECE-D01E710D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0BA74C74-2A15-4EA9-A732-10BF252F9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8B81882-2B06-4092-8204-A3F37A31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BED5-EE75-42B5-9E51-E643D57B01A7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6A75DD0-1B5E-4265-AE34-6D453EDB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BCC8393-5DAD-4709-89AC-3A4C1465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6536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52B493A9-83A7-40AA-8020-FA9730393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A5C3E1E4-E6D6-48A9-8BDC-3893785D6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B7A7E67-1D87-44A9-8186-6C464181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BED5-EE75-42B5-9E51-E643D57B01A7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3D45D24-E4F4-4724-BB61-0C457D4A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6EBE324-C0FA-48FD-A654-DD2B7DE1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40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2">
            <a:extLst>
              <a:ext uri="{FF2B5EF4-FFF2-40B4-BE49-F238E27FC236}">
                <a16:creationId xmlns:a16="http://schemas.microsoft.com/office/drawing/2014/main" xmlns="" id="{35915C91-9468-44E0-9A6A-47C151E1C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92" y="1016177"/>
            <a:ext cx="11561229" cy="5160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1" name="Дата 3">
            <a:extLst>
              <a:ext uri="{FF2B5EF4-FFF2-40B4-BE49-F238E27FC236}">
                <a16:creationId xmlns:a16="http://schemas.microsoft.com/office/drawing/2014/main" xmlns="" id="{6043336A-E468-4FC7-B11B-D72F24439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DE2642A-6018-4CC1-81AB-5FD8D2782D4F}" type="datetime1">
              <a:rPr lang="ru-RU" smtClean="0"/>
              <a:t>15.12.2023</a:t>
            </a:fld>
            <a:endParaRPr lang="ru-RU"/>
          </a:p>
        </p:txBody>
      </p:sp>
      <p:sp>
        <p:nvSpPr>
          <p:cNvPr id="22" name="Нижний колонтитул 4">
            <a:extLst>
              <a:ext uri="{FF2B5EF4-FFF2-40B4-BE49-F238E27FC236}">
                <a16:creationId xmlns:a16="http://schemas.microsoft.com/office/drawing/2014/main" xmlns="" id="{49E78A2F-D265-4D7D-BF63-75BF9ACF9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5">
            <a:extLst>
              <a:ext uri="{FF2B5EF4-FFF2-40B4-BE49-F238E27FC236}">
                <a16:creationId xmlns:a16="http://schemas.microsoft.com/office/drawing/2014/main" xmlns="" id="{25A0EB89-1F02-40E6-9D89-EAA34874B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xmlns="" id="{D3BCB09B-B5ED-4308-BCBC-7DB6BF7E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4688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E4079CB-26E5-4E7E-8375-84F474844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5387" y="1016001"/>
            <a:ext cx="5704418" cy="51847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C0B9B70F-56BE-4BFF-9AF1-3E24439A8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6" y="1016001"/>
            <a:ext cx="5670473" cy="51847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4" name="Дата 3">
            <a:extLst>
              <a:ext uri="{FF2B5EF4-FFF2-40B4-BE49-F238E27FC236}">
                <a16:creationId xmlns:a16="http://schemas.microsoft.com/office/drawing/2014/main" xmlns="" id="{A4424B46-3BA8-41B1-9808-8558C0F0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3014BBE-C503-4380-A869-5EE8294FE947}" type="datetime1">
              <a:rPr lang="ru-RU" smtClean="0"/>
              <a:t>15.12.2023</a:t>
            </a:fld>
            <a:endParaRPr lang="ru-RU"/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xmlns="" id="{4D73747B-1894-47A4-9E8B-797D1562E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xmlns="" id="{0C3B5973-5E99-43F7-82C6-8E450D7A9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xmlns="" id="{96698D82-4C1C-4876-84CF-285AAC91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1586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286EEAA-87D1-47A5-B9C0-E5BAD703F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386" y="1015427"/>
            <a:ext cx="5682193" cy="36512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289378" indent="0">
              <a:buNone/>
              <a:defRPr sz="1266" b="1"/>
            </a:lvl2pPr>
            <a:lvl3pPr marL="578755" indent="0">
              <a:buNone/>
              <a:defRPr sz="1141" b="1"/>
            </a:lvl3pPr>
            <a:lvl4pPr marL="868132" indent="0">
              <a:buNone/>
              <a:defRPr sz="1013" b="1"/>
            </a:lvl4pPr>
            <a:lvl5pPr marL="1157510" indent="0">
              <a:buNone/>
              <a:defRPr sz="1013" b="1"/>
            </a:lvl5pPr>
            <a:lvl6pPr marL="1446887" indent="0">
              <a:buNone/>
              <a:defRPr sz="1013" b="1"/>
            </a:lvl6pPr>
            <a:lvl7pPr marL="1736266" indent="0">
              <a:buNone/>
              <a:defRPr sz="1013" b="1"/>
            </a:lvl7pPr>
            <a:lvl8pPr marL="2025644" indent="0">
              <a:buNone/>
              <a:defRPr sz="1013" b="1"/>
            </a:lvl8pPr>
            <a:lvl9pPr marL="2315021" indent="0">
              <a:buNone/>
              <a:defRPr sz="101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4A2D29F1-B583-4C98-B07B-171DC3552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9334" y="1598615"/>
            <a:ext cx="5648250" cy="4602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DE6D3064-465D-4982-AF9F-41FF98FCB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5" y="1015427"/>
            <a:ext cx="5684841" cy="36512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289378" indent="0">
              <a:buNone/>
              <a:defRPr sz="1266" b="1"/>
            </a:lvl2pPr>
            <a:lvl3pPr marL="578755" indent="0">
              <a:buNone/>
              <a:defRPr sz="1141" b="1"/>
            </a:lvl3pPr>
            <a:lvl4pPr marL="868132" indent="0">
              <a:buNone/>
              <a:defRPr sz="1013" b="1"/>
            </a:lvl4pPr>
            <a:lvl5pPr marL="1157510" indent="0">
              <a:buNone/>
              <a:defRPr sz="1013" b="1"/>
            </a:lvl5pPr>
            <a:lvl6pPr marL="1446887" indent="0">
              <a:buNone/>
              <a:defRPr sz="1013" b="1"/>
            </a:lvl6pPr>
            <a:lvl7pPr marL="1736266" indent="0">
              <a:buNone/>
              <a:defRPr sz="1013" b="1"/>
            </a:lvl7pPr>
            <a:lvl8pPr marL="2025644" indent="0">
              <a:buNone/>
              <a:defRPr sz="1013" b="1"/>
            </a:lvl8pPr>
            <a:lvl9pPr marL="2315021" indent="0">
              <a:buNone/>
              <a:defRPr sz="101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960E92CA-C4D7-4946-B437-9FCD4AA31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1598615"/>
            <a:ext cx="5670473" cy="4602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Дата 3">
            <a:extLst>
              <a:ext uri="{FF2B5EF4-FFF2-40B4-BE49-F238E27FC236}">
                <a16:creationId xmlns:a16="http://schemas.microsoft.com/office/drawing/2014/main" xmlns="" id="{50BC46DB-57AA-4551-8F67-742F842E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D568497-304A-497F-ADAE-97D3CF462C1C}" type="datetime1">
              <a:rPr lang="ru-RU" smtClean="0"/>
              <a:t>15.12.2023</a:t>
            </a:fld>
            <a:endParaRPr lang="ru-RU"/>
          </a:p>
        </p:txBody>
      </p:sp>
      <p:sp>
        <p:nvSpPr>
          <p:cNvPr id="13" name="Нижний колонтитул 4">
            <a:extLst>
              <a:ext uri="{FF2B5EF4-FFF2-40B4-BE49-F238E27FC236}">
                <a16:creationId xmlns:a16="http://schemas.microsoft.com/office/drawing/2014/main" xmlns="" id="{F2048DE5-D653-4BDE-8495-A22EF4A5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xmlns="" id="{E0E8C4D1-B7B4-4A6B-87A1-354341CD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xmlns="" id="{B533CD5F-4B3E-426C-9977-6EFBE36E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44947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xmlns="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2CB240C-04A3-49D4-83F9-87A9C6C414DC}" type="datetime1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xmlns="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xmlns="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513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8799615-B88F-452A-A6CA-6793B83165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6" y="1015999"/>
            <a:ext cx="4437062" cy="1213417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B30D2CC-2D7F-43FF-B9B4-355F7E464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4" y="1015999"/>
            <a:ext cx="6673847" cy="50495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773"/>
            </a:lvl1pPr>
            <a:lvl2pPr>
              <a:defRPr sz="1520"/>
            </a:lvl2pPr>
            <a:lvl3pPr>
              <a:defRPr sz="1266"/>
            </a:lvl3pPr>
            <a:lvl4pPr>
              <a:defRPr sz="1141"/>
            </a:lvl4pPr>
            <a:lvl5pPr>
              <a:defRPr sz="1141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23E8D86B-609C-423A-9220-D7DC81877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6" y="2428239"/>
            <a:ext cx="4437062" cy="36372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89378" indent="0">
              <a:buNone/>
              <a:defRPr sz="886"/>
            </a:lvl2pPr>
            <a:lvl3pPr marL="578755" indent="0">
              <a:buNone/>
              <a:defRPr sz="760"/>
            </a:lvl3pPr>
            <a:lvl4pPr marL="868132" indent="0">
              <a:buNone/>
              <a:defRPr sz="631"/>
            </a:lvl4pPr>
            <a:lvl5pPr marL="1157510" indent="0">
              <a:buNone/>
              <a:defRPr sz="631"/>
            </a:lvl5pPr>
            <a:lvl6pPr marL="1446887" indent="0">
              <a:buNone/>
              <a:defRPr sz="631"/>
            </a:lvl6pPr>
            <a:lvl7pPr marL="1736266" indent="0">
              <a:buNone/>
              <a:defRPr sz="631"/>
            </a:lvl7pPr>
            <a:lvl8pPr marL="2025644" indent="0">
              <a:buNone/>
              <a:defRPr sz="631"/>
            </a:lvl8pPr>
            <a:lvl9pPr marL="2315021" indent="0">
              <a:buNone/>
              <a:defRPr sz="63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Дата 3">
            <a:extLst>
              <a:ext uri="{FF2B5EF4-FFF2-40B4-BE49-F238E27FC236}">
                <a16:creationId xmlns:a16="http://schemas.microsoft.com/office/drawing/2014/main" xmlns="" id="{3D3B951D-08AE-4736-8D36-4EB9974D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E74468B-3512-454B-AB51-7AE95604D39E}" type="datetime1">
              <a:rPr lang="ru-RU" smtClean="0"/>
              <a:t>15.12.2023</a:t>
            </a:fld>
            <a:endParaRPr lang="ru-RU"/>
          </a:p>
        </p:txBody>
      </p:sp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xmlns="" id="{D1D906C7-232A-4192-A02B-35F764700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xmlns="" id="{0E0F42FE-1DE2-4412-B92B-28748FBE7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585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401A13D4-D795-4C95-9FBE-019C087D7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2" y="4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25"/>
            </a:lvl1pPr>
            <a:lvl2pPr marL="289378" indent="0">
              <a:buNone/>
              <a:defRPr sz="1773"/>
            </a:lvl2pPr>
            <a:lvl3pPr marL="578755" indent="0">
              <a:buNone/>
              <a:defRPr sz="1520"/>
            </a:lvl3pPr>
            <a:lvl4pPr marL="868132" indent="0">
              <a:buNone/>
              <a:defRPr sz="1266"/>
            </a:lvl4pPr>
            <a:lvl5pPr marL="1157510" indent="0">
              <a:buNone/>
              <a:defRPr sz="1266"/>
            </a:lvl5pPr>
            <a:lvl6pPr marL="1446887" indent="0">
              <a:buNone/>
              <a:defRPr sz="1266"/>
            </a:lvl6pPr>
            <a:lvl7pPr marL="1736266" indent="0">
              <a:buNone/>
              <a:defRPr sz="1266"/>
            </a:lvl7pPr>
            <a:lvl8pPr marL="2025644" indent="0">
              <a:buNone/>
              <a:defRPr sz="1266"/>
            </a:lvl8pPr>
            <a:lvl9pPr marL="2315021" indent="0">
              <a:buNone/>
              <a:defRPr sz="1266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6492DF34-242F-4712-ACC0-85E96FE0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/>
          <a:lstStyle/>
          <a:p>
            <a:fld id="{ABAB2196-A440-4E25-B9FF-D0ADB01B1A15}" type="datetime1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5BFC209-E220-4DB1-9582-A06EDB70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xmlns="" id="{F045645C-2F92-4AF1-B96A-C79DEB76E7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2640" y="3922529"/>
            <a:ext cx="5293359" cy="1654542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8" name="Номер слайда 5">
            <a:extLst>
              <a:ext uri="{FF2B5EF4-FFF2-40B4-BE49-F238E27FC236}">
                <a16:creationId xmlns:a16="http://schemas.microsoft.com/office/drawing/2014/main" xmlns="" id="{424E19F6-1411-4AFE-9677-D4180DA21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7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E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FA125D51-1741-4A43-9577-897DED64A3DC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0" y="1895"/>
            <a:ext cx="12192000" cy="685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4" r:id="rId2"/>
    <p:sldLayoutId id="2147483688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8" r:id="rId9"/>
    <p:sldLayoutId id="2147483689" r:id="rId10"/>
    <p:sldLayoutId id="2147483690" r:id="rId11"/>
    <p:sldLayoutId id="2147483702" r:id="rId12"/>
    <p:sldLayoutId id="2147483691" r:id="rId13"/>
    <p:sldLayoutId id="2147483692" r:id="rId14"/>
    <p:sldLayoutId id="2147483693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3" r:id="rId22"/>
    <p:sldLayoutId id="2147483716" r:id="rId23"/>
  </p:sldLayoutIdLst>
  <p:hf hdr="0" ftr="0" dt="0"/>
  <p:txStyles>
    <p:titleStyle>
      <a:lvl1pPr algn="l" defTabSz="578755" rtl="0" eaLnBrk="1" latinLnBrk="0" hangingPunct="1">
        <a:lnSpc>
          <a:spcPct val="90000"/>
        </a:lnSpc>
        <a:spcBef>
          <a:spcPct val="0"/>
        </a:spcBef>
        <a:buNone/>
        <a:defRPr sz="1997" b="1" kern="1200">
          <a:solidFill>
            <a:schemeClr val="bg1">
              <a:lumMod val="95000"/>
            </a:schemeClr>
          </a:solidFill>
          <a:latin typeface="+mj-lt"/>
          <a:ea typeface="+mj-ea"/>
          <a:cs typeface="Amatic SC" panose="00000500000000000000" pitchFamily="2" charset="-79"/>
        </a:defRPr>
      </a:lvl1pPr>
    </p:titleStyle>
    <p:bodyStyle>
      <a:lvl1pPr marL="144688" indent="-144688" algn="l" defTabSz="578755" rtl="0" eaLnBrk="1" latinLnBrk="0" hangingPunct="1">
        <a:lnSpc>
          <a:spcPct val="90000"/>
        </a:lnSpc>
        <a:spcBef>
          <a:spcPts val="631"/>
        </a:spcBef>
        <a:buFont typeface="Arial" panose="020B0604020202020204" pitchFamily="34" charset="0"/>
        <a:buChar char="•"/>
        <a:defRPr sz="1452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434067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271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72344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9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01282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1302200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1591576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88095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170334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45971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1pPr>
      <a:lvl2pPr marL="289378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2pPr>
      <a:lvl3pPr marL="578755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3pPr>
      <a:lvl4pPr marL="868132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4pPr>
      <a:lvl5pPr marL="115751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5pPr>
      <a:lvl6pPr marL="1446887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736266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025644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315021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9" orient="horz" pos="4156">
          <p15:clr>
            <a:srgbClr val="F26B43"/>
          </p15:clr>
        </p15:guide>
        <p15:guide id="20" orient="horz" pos="482">
          <p15:clr>
            <a:srgbClr val="F26B43"/>
          </p15:clr>
        </p15:guide>
        <p15:guide id="21" pos="218">
          <p15:clr>
            <a:srgbClr val="F26B43"/>
          </p15:clr>
        </p15:guide>
        <p15:guide id="22" pos="7469">
          <p15:clr>
            <a:srgbClr val="F26B43"/>
          </p15:clr>
        </p15:guide>
        <p15:guide id="23" orient="horz" pos="249">
          <p15:clr>
            <a:srgbClr val="F26B43"/>
          </p15:clr>
        </p15:guide>
        <p15:guide id="24" orient="horz" pos="4042">
          <p15:clr>
            <a:srgbClr val="F26B43"/>
          </p15:clr>
        </p15:guide>
        <p15:guide id="25" orient="horz" pos="3906">
          <p15:clr>
            <a:srgbClr val="F26B43"/>
          </p15:clr>
        </p15:guide>
        <p15:guide id="26" orient="horz" pos="640">
          <p15:clr>
            <a:srgbClr val="F26B43"/>
          </p15:clr>
        </p15:guide>
        <p15:guide id="27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33A1326-1590-4CAE-A7DE-A8AD626D9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46AF4F0-0D2A-498E-8E3F-112FDC138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692BE07-228E-4A86-B139-9633DAE86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DBED5-EE75-42B5-9E51-E643D57B01A7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1597516-F274-4B2B-A3AA-58E568ECE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7DCA5F4-2550-4D2D-95FB-D1DA291BC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17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93aiUNX2B2KwwenfBeLy0G/Untitled?type=design&amp;node-id=67-675&amp;t=xCjfbHpk3gvtDuB8-1&amp;scaling=min-zoom&amp;page-id=0%3A1&amp;starting-point-node-id=67%3A675&amp;mode=desig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1EF39619-28AA-47A7-8306-EB4F28B44A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" y="0"/>
            <a:ext cx="12190763" cy="6858000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F0D4D47B-1477-4437-911A-C803A4691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510" y="4775199"/>
            <a:ext cx="3657357" cy="1277257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ru-RU" sz="4000" b="0" dirty="0">
                <a:solidFill>
                  <a:schemeClr val="tx1"/>
                </a:solidFill>
                <a:latin typeface="+mn-lt"/>
              </a:rPr>
              <a:t>Три корочки</a:t>
            </a:r>
            <a:br>
              <a:rPr lang="ru-RU" sz="4000" b="0" dirty="0">
                <a:solidFill>
                  <a:schemeClr val="tx1"/>
                </a:solidFill>
                <a:latin typeface="+mn-lt"/>
              </a:rPr>
            </a:br>
            <a:r>
              <a:rPr lang="ru-RU" sz="4000" b="0" dirty="0">
                <a:solidFill>
                  <a:schemeClr val="tx1"/>
                </a:solidFill>
                <a:latin typeface="+mn-lt"/>
              </a:rPr>
              <a:t>Кейс №4: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EE5172A-20FA-4EC1-8668-D5716525E071}"/>
              </a:ext>
            </a:extLst>
          </p:cNvPr>
          <p:cNvSpPr txBox="1"/>
          <p:nvPr/>
        </p:nvSpPr>
        <p:spPr>
          <a:xfrm>
            <a:off x="2971801" y="5555734"/>
            <a:ext cx="6934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+mj-lt"/>
              </a:rPr>
              <a:t>Agile Fusion: разработка идеальной Agile-системы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734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7">
            <a:extLst>
              <a:ext uri="{FF2B5EF4-FFF2-40B4-BE49-F238E27FC236}">
                <a16:creationId xmlns:a16="http://schemas.microsoft.com/office/drawing/2014/main" xmlns="" id="{B2E9EAFA-3A1D-4A61-A049-E3EB22C165DD}"/>
              </a:ext>
            </a:extLst>
          </p:cNvPr>
          <p:cNvSpPr txBox="1">
            <a:spLocks/>
          </p:cNvSpPr>
          <p:nvPr/>
        </p:nvSpPr>
        <p:spPr>
          <a:xfrm>
            <a:off x="636990" y="3858473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9580"/>
                </a:schemeClr>
              </a:gs>
              <a:gs pos="100000">
                <a:schemeClr val="bg1">
                  <a:alpha val="0"/>
                </a:schemeClr>
              </a:gs>
            </a:gsLst>
          </a:gradFill>
        </p:spPr>
        <p:txBody>
          <a:bodyPr/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Александра</a:t>
            </a:r>
          </a:p>
          <a:p>
            <a:r>
              <a:rPr lang="ru-RU" dirty="0">
                <a:solidFill>
                  <a:schemeClr val="tx1"/>
                </a:solidFill>
              </a:rPr>
              <a:t>Кретова</a:t>
            </a:r>
          </a:p>
        </p:txBody>
      </p:sp>
      <p:sp>
        <p:nvSpPr>
          <p:cNvPr id="6" name="Текст 8">
            <a:extLst>
              <a:ext uri="{FF2B5EF4-FFF2-40B4-BE49-F238E27FC236}">
                <a16:creationId xmlns:a16="http://schemas.microsoft.com/office/drawing/2014/main" xmlns="" id="{A60E8590-BE48-4E4A-A3FC-ED34CD6CA438}"/>
              </a:ext>
            </a:extLst>
          </p:cNvPr>
          <p:cNvSpPr txBox="1">
            <a:spLocks/>
          </p:cNvSpPr>
          <p:nvPr/>
        </p:nvSpPr>
        <p:spPr>
          <a:xfrm>
            <a:off x="636990" y="4572070"/>
            <a:ext cx="1875202" cy="1576498"/>
          </a:xfrm>
          <a:prstGeom prst="rect">
            <a:avLst/>
          </a:prstGeom>
        </p:spPr>
        <p:txBody>
          <a:bodyPr/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Тимлид</a:t>
            </a:r>
          </a:p>
          <a:p>
            <a:r>
              <a:rPr lang="en-US" dirty="0">
                <a:solidFill>
                  <a:schemeClr val="tx1"/>
                </a:solidFill>
              </a:rPr>
              <a:t>@dark_replicant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xmlns="" id="{457B02C9-D966-4840-B058-D5CBA48A4886}"/>
              </a:ext>
            </a:extLst>
          </p:cNvPr>
          <p:cNvSpPr txBox="1">
            <a:spLocks/>
          </p:cNvSpPr>
          <p:nvPr/>
        </p:nvSpPr>
        <p:spPr>
          <a:xfrm>
            <a:off x="2845235" y="3858473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9580"/>
                </a:schemeClr>
              </a:gs>
              <a:gs pos="100000">
                <a:schemeClr val="bg1">
                  <a:alpha val="0"/>
                </a:schemeClr>
              </a:gs>
            </a:gsLst>
          </a:gradFill>
        </p:spPr>
        <p:txBody>
          <a:bodyPr/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Алексей</a:t>
            </a:r>
          </a:p>
          <a:p>
            <a:r>
              <a:rPr lang="ru-RU" dirty="0" err="1">
                <a:solidFill>
                  <a:schemeClr val="tx1"/>
                </a:solidFill>
              </a:rPr>
              <a:t>Колчев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xmlns="" id="{BA66840A-2412-452F-ACF1-117B826C1D11}"/>
              </a:ext>
            </a:extLst>
          </p:cNvPr>
          <p:cNvSpPr txBox="1">
            <a:spLocks/>
          </p:cNvSpPr>
          <p:nvPr/>
        </p:nvSpPr>
        <p:spPr>
          <a:xfrm>
            <a:off x="2845235" y="4572070"/>
            <a:ext cx="1843581" cy="1576498"/>
          </a:xfrm>
          <a:prstGeom prst="rect">
            <a:avLst/>
          </a:prstGeom>
        </p:spPr>
        <p:txBody>
          <a:bodyPr/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Аналитик</a:t>
            </a:r>
          </a:p>
          <a:p>
            <a:r>
              <a:rPr lang="en-US" dirty="0">
                <a:solidFill>
                  <a:schemeClr val="tx1"/>
                </a:solidFill>
              </a:rPr>
              <a:t>@Drowy7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Текст 11">
            <a:extLst>
              <a:ext uri="{FF2B5EF4-FFF2-40B4-BE49-F238E27FC236}">
                <a16:creationId xmlns:a16="http://schemas.microsoft.com/office/drawing/2014/main" xmlns="" id="{30194F82-1ED3-4966-9D27-AF18C72286F9}"/>
              </a:ext>
            </a:extLst>
          </p:cNvPr>
          <p:cNvSpPr txBox="1">
            <a:spLocks/>
          </p:cNvSpPr>
          <p:nvPr/>
        </p:nvSpPr>
        <p:spPr>
          <a:xfrm>
            <a:off x="5021859" y="3858473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9580"/>
                </a:schemeClr>
              </a:gs>
              <a:gs pos="100000">
                <a:schemeClr val="bg1">
                  <a:alpha val="0"/>
                </a:schemeClr>
              </a:gs>
            </a:gsLst>
          </a:gradFill>
        </p:spPr>
        <p:txBody>
          <a:bodyPr/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Арсений</a:t>
            </a:r>
          </a:p>
          <a:p>
            <a:r>
              <a:rPr lang="ru-RU" dirty="0">
                <a:solidFill>
                  <a:schemeClr val="tx1"/>
                </a:solidFill>
              </a:rPr>
              <a:t>Константинов</a:t>
            </a:r>
          </a:p>
        </p:txBody>
      </p:sp>
      <p:sp>
        <p:nvSpPr>
          <p:cNvPr id="10" name="Текст 12">
            <a:extLst>
              <a:ext uri="{FF2B5EF4-FFF2-40B4-BE49-F238E27FC236}">
                <a16:creationId xmlns:a16="http://schemas.microsoft.com/office/drawing/2014/main" xmlns="" id="{AFABC2D0-9C80-4574-8D52-32B8DC23D427}"/>
              </a:ext>
            </a:extLst>
          </p:cNvPr>
          <p:cNvSpPr txBox="1">
            <a:spLocks/>
          </p:cNvSpPr>
          <p:nvPr/>
        </p:nvSpPr>
        <p:spPr>
          <a:xfrm>
            <a:off x="5021859" y="4572070"/>
            <a:ext cx="1843581" cy="1576498"/>
          </a:xfrm>
          <a:prstGeom prst="rect">
            <a:avLst/>
          </a:prstGeom>
        </p:spPr>
        <p:txBody>
          <a:bodyPr/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Разработчик</a:t>
            </a:r>
          </a:p>
          <a:p>
            <a:r>
              <a:rPr lang="en-US" dirty="0">
                <a:solidFill>
                  <a:schemeClr val="tx1"/>
                </a:solidFill>
              </a:rPr>
              <a:t>@art2407kon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D390514D-6415-4239-B5F0-7B94AEC80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24" y="1303055"/>
            <a:ext cx="2142112" cy="213360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5BD24AA0-9FD0-4D4A-B51A-A324B87E2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235" y="1303055"/>
            <a:ext cx="2142112" cy="213360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B6B469D7-0201-49AA-BA5F-0139C3F6A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746" y="1295400"/>
            <a:ext cx="2142112" cy="2133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4288" y="5215943"/>
            <a:ext cx="8706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https://www.figma.com/proto/93aiUNX2B2KwwenfBeLy0G/Untitled?type=design&amp;node-id=67-675&amp;t=xCjfbHpk3gvtDuB8-1&amp;scaling=min-zoom&amp;page-id=0%3A1&amp;starting-point-node-id=67%3A675&amp;mode=design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177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Номер слайда 711">
            <a:extLst>
              <a:ext uri="{FF2B5EF4-FFF2-40B4-BE49-F238E27FC236}">
                <a16:creationId xmlns:a16="http://schemas.microsoft.com/office/drawing/2014/main" xmlns="" id="{C52E2AD0-111A-4DBA-9F2A-FC3A6FCCDF15}"/>
              </a:ext>
            </a:extLst>
          </p:cNvPr>
          <p:cNvSpPr txBox="1">
            <a:spLocks/>
          </p:cNvSpPr>
          <p:nvPr/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8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77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DCC5B9-D646-4B76-891F-6FF4E74E9CB4}" type="slidenum">
              <a:rPr lang="ru-RU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pPr/>
              <a:t>3</a:t>
            </a:fld>
            <a:endParaRPr lang="ru-R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BFC154D-BD67-44E2-A753-6A48BACBF59C}"/>
              </a:ext>
            </a:extLst>
          </p:cNvPr>
          <p:cNvSpPr txBox="1"/>
          <p:nvPr/>
        </p:nvSpPr>
        <p:spPr>
          <a:xfrm>
            <a:off x="1149350" y="2691824"/>
            <a:ext cx="9893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3456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Для Академия инноваторов 16_9">
  <a:themeElements>
    <a:clrScheme name="Пользовательские 2">
      <a:dk1>
        <a:srgbClr val="000000"/>
      </a:dk1>
      <a:lt1>
        <a:srgbClr val="FFFFFF"/>
      </a:lt1>
      <a:dk2>
        <a:srgbClr val="44546A"/>
      </a:dk2>
      <a:lt2>
        <a:srgbClr val="E5E7E9"/>
      </a:lt2>
      <a:accent1>
        <a:srgbClr val="FD095F"/>
      </a:accent1>
      <a:accent2>
        <a:srgbClr val="73F9CF"/>
      </a:accent2>
      <a:accent3>
        <a:srgbClr val="56EBE4"/>
      </a:accent3>
      <a:accent4>
        <a:srgbClr val="55D4ED"/>
      </a:accent4>
      <a:accent5>
        <a:srgbClr val="6130AF"/>
      </a:accent5>
      <a:accent6>
        <a:srgbClr val="2D2B61"/>
      </a:accent6>
      <a:hlink>
        <a:srgbClr val="5D1741"/>
      </a:hlink>
      <a:folHlink>
        <a:srgbClr val="5D2B84"/>
      </a:folHlink>
    </a:clrScheme>
    <a:fontScheme name="Лидеры цифровой трансформации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Для Академия инноваторов 16_9" id="{1723B771-A24B-45DA-B7CE-887A7FB91DED}" vid="{FE7ADCA1-0705-4BF5-AEC5-34FB9D7ACE5C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31</Words>
  <Application>Microsoft Office PowerPoint</Application>
  <PresentationFormat>Широкоэкранный</PresentationFormat>
  <Paragraphs>17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</vt:i4>
      </vt:variant>
    </vt:vector>
  </HeadingPairs>
  <TitlesOfParts>
    <vt:vector size="12" baseType="lpstr">
      <vt:lpstr>微软雅黑</vt:lpstr>
      <vt:lpstr>Amatic SC</vt:lpstr>
      <vt:lpstr>Arial</vt:lpstr>
      <vt:lpstr>Calibri</vt:lpstr>
      <vt:lpstr>Calibri Light</vt:lpstr>
      <vt:lpstr>Courier New</vt:lpstr>
      <vt:lpstr>Montserrat</vt:lpstr>
      <vt:lpstr>Для Академия инноваторов 16_9</vt:lpstr>
      <vt:lpstr>Специальное оформление</vt:lpstr>
      <vt:lpstr>Три корочки Кейс №4: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Юшкова</dc:creator>
  <cp:lastModifiedBy>Алексей Колчев</cp:lastModifiedBy>
  <cp:revision>75</cp:revision>
  <dcterms:created xsi:type="dcterms:W3CDTF">2023-05-15T07:36:23Z</dcterms:created>
  <dcterms:modified xsi:type="dcterms:W3CDTF">2023-12-15T10:09:01Z</dcterms:modified>
</cp:coreProperties>
</file>