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4" r:id="rId2"/>
  </p:sldMasterIdLst>
  <p:notesMasterIdLst>
    <p:notesMasterId r:id="rId14"/>
  </p:notesMasterIdLst>
  <p:handoutMasterIdLst>
    <p:handoutMasterId r:id="rId15"/>
  </p:handoutMasterIdLst>
  <p:sldIdLst>
    <p:sldId id="256" r:id="rId3"/>
    <p:sldId id="353" r:id="rId4"/>
    <p:sldId id="356" r:id="rId5"/>
    <p:sldId id="357" r:id="rId6"/>
    <p:sldId id="362" r:id="rId7"/>
    <p:sldId id="354" r:id="rId8"/>
    <p:sldId id="355" r:id="rId9"/>
    <p:sldId id="358" r:id="rId10"/>
    <p:sldId id="359" r:id="rId11"/>
    <p:sldId id="360" r:id="rId12"/>
    <p:sldId id="361" r:id="rId13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Информация" id="{9FA27940-A45B-471D-96EC-3FCE80AE8A9B}">
          <p14:sldIdLst>
            <p14:sldId id="256"/>
            <p14:sldId id="353"/>
            <p14:sldId id="356"/>
            <p14:sldId id="357"/>
            <p14:sldId id="362"/>
            <p14:sldId id="354"/>
            <p14:sldId id="355"/>
            <p14:sldId id="358"/>
            <p14:sldId id="359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72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541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F9CF"/>
    <a:srgbClr val="FE095F"/>
    <a:srgbClr val="C3124D"/>
    <a:srgbClr val="A31141"/>
    <a:srgbClr val="363374"/>
    <a:srgbClr val="201E42"/>
    <a:srgbClr val="703872"/>
    <a:srgbClr val="654D8A"/>
    <a:srgbClr val="1E6D81"/>
    <a:srgbClr val="695A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804" y="72"/>
      </p:cViewPr>
      <p:guideLst>
        <p:guide orient="horz" pos="2160"/>
        <p:guide pos="1572"/>
        <p:guide pos="3613"/>
        <p:guide pos="5541"/>
        <p:guide pos="406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738F127E-1E34-4719-8667-4B48ED5EC4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92EE5227-6B05-4C79-8B1F-498E2848473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056C7-675B-4CAE-B7A4-EBF526C8227C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73CBD0F-4F67-446E-ABB5-C5EFD37EFA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D05257F0-23C2-4E11-9CDE-9A69D4DCF89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ACFA3-8365-4581-9492-0FAB17BFC7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816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xmlns="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xmlns="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  <a:prstGeom prst="rect">
            <a:avLst/>
          </a:prstGeo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xmlns="" id="{C017A8EA-959F-B744-F4CA-29D55BE50569}"/>
              </a:ext>
            </a:extLst>
          </p:cNvPr>
          <p:cNvGrpSpPr/>
          <p:nvPr userDrawn="1"/>
        </p:nvGrpSpPr>
        <p:grpSpPr>
          <a:xfrm>
            <a:off x="112895" y="253595"/>
            <a:ext cx="9242979" cy="738864"/>
            <a:chOff x="112895" y="253595"/>
            <a:chExt cx="9242979" cy="738864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xmlns="" id="{C9DF0F18-D2AC-2D57-879C-4EDD38DEE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895" y="253595"/>
              <a:ext cx="1477728" cy="738864"/>
            </a:xfrm>
            <a:prstGeom prst="rect">
              <a:avLst/>
            </a:prstGeom>
          </p:spPr>
        </p:pic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xmlns="" id="{100AF971-01DB-6252-DD00-D3AD1B7DE47E}"/>
                </a:ext>
              </a:extLst>
            </p:cNvPr>
            <p:cNvCxnSpPr>
              <a:cxnSpLocks/>
            </p:cNvCxnSpPr>
            <p:nvPr/>
          </p:nvCxnSpPr>
          <p:spPr>
            <a:xfrm>
              <a:off x="1416975" y="797364"/>
              <a:ext cx="7938899" cy="0"/>
            </a:xfrm>
            <a:prstGeom prst="line">
              <a:avLst/>
            </a:prstGeom>
            <a:ln w="9525">
              <a:solidFill>
                <a:srgbClr val="73F9CF"/>
              </a:solidFill>
              <a:prstDash val="soli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xmlns="" id="{352F4DA0-3C52-6F3A-DD9C-2567F0D3BA5F}"/>
              </a:ext>
            </a:extLst>
          </p:cNvPr>
          <p:cNvGrpSpPr/>
          <p:nvPr userDrawn="1"/>
        </p:nvGrpSpPr>
        <p:grpSpPr>
          <a:xfrm>
            <a:off x="9108556" y="335763"/>
            <a:ext cx="2919033" cy="327918"/>
            <a:chOff x="6425387" y="253595"/>
            <a:chExt cx="3762836" cy="422709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xmlns="" id="{275C09DE-103A-E61A-4F36-B7035AA243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4649" y="253595"/>
              <a:ext cx="633574" cy="422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xmlns="" id="{71E51676-665D-5F58-6619-3A45AE7A5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25387" y="253595"/>
              <a:ext cx="1535050" cy="376138"/>
            </a:xfrm>
            <a:prstGeom prst="rect">
              <a:avLst/>
            </a:prstGeom>
          </p:spPr>
        </p:pic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xmlns="" id="{0EC9A0E6-2186-0486-D651-3D04D3D60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81322" y="253595"/>
              <a:ext cx="1227044" cy="4090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xmlns="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xmlns="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xmlns="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xmlns="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xmlns="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xmlns="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xmlns="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xmlns="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xmlns="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xmlns="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xmlns="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xmlns="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  <a:prstGeom prst="rect">
            <a:avLst/>
          </a:prstGeo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xmlns="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xmlns="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xmlns="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xmlns="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xmlns="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xmlns="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xmlns="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xmlns="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xmlns="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xmlns="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xmlns="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xmlns="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grpSp>
        <p:nvGrpSpPr>
          <p:cNvPr id="66" name="Группа 65">
            <a:extLst>
              <a:ext uri="{FF2B5EF4-FFF2-40B4-BE49-F238E27FC236}">
                <a16:creationId xmlns:a16="http://schemas.microsoft.com/office/drawing/2014/main" xmlns="" id="{284E790D-FC06-4D42-A303-8FA7AED859E7}"/>
              </a:ext>
            </a:extLst>
          </p:cNvPr>
          <p:cNvGrpSpPr/>
          <p:nvPr userDrawn="1"/>
        </p:nvGrpSpPr>
        <p:grpSpPr>
          <a:xfrm>
            <a:off x="5561724" y="1634428"/>
            <a:ext cx="1068553" cy="165220"/>
            <a:chOff x="7188331" y="3346390"/>
            <a:chExt cx="1068553" cy="165220"/>
          </a:xfrm>
        </p:grpSpPr>
        <p:sp>
          <p:nvSpPr>
            <p:cNvPr id="67" name="图形">
              <a:extLst>
                <a:ext uri="{FF2B5EF4-FFF2-40B4-BE49-F238E27FC236}">
                  <a16:creationId xmlns:a16="http://schemas.microsoft.com/office/drawing/2014/main" xmlns="" id="{BF1C219F-724E-405B-9892-A056A62D03B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flipH="1" flipV="1">
              <a:off x="8089614" y="3346390"/>
              <a:ext cx="167270" cy="165220"/>
            </a:xfrm>
            <a:prstGeom prst="ellipse">
              <a:avLst/>
            </a:prstGeom>
            <a:solidFill>
              <a:schemeClr val="bg1">
                <a:alpha val="10000"/>
              </a:schemeClr>
            </a:solidFill>
            <a:ln w="25400">
              <a:solidFill>
                <a:schemeClr val="accent1"/>
              </a:solidFill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1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1218323"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zh-CN" altLang="en-US"/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xmlns="" id="{84BFEDD4-ACF8-4039-89E0-BCA4375D208C}"/>
                </a:ext>
              </a:extLst>
            </p:cNvPr>
            <p:cNvCxnSpPr>
              <a:cxnSpLocks/>
              <a:endCxn id="67" idx="6"/>
            </p:cNvCxnSpPr>
            <p:nvPr userDrawn="1"/>
          </p:nvCxnSpPr>
          <p:spPr>
            <a:xfrm>
              <a:off x="7188331" y="3429000"/>
              <a:ext cx="901283" cy="0"/>
            </a:xfrm>
            <a:prstGeom prst="line">
              <a:avLst/>
            </a:prstGeom>
            <a:ln w="25400"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Текст 74">
            <a:extLst>
              <a:ext uri="{FF2B5EF4-FFF2-40B4-BE49-F238E27FC236}">
                <a16:creationId xmlns:a16="http://schemas.microsoft.com/office/drawing/2014/main" xmlns="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xmlns="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xmlns="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xmlns="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xmlns="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xmlns="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xmlns="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xmlns="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xmlns="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xmlns="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xmlns="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xmlns="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xmlns="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xmlns="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xmlns="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xmlns="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xmlns="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xmlns="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xmlns="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xmlns="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xmlns="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xmlns="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xmlns="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xmlns="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xmlns="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xmlns="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xmlns="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xmlns="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  <a:prstGeom prst="rect">
            <a:avLst/>
          </a:prstGeo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xmlns="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xmlns="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xmlns="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xmlns="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xmlns="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  <a:prstGeom prst="rect">
            <a:avLst/>
          </a:prstGeo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xmlns="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  <a:prstGeom prst="rect">
            <a:avLst/>
          </a:prstGeo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xmlns="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Блок-схема: узел 9">
            <a:extLst>
              <a:ext uri="{FF2B5EF4-FFF2-40B4-BE49-F238E27FC236}">
                <a16:creationId xmlns:a16="http://schemas.microsoft.com/office/drawing/2014/main" xmlns="" id="{3395AA38-74A1-4EBE-A8B4-DF61166BCDE8}"/>
              </a:ext>
            </a:extLst>
          </p:cNvPr>
          <p:cNvSpPr/>
          <p:nvPr userDrawn="1"/>
        </p:nvSpPr>
        <p:spPr>
          <a:xfrm>
            <a:off x="806323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1" name="Блок-схема: узел 10">
            <a:extLst>
              <a:ext uri="{FF2B5EF4-FFF2-40B4-BE49-F238E27FC236}">
                <a16:creationId xmlns:a16="http://schemas.microsoft.com/office/drawing/2014/main" xmlns="" id="{203AB3E4-2426-4FCC-A5A8-E0742A900E88}"/>
              </a:ext>
            </a:extLst>
          </p:cNvPr>
          <p:cNvSpPr/>
          <p:nvPr userDrawn="1"/>
        </p:nvSpPr>
        <p:spPr>
          <a:xfrm>
            <a:off x="3014568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3" name="Блок-схема: узел 12">
            <a:extLst>
              <a:ext uri="{FF2B5EF4-FFF2-40B4-BE49-F238E27FC236}">
                <a16:creationId xmlns:a16="http://schemas.microsoft.com/office/drawing/2014/main" xmlns="" id="{724B65E7-D007-4D56-AD71-53527B8C9111}"/>
              </a:ext>
            </a:extLst>
          </p:cNvPr>
          <p:cNvSpPr/>
          <p:nvPr userDrawn="1"/>
        </p:nvSpPr>
        <p:spPr>
          <a:xfrm>
            <a:off x="5191192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4" name="Блок-схема: узел 13">
            <a:extLst>
              <a:ext uri="{FF2B5EF4-FFF2-40B4-BE49-F238E27FC236}">
                <a16:creationId xmlns:a16="http://schemas.microsoft.com/office/drawing/2014/main" xmlns="" id="{F22B6E87-DC5C-4C5D-8379-65E3242EC328}"/>
              </a:ext>
            </a:extLst>
          </p:cNvPr>
          <p:cNvSpPr/>
          <p:nvPr userDrawn="1"/>
        </p:nvSpPr>
        <p:spPr>
          <a:xfrm>
            <a:off x="7366644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5" name="Блок-схема: узел 14">
            <a:extLst>
              <a:ext uri="{FF2B5EF4-FFF2-40B4-BE49-F238E27FC236}">
                <a16:creationId xmlns:a16="http://schemas.microsoft.com/office/drawing/2014/main" xmlns="" id="{8D74E0F3-44A5-4115-A1DE-CFC6C8DAB3B9}"/>
              </a:ext>
            </a:extLst>
          </p:cNvPr>
          <p:cNvSpPr/>
          <p:nvPr userDrawn="1"/>
        </p:nvSpPr>
        <p:spPr>
          <a:xfrm>
            <a:off x="9542096" y="1263505"/>
            <a:ext cx="1843581" cy="1776196"/>
          </a:xfrm>
          <a:prstGeom prst="flowChartConnector">
            <a:avLst/>
          </a:prstGeom>
          <a:solidFill>
            <a:schemeClr val="bg1">
              <a:alpha val="10000"/>
            </a:schemeClr>
          </a:solidFill>
          <a:ln>
            <a:noFill/>
          </a:ln>
          <a:effectLst>
            <a:outerShdw blurRad="1778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/>
          </a:p>
        </p:txBody>
      </p:sp>
      <p:sp>
        <p:nvSpPr>
          <p:cNvPr id="16" name="Рисунок 4">
            <a:extLst>
              <a:ext uri="{FF2B5EF4-FFF2-40B4-BE49-F238E27FC236}">
                <a16:creationId xmlns:a16="http://schemas.microsoft.com/office/drawing/2014/main" xmlns="" id="{ED726E30-C1D6-4285-B31D-DB4B0AFE1C8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60028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7" name="Рисунок 4">
            <a:extLst>
              <a:ext uri="{FF2B5EF4-FFF2-40B4-BE49-F238E27FC236}">
                <a16:creationId xmlns:a16="http://schemas.microsoft.com/office/drawing/2014/main" xmlns="" id="{5D666330-2A8F-40C2-96E1-1AA626B564F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168273" y="1431521"/>
            <a:ext cx="1536171" cy="1440161"/>
          </a:xfrm>
          <a:prstGeom prst="ellipse">
            <a:avLst/>
          </a:prstGeom>
        </p:spPr>
        <p:txBody>
          <a:bodyPr tIns="0" b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8" name="Рисунок 4">
            <a:extLst>
              <a:ext uri="{FF2B5EF4-FFF2-40B4-BE49-F238E27FC236}">
                <a16:creationId xmlns:a16="http://schemas.microsoft.com/office/drawing/2014/main" xmlns="" id="{2B4C0267-B13E-48F6-8769-4A51CE018D2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44897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19" name="Рисунок 4">
            <a:extLst>
              <a:ext uri="{FF2B5EF4-FFF2-40B4-BE49-F238E27FC236}">
                <a16:creationId xmlns:a16="http://schemas.microsoft.com/office/drawing/2014/main" xmlns="" id="{11ECAAE6-96D9-458E-A79E-8B71C85EA8C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20349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0" name="Рисунок 4">
            <a:extLst>
              <a:ext uri="{FF2B5EF4-FFF2-40B4-BE49-F238E27FC236}">
                <a16:creationId xmlns:a16="http://schemas.microsoft.com/office/drawing/2014/main" xmlns="" id="{24FBB95A-DD8F-4C88-9617-11735A213E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9695801" y="1431521"/>
            <a:ext cx="1536171" cy="1440161"/>
          </a:xfrm>
          <a:prstGeom prst="ellipse">
            <a:avLst/>
          </a:prstGeom>
        </p:spPr>
        <p:txBody>
          <a:bodyPr tIns="0">
            <a:normAutofit/>
          </a:bodyPr>
          <a:lstStyle>
            <a:lvl1pPr marL="0" indent="0">
              <a:buNone/>
              <a:defRPr sz="1867">
                <a:solidFill>
                  <a:srgbClr val="E4EAE9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xmlns="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6" name="Текст 35">
            <a:extLst>
              <a:ext uri="{FF2B5EF4-FFF2-40B4-BE49-F238E27FC236}">
                <a16:creationId xmlns:a16="http://schemas.microsoft.com/office/drawing/2014/main" xmlns="" id="{1FE01676-F1D6-4F0B-B3F9-B0927527ABA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06323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xmlns="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8" name="Текст 35">
            <a:extLst>
              <a:ext uri="{FF2B5EF4-FFF2-40B4-BE49-F238E27FC236}">
                <a16:creationId xmlns:a16="http://schemas.microsoft.com/office/drawing/2014/main" xmlns="" id="{FF9E7FDB-3FF3-46D9-8D75-F4B0F7DC9E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14568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xmlns="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0" name="Текст 35">
            <a:extLst>
              <a:ext uri="{FF2B5EF4-FFF2-40B4-BE49-F238E27FC236}">
                <a16:creationId xmlns:a16="http://schemas.microsoft.com/office/drawing/2014/main" xmlns="" id="{8C9A8466-58C2-4634-B8A8-5788915A5DA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191192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xmlns="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2" name="Текст 35">
            <a:extLst>
              <a:ext uri="{FF2B5EF4-FFF2-40B4-BE49-F238E27FC236}">
                <a16:creationId xmlns:a16="http://schemas.microsoft.com/office/drawing/2014/main" xmlns="" id="{8C38D665-1E5E-4FC2-B045-B85AEB2D1CE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366644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xmlns="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4" name="Текст 35">
            <a:extLst>
              <a:ext uri="{FF2B5EF4-FFF2-40B4-BE49-F238E27FC236}">
                <a16:creationId xmlns:a16="http://schemas.microsoft.com/office/drawing/2014/main" xmlns="" id="{7618809C-A5EC-4365-80B6-929AB250118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542096" y="3478527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noAutofit/>
          </a:bodyPr>
          <a:lstStyle>
            <a:lvl1pPr marL="0" indent="0" algn="ctr">
              <a:buFont typeface="Courier New" panose="02070309020205020404" pitchFamily="49" charset="0"/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Имя </a:t>
            </a:r>
          </a:p>
          <a:p>
            <a:pPr lvl="0"/>
            <a:r>
              <a:rPr lang="ru-RU" dirty="0"/>
              <a:t>Фамилия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xmlns="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Courier New" panose="02070309020205020404" pitchFamily="49" charset="0"/>
              <a:buChar char="o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xmlns="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xmlns="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xmlns="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xmlns="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xmlns="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xmlns="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xmlns="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xmlns="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xmlns="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xmlns="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xmlns="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xmlns="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xmlns="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9D490EE5-ED7D-46E8-8345-A78A0CB0F4A4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xmlns="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xmlns="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xmlns="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xmlns="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xmlns="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xmlns="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xmlns="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xmlns="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xmlns="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xmlns="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D75465-656C-446D-B4FC-16BA4F86B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FF38C16F-B6CA-439C-A7EA-F4D86BA93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F199C1F-4F15-415B-9785-656E3024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24CDEA-C8F8-440B-AF32-9C23B1A3BAFB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E3E6E65-57D1-40C7-8969-3783F42E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DF9F549-6104-42DB-9F38-4EFE0599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E802F6-1AA2-446D-B420-9487445D66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0843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4E11ED-7927-4B90-AC8D-F82F53C9D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00FCA3B8-715F-40C6-B29A-213E19655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F187958A-5A4C-4B02-9495-CA625947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0DA58BC-4097-4702-A82D-5890C665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26BC29C-D335-432A-87A8-A32B72B1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3141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61179DD-21B4-4E12-A20C-3337226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2A3FC93-6F4A-4EE8-AFCA-DF9CFF2A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115A7E0-0935-4EB5-B94B-25D011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5C76698F-F50D-4FD8-BDB7-B99F52A8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4A8C68-9ACB-45A0-9495-B847923A9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5698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4C5D4F-6203-44D4-B9D1-228CDF7EF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F6BD10A-6F65-4DE0-83EF-220FB9E8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E1A966EC-CF55-4874-A37C-2712821E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32B298F-F894-437A-9B69-753E278C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DFC1369-4A4E-4C2D-951B-3111DE69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536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D25979-1101-4FB7-BD1A-330285004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403678B-3C4B-4DE0-A931-469B1F3D0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AA47282-AE7A-40E7-98E3-4AB02761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D947BD2-4719-4139-B99C-153D9BEA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C5CF044-8A1D-4740-B303-3B9FD594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6C91380-53A3-4BCE-831E-8C7CCAB6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8976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FEE2F7-768A-47C2-B7DE-DAA44FB23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09DCC94-A54C-4F12-805F-2439936D1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A63D00E6-D6DD-4461-BB79-2AC9329B0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FF318F95-0F8F-46DA-AFB3-0F277557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FBED07D5-D2AF-44A6-81AC-4CDD01D9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5A74A773-21D6-4ED1-97D4-30EAACC6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A9BA7128-1DBA-445A-A514-539E959E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1FBBAF32-E10B-4D15-8096-39F8C841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0500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710D058-9A9F-471C-8C4A-DC760BC8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FA6F912B-9857-4B38-B649-62DB7C44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A4F37FB3-60ED-45D0-8505-53C1F407C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4777967C-CF2F-421E-AB7F-7DF50589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74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xmlns="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15.12.2023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xmlns="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xmlns="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563A0FCB-1082-4C0E-9D15-1B927A54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2A5450EA-441C-4799-8377-F4AF64F2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BE2D2288-F044-4916-BF90-85B91C34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1232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E462C7C-DC6A-4EE9-9F93-29548672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06AF68-6861-4915-8411-43789D277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04F1370-7900-47AE-97E9-00181452A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0F4BC63-2839-4BBA-B61B-F0171E04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E5D0F6D-5F2B-4419-8873-E09ADEA8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C1356F1-E0FE-4AA1-B403-7FCB22F3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371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5AAB27-9B96-44BC-97FB-82DF13F78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F192B1B-A796-47FD-8BCD-F995D9603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D08D27B-7C5A-41BA-8314-77BD9A3AE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6D16540-AFED-4A46-AEB3-20E82BE6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B5162EA-E129-4566-8CE0-416F40BC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50D9FBC-7563-4763-860E-85F0F0BD8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828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FA82FF3-FCDE-4803-9ECE-D01E710D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0BA74C74-2A15-4EA9-A732-10BF252F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8B81882-2B06-4092-8204-A3F37A31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6A75DD0-1B5E-4265-AE34-6D453EDB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BCC8393-5DAD-4709-89AC-3A4C1465C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6536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52B493A9-83A7-40AA-8020-FA9730393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A5C3E1E4-E6D6-48A9-8BDC-3893785D6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B7A7E67-1D87-44A9-8186-6C464181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3D45D24-E4F4-4724-BB61-0C457D4A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6EBE324-C0FA-48FD-A654-DD2B7DE1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406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xmlns="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xmlns="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15.12.2023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xmlns="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xmlns="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xmlns="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xmlns="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15.12.2023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xmlns="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xmlns="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xmlns="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xmlns="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15.12.2023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xmlns="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xmlns="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xmlns="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303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xmlns="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xmlns="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xmlns="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xmlns="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15.12.2023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xmlns="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xmlns="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401A13D4-D795-4C95-9FBE-019C087D7A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2" y="4"/>
            <a:ext cx="6096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25"/>
            </a:lvl1pPr>
            <a:lvl2pPr marL="289378" indent="0">
              <a:buNone/>
              <a:defRPr sz="1773"/>
            </a:lvl2pPr>
            <a:lvl3pPr marL="578755" indent="0">
              <a:buNone/>
              <a:defRPr sz="1520"/>
            </a:lvl3pPr>
            <a:lvl4pPr marL="868132" indent="0">
              <a:buNone/>
              <a:defRPr sz="1266"/>
            </a:lvl4pPr>
            <a:lvl5pPr marL="1157510" indent="0">
              <a:buNone/>
              <a:defRPr sz="1266"/>
            </a:lvl5pPr>
            <a:lvl6pPr marL="1446887" indent="0">
              <a:buNone/>
              <a:defRPr sz="1266"/>
            </a:lvl6pPr>
            <a:lvl7pPr marL="1736266" indent="0">
              <a:buNone/>
              <a:defRPr sz="1266"/>
            </a:lvl7pPr>
            <a:lvl8pPr marL="2025644" indent="0">
              <a:buNone/>
              <a:defRPr sz="1266"/>
            </a:lvl8pPr>
            <a:lvl9pPr marL="2315021" indent="0">
              <a:buNone/>
              <a:defRPr sz="1266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/>
          <a:lstStyle/>
          <a:p>
            <a:fld id="{ABAB2196-A440-4E25-B9FF-D0ADB01B1A15}" type="datetime1">
              <a:rPr lang="ru-RU" smtClean="0"/>
              <a:t>15.12.2023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xmlns="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xmlns="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1E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A125D51-1741-4A43-9577-897DED64A3DC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0" y="1895"/>
            <a:ext cx="12192000" cy="685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4" r:id="rId2"/>
    <p:sldLayoutId id="2147483688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8" r:id="rId9"/>
    <p:sldLayoutId id="2147483689" r:id="rId10"/>
    <p:sldLayoutId id="2147483690" r:id="rId11"/>
    <p:sldLayoutId id="2147483702" r:id="rId12"/>
    <p:sldLayoutId id="2147483691" r:id="rId13"/>
    <p:sldLayoutId id="2147483692" r:id="rId14"/>
    <p:sldLayoutId id="2147483693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3" r:id="rId22"/>
    <p:sldLayoutId id="2147483716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33A1326-1590-4CAE-A7DE-A8AD626D9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46AF4F0-0D2A-498E-8E3F-112FDC138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692BE07-228E-4A86-B139-9633DAE86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BED5-EE75-42B5-9E51-E643D57B01A7}" type="datetimeFigureOut">
              <a:rPr lang="ru-RU" smtClean="0"/>
              <a:t>15.12.2023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1597516-F274-4B2B-A3AA-58E568ECE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87DCA5F4-2550-4D2D-95FB-D1DA291BC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BE265-DF80-4249-AB51-4BA147A011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174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xmlns="" id="{1EF39619-28AA-47A7-8306-EB4F28B44A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" y="0"/>
            <a:ext cx="12190763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0D4D47B-1477-4437-911A-C803A4691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10" y="4775199"/>
            <a:ext cx="3657357" cy="1277257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sz="4000" b="0" dirty="0">
                <a:solidFill>
                  <a:schemeClr val="tx1"/>
                </a:solidFill>
                <a:latin typeface="+mn-lt"/>
              </a:rPr>
              <a:t>Три корочки</a:t>
            </a:r>
            <a:br>
              <a:rPr lang="ru-RU" sz="4000" b="0" dirty="0">
                <a:solidFill>
                  <a:schemeClr val="tx1"/>
                </a:solidFill>
                <a:latin typeface="+mn-lt"/>
              </a:rPr>
            </a:br>
            <a:r>
              <a:rPr lang="ru-RU" sz="4000" b="0" dirty="0">
                <a:solidFill>
                  <a:schemeClr val="tx1"/>
                </a:solidFill>
                <a:latin typeface="+mn-lt"/>
              </a:rPr>
              <a:t>Кейс №4: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E5172A-20FA-4EC1-8668-D5716525E071}"/>
              </a:ext>
            </a:extLst>
          </p:cNvPr>
          <p:cNvSpPr txBox="1"/>
          <p:nvPr/>
        </p:nvSpPr>
        <p:spPr>
          <a:xfrm>
            <a:off x="2971801" y="5555734"/>
            <a:ext cx="69342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+mj-lt"/>
              </a:rPr>
              <a:t>Agile Fusion: разработка идеальной Agile-системы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34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10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EFACC160-BDA7-492C-BABE-A418F054B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36" y="1157024"/>
            <a:ext cx="8591151" cy="49132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4B7068C-C5B6-446D-9530-A373EEA10302}"/>
              </a:ext>
            </a:extLst>
          </p:cNvPr>
          <p:cNvSpPr txBox="1"/>
          <p:nvPr/>
        </p:nvSpPr>
        <p:spPr>
          <a:xfrm>
            <a:off x="819936" y="787690"/>
            <a:ext cx="232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416468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11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BFC154D-BD67-44E2-A753-6A48BACBF59C}"/>
              </a:ext>
            </a:extLst>
          </p:cNvPr>
          <p:cNvSpPr txBox="1"/>
          <p:nvPr/>
        </p:nvSpPr>
        <p:spPr>
          <a:xfrm>
            <a:off x="1149350" y="2691824"/>
            <a:ext cx="98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3456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7">
            <a:extLst>
              <a:ext uri="{FF2B5EF4-FFF2-40B4-BE49-F238E27FC236}">
                <a16:creationId xmlns:a16="http://schemas.microsoft.com/office/drawing/2014/main" xmlns="" id="{B2E9EAFA-3A1D-4A61-A049-E3EB22C165DD}"/>
              </a:ext>
            </a:extLst>
          </p:cNvPr>
          <p:cNvSpPr txBox="1">
            <a:spLocks/>
          </p:cNvSpPr>
          <p:nvPr/>
        </p:nvSpPr>
        <p:spPr>
          <a:xfrm>
            <a:off x="636990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Александра</a:t>
            </a:r>
          </a:p>
          <a:p>
            <a:r>
              <a:rPr lang="ru-RU" dirty="0">
                <a:solidFill>
                  <a:schemeClr val="tx1"/>
                </a:solidFill>
              </a:rPr>
              <a:t>Кретова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xmlns="" id="{A60E8590-BE48-4E4A-A3FC-ED34CD6CA438}"/>
              </a:ext>
            </a:extLst>
          </p:cNvPr>
          <p:cNvSpPr txBox="1">
            <a:spLocks/>
          </p:cNvSpPr>
          <p:nvPr/>
        </p:nvSpPr>
        <p:spPr>
          <a:xfrm>
            <a:off x="636990" y="4572070"/>
            <a:ext cx="1875202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Тимлид</a:t>
            </a:r>
          </a:p>
          <a:p>
            <a:r>
              <a:rPr lang="en-US" dirty="0">
                <a:solidFill>
                  <a:schemeClr val="tx1"/>
                </a:solidFill>
              </a:rPr>
              <a:t>@dark_replicant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xmlns="" id="{457B02C9-D966-4840-B058-D5CBA48A4886}"/>
              </a:ext>
            </a:extLst>
          </p:cNvPr>
          <p:cNvSpPr txBox="1">
            <a:spLocks/>
          </p:cNvSpPr>
          <p:nvPr/>
        </p:nvSpPr>
        <p:spPr>
          <a:xfrm>
            <a:off x="2845235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Алексей</a:t>
            </a:r>
          </a:p>
          <a:p>
            <a:r>
              <a:rPr lang="ru-RU" dirty="0" err="1">
                <a:solidFill>
                  <a:schemeClr val="tx1"/>
                </a:solidFill>
              </a:rPr>
              <a:t>Колчев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xmlns="" id="{BA66840A-2412-452F-ACF1-117B826C1D11}"/>
              </a:ext>
            </a:extLst>
          </p:cNvPr>
          <p:cNvSpPr txBox="1">
            <a:spLocks/>
          </p:cNvSpPr>
          <p:nvPr/>
        </p:nvSpPr>
        <p:spPr>
          <a:xfrm>
            <a:off x="2845235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Аналитик</a:t>
            </a:r>
          </a:p>
          <a:p>
            <a:r>
              <a:rPr lang="en-US" dirty="0">
                <a:solidFill>
                  <a:schemeClr val="tx1"/>
                </a:solidFill>
              </a:rPr>
              <a:t>@Drowy7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xmlns="" id="{30194F82-1ED3-4966-9D27-AF18C72286F9}"/>
              </a:ext>
            </a:extLst>
          </p:cNvPr>
          <p:cNvSpPr txBox="1">
            <a:spLocks/>
          </p:cNvSpPr>
          <p:nvPr/>
        </p:nvSpPr>
        <p:spPr>
          <a:xfrm>
            <a:off x="5021859" y="3858473"/>
            <a:ext cx="1843581" cy="2290095"/>
          </a:xfrm>
          <a:prstGeom prst="roundRect">
            <a:avLst>
              <a:gd name="adj" fmla="val 11768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9580"/>
                </a:schemeClr>
              </a:gs>
              <a:gs pos="100000">
                <a:schemeClr val="bg1">
                  <a:alpha val="0"/>
                </a:schemeClr>
              </a:gs>
            </a:gsLst>
          </a:gradFill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Арсений</a:t>
            </a:r>
          </a:p>
          <a:p>
            <a:r>
              <a:rPr lang="ru-RU" dirty="0">
                <a:solidFill>
                  <a:schemeClr val="tx1"/>
                </a:solidFill>
              </a:rPr>
              <a:t>Константинов</a:t>
            </a:r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xmlns="" id="{AFABC2D0-9C80-4574-8D52-32B8DC23D427}"/>
              </a:ext>
            </a:extLst>
          </p:cNvPr>
          <p:cNvSpPr txBox="1">
            <a:spLocks/>
          </p:cNvSpPr>
          <p:nvPr/>
        </p:nvSpPr>
        <p:spPr>
          <a:xfrm>
            <a:off x="5021859" y="4572070"/>
            <a:ext cx="1843581" cy="1576498"/>
          </a:xfrm>
          <a:prstGeom prst="rect">
            <a:avLst/>
          </a:prstGeom>
        </p:spPr>
        <p:txBody>
          <a:bodyPr/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Разработчик</a:t>
            </a:r>
          </a:p>
          <a:p>
            <a:r>
              <a:rPr lang="en-US" dirty="0">
                <a:solidFill>
                  <a:schemeClr val="tx1"/>
                </a:solidFill>
              </a:rPr>
              <a:t>@art2407kon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D390514D-6415-4239-B5F0-7B94AEC8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24" y="1303055"/>
            <a:ext cx="2142112" cy="21336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xmlns="" id="{5BD24AA0-9FD0-4D4A-B51A-A324B87E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235" y="1303055"/>
            <a:ext cx="2142112" cy="213360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6B469D7-0201-49AA-BA5F-0139C3F6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746" y="1295400"/>
            <a:ext cx="214211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9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326EA8B1-D4D2-4979-9B1A-4BB7640EB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91" y="1158161"/>
            <a:ext cx="8590711" cy="4911012"/>
          </a:xfrm>
          <a:prstGeom prst="rect">
            <a:avLst/>
          </a:prstGeom>
        </p:spPr>
      </p:pic>
      <p:sp>
        <p:nvSpPr>
          <p:cNvPr id="597" name="Номер слайда 711">
            <a:extLst>
              <a:ext uri="{FF2B5EF4-FFF2-40B4-BE49-F238E27FC236}">
                <a16:creationId xmlns:a16="http://schemas.microsoft.com/office/drawing/2014/main" xmlns="" id="{0FF0C289-BE34-4D7F-BADA-FC80906DD93D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3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C700032-D8EA-43D8-9E73-E795095903DA}"/>
              </a:ext>
            </a:extLst>
          </p:cNvPr>
          <p:cNvSpPr txBox="1"/>
          <p:nvPr/>
        </p:nvSpPr>
        <p:spPr>
          <a:xfrm>
            <a:off x="859391" y="788827"/>
            <a:ext cx="1477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Вход</a:t>
            </a:r>
          </a:p>
        </p:txBody>
      </p:sp>
    </p:spTree>
    <p:extLst>
      <p:ext uri="{BB962C8B-B14F-4D97-AF65-F5344CB8AC3E}">
        <p14:creationId xmlns:p14="http://schemas.microsoft.com/office/powerpoint/2010/main" val="259678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711">
            <a:extLst>
              <a:ext uri="{FF2B5EF4-FFF2-40B4-BE49-F238E27FC236}">
                <a16:creationId xmlns:a16="http://schemas.microsoft.com/office/drawing/2014/main" xmlns="" id="{7670507C-DD4F-43A5-B8AC-D103414FF818}"/>
              </a:ext>
            </a:extLst>
          </p:cNvPr>
          <p:cNvSpPr txBox="1">
            <a:spLocks/>
          </p:cNvSpPr>
          <p:nvPr/>
        </p:nvSpPr>
        <p:spPr>
          <a:xfrm>
            <a:off x="11413506" y="6356357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4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6A3C73F4-B2EE-4478-BA90-4F9AFB5D6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98" y="1016683"/>
            <a:ext cx="9104539" cy="51939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4E37F4-39DD-41CA-A428-7C3DBA2919A0}"/>
              </a:ext>
            </a:extLst>
          </p:cNvPr>
          <p:cNvSpPr txBox="1"/>
          <p:nvPr/>
        </p:nvSpPr>
        <p:spPr>
          <a:xfrm>
            <a:off x="830597" y="64735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Регистрация</a:t>
            </a:r>
          </a:p>
        </p:txBody>
      </p:sp>
    </p:spTree>
    <p:extLst>
      <p:ext uri="{BB962C8B-B14F-4D97-AF65-F5344CB8AC3E}">
        <p14:creationId xmlns:p14="http://schemas.microsoft.com/office/powerpoint/2010/main" val="274401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Номер слайда 711">
            <a:extLst>
              <a:ext uri="{FF2B5EF4-FFF2-40B4-BE49-F238E27FC236}">
                <a16:creationId xmlns:a16="http://schemas.microsoft.com/office/drawing/2014/main" xmlns="" id="{7670507C-DD4F-43A5-B8AC-D103414FF818}"/>
              </a:ext>
            </a:extLst>
          </p:cNvPr>
          <p:cNvSpPr txBox="1">
            <a:spLocks/>
          </p:cNvSpPr>
          <p:nvPr/>
        </p:nvSpPr>
        <p:spPr>
          <a:xfrm>
            <a:off x="11413506" y="6356357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5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64E37F4-39DD-41CA-A428-7C3DBA2919A0}"/>
              </a:ext>
            </a:extLst>
          </p:cNvPr>
          <p:cNvSpPr txBox="1"/>
          <p:nvPr/>
        </p:nvSpPr>
        <p:spPr>
          <a:xfrm>
            <a:off x="830597" y="647351"/>
            <a:ext cx="22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Личный кабинет</a:t>
            </a:r>
            <a:endParaRPr lang="ru-RU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13"/>
          <a:stretch/>
        </p:blipFill>
        <p:spPr>
          <a:xfrm>
            <a:off x="830597" y="1020192"/>
            <a:ext cx="9021741" cy="515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67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806;p45">
            <a:extLst>
              <a:ext uri="{FF2B5EF4-FFF2-40B4-BE49-F238E27FC236}">
                <a16:creationId xmlns:a16="http://schemas.microsoft.com/office/drawing/2014/main" xmlns="" id="{10948C58-5CDC-426D-B58E-29549D59271D}"/>
              </a:ext>
            </a:extLst>
          </p:cNvPr>
          <p:cNvGrpSpPr/>
          <p:nvPr/>
        </p:nvGrpSpPr>
        <p:grpSpPr>
          <a:xfrm>
            <a:off x="10002322" y="2191723"/>
            <a:ext cx="307597" cy="307597"/>
            <a:chOff x="2678350" y="4992125"/>
            <a:chExt cx="481825" cy="481825"/>
          </a:xfrm>
          <a:solidFill>
            <a:schemeClr val="bg1"/>
          </a:solidFill>
        </p:grpSpPr>
        <p:sp>
          <p:nvSpPr>
            <p:cNvPr id="409" name="Google Shape;4807;p45">
              <a:extLst>
                <a:ext uri="{FF2B5EF4-FFF2-40B4-BE49-F238E27FC236}">
                  <a16:creationId xmlns:a16="http://schemas.microsoft.com/office/drawing/2014/main" xmlns="" id="{9C37599F-29CE-4FE8-9B95-41EEB6A5D618}"/>
                </a:ext>
              </a:extLst>
            </p:cNvPr>
            <p:cNvSpPr/>
            <p:nvPr/>
          </p:nvSpPr>
          <p:spPr>
            <a:xfrm>
              <a:off x="2975725" y="5079150"/>
              <a:ext cx="56475" cy="309125"/>
            </a:xfrm>
            <a:custGeom>
              <a:avLst/>
              <a:gdLst/>
              <a:ahLst/>
              <a:cxnLst/>
              <a:rect l="l" t="t" r="r" b="b"/>
              <a:pathLst>
                <a:path w="2259" h="12365" extrusionOk="0">
                  <a:moveTo>
                    <a:pt x="2259" y="1"/>
                  </a:moveTo>
                  <a:cubicBezTo>
                    <a:pt x="943" y="272"/>
                    <a:pt x="0" y="1428"/>
                    <a:pt x="0" y="2768"/>
                  </a:cubicBezTo>
                  <a:lnTo>
                    <a:pt x="0" y="6722"/>
                  </a:lnTo>
                  <a:lnTo>
                    <a:pt x="563" y="6722"/>
                  </a:lnTo>
                  <a:cubicBezTo>
                    <a:pt x="877" y="6722"/>
                    <a:pt x="1130" y="6972"/>
                    <a:pt x="1130" y="7285"/>
                  </a:cubicBezTo>
                  <a:lnTo>
                    <a:pt x="1130" y="11802"/>
                  </a:lnTo>
                  <a:cubicBezTo>
                    <a:pt x="1130" y="12115"/>
                    <a:pt x="1379" y="12365"/>
                    <a:pt x="1693" y="12365"/>
                  </a:cubicBezTo>
                  <a:cubicBezTo>
                    <a:pt x="2006" y="12365"/>
                    <a:pt x="2259" y="12115"/>
                    <a:pt x="2259" y="11802"/>
                  </a:cubicBezTo>
                  <a:lnTo>
                    <a:pt x="225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0" name="Google Shape;4808;p45">
              <a:extLst>
                <a:ext uri="{FF2B5EF4-FFF2-40B4-BE49-F238E27FC236}">
                  <a16:creationId xmlns:a16="http://schemas.microsoft.com/office/drawing/2014/main" xmlns="" id="{316B2188-B2EF-46D7-A42A-67EC6947578D}"/>
                </a:ext>
              </a:extLst>
            </p:cNvPr>
            <p:cNvSpPr/>
            <p:nvPr/>
          </p:nvSpPr>
          <p:spPr>
            <a:xfrm>
              <a:off x="2806350" y="5162500"/>
              <a:ext cx="84700" cy="225775"/>
            </a:xfrm>
            <a:custGeom>
              <a:avLst/>
              <a:gdLst/>
              <a:ahLst/>
              <a:cxnLst/>
              <a:rect l="l" t="t" r="r" b="b"/>
              <a:pathLst>
                <a:path w="3388" h="9031" extrusionOk="0">
                  <a:moveTo>
                    <a:pt x="0" y="0"/>
                  </a:moveTo>
                  <a:lnTo>
                    <a:pt x="0" y="563"/>
                  </a:lnTo>
                  <a:cubicBezTo>
                    <a:pt x="0" y="876"/>
                    <a:pt x="250" y="1129"/>
                    <a:pt x="563" y="1129"/>
                  </a:cubicBezTo>
                  <a:cubicBezTo>
                    <a:pt x="876" y="1129"/>
                    <a:pt x="1129" y="1379"/>
                    <a:pt x="1129" y="1692"/>
                  </a:cubicBezTo>
                  <a:lnTo>
                    <a:pt x="1129" y="8468"/>
                  </a:lnTo>
                  <a:cubicBezTo>
                    <a:pt x="1129" y="8781"/>
                    <a:pt x="1379" y="9031"/>
                    <a:pt x="1692" y="9031"/>
                  </a:cubicBezTo>
                  <a:cubicBezTo>
                    <a:pt x="2006" y="9031"/>
                    <a:pt x="2258" y="8781"/>
                    <a:pt x="2258" y="8468"/>
                  </a:cubicBezTo>
                  <a:lnTo>
                    <a:pt x="2258" y="1692"/>
                  </a:lnTo>
                  <a:cubicBezTo>
                    <a:pt x="2258" y="1379"/>
                    <a:pt x="2508" y="1129"/>
                    <a:pt x="2822" y="1129"/>
                  </a:cubicBezTo>
                  <a:cubicBezTo>
                    <a:pt x="3135" y="1129"/>
                    <a:pt x="3388" y="876"/>
                    <a:pt x="3388" y="563"/>
                  </a:cubicBezTo>
                  <a:lnTo>
                    <a:pt x="338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1" name="Google Shape;4809;p45">
              <a:extLst>
                <a:ext uri="{FF2B5EF4-FFF2-40B4-BE49-F238E27FC236}">
                  <a16:creationId xmlns:a16="http://schemas.microsoft.com/office/drawing/2014/main" xmlns="" id="{4B11FB5B-67F0-4746-ADBA-507B140D43FC}"/>
                </a:ext>
              </a:extLst>
            </p:cNvPr>
            <p:cNvSpPr/>
            <p:nvPr/>
          </p:nvSpPr>
          <p:spPr>
            <a:xfrm>
              <a:off x="2678350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071" y="2298"/>
                  </a:moveTo>
                  <a:cubicBezTo>
                    <a:pt x="9384" y="2298"/>
                    <a:pt x="9637" y="2548"/>
                    <a:pt x="9637" y="2861"/>
                  </a:cubicBezTo>
                  <a:lnTo>
                    <a:pt x="9637" y="6249"/>
                  </a:lnTo>
                  <a:lnTo>
                    <a:pt x="9637" y="7378"/>
                  </a:lnTo>
                  <a:cubicBezTo>
                    <a:pt x="9634" y="8095"/>
                    <a:pt x="9182" y="8736"/>
                    <a:pt x="8508" y="8977"/>
                  </a:cubicBezTo>
                  <a:lnTo>
                    <a:pt x="8508" y="15283"/>
                  </a:lnTo>
                  <a:cubicBezTo>
                    <a:pt x="8508" y="16219"/>
                    <a:pt x="7749" y="16975"/>
                    <a:pt x="6812" y="16975"/>
                  </a:cubicBezTo>
                  <a:cubicBezTo>
                    <a:pt x="5876" y="16975"/>
                    <a:pt x="5120" y="16219"/>
                    <a:pt x="5120" y="15283"/>
                  </a:cubicBezTo>
                  <a:lnTo>
                    <a:pt x="5120" y="8977"/>
                  </a:lnTo>
                  <a:cubicBezTo>
                    <a:pt x="4443" y="8736"/>
                    <a:pt x="3991" y="8095"/>
                    <a:pt x="3991" y="7378"/>
                  </a:cubicBezTo>
                  <a:lnTo>
                    <a:pt x="3991" y="2861"/>
                  </a:lnTo>
                  <a:cubicBezTo>
                    <a:pt x="3991" y="2548"/>
                    <a:pt x="4241" y="2298"/>
                    <a:pt x="4554" y="2298"/>
                  </a:cubicBezTo>
                  <a:cubicBezTo>
                    <a:pt x="4867" y="2298"/>
                    <a:pt x="5120" y="2548"/>
                    <a:pt x="5120" y="2861"/>
                  </a:cubicBezTo>
                  <a:lnTo>
                    <a:pt x="5120" y="5686"/>
                  </a:lnTo>
                  <a:lnTo>
                    <a:pt x="6249" y="5686"/>
                  </a:lnTo>
                  <a:lnTo>
                    <a:pt x="6249" y="2861"/>
                  </a:lnTo>
                  <a:cubicBezTo>
                    <a:pt x="6249" y="2548"/>
                    <a:pt x="6499" y="2298"/>
                    <a:pt x="6812" y="2298"/>
                  </a:cubicBezTo>
                  <a:cubicBezTo>
                    <a:pt x="7126" y="2298"/>
                    <a:pt x="7378" y="2548"/>
                    <a:pt x="7378" y="2861"/>
                  </a:cubicBezTo>
                  <a:lnTo>
                    <a:pt x="7378" y="5686"/>
                  </a:lnTo>
                  <a:lnTo>
                    <a:pt x="8508" y="5686"/>
                  </a:lnTo>
                  <a:lnTo>
                    <a:pt x="8508" y="2861"/>
                  </a:lnTo>
                  <a:cubicBezTo>
                    <a:pt x="8508" y="2548"/>
                    <a:pt x="8758" y="2298"/>
                    <a:pt x="9071" y="2298"/>
                  </a:cubicBezTo>
                  <a:close/>
                  <a:moveTo>
                    <a:pt x="14717" y="2298"/>
                  </a:moveTo>
                  <a:cubicBezTo>
                    <a:pt x="15030" y="2298"/>
                    <a:pt x="15283" y="2548"/>
                    <a:pt x="15283" y="2861"/>
                  </a:cubicBezTo>
                  <a:lnTo>
                    <a:pt x="15283" y="15283"/>
                  </a:lnTo>
                  <a:cubicBezTo>
                    <a:pt x="15283" y="16219"/>
                    <a:pt x="14524" y="16975"/>
                    <a:pt x="13588" y="16975"/>
                  </a:cubicBezTo>
                  <a:cubicBezTo>
                    <a:pt x="12651" y="16975"/>
                    <a:pt x="11895" y="16219"/>
                    <a:pt x="11895" y="15283"/>
                  </a:cubicBezTo>
                  <a:lnTo>
                    <a:pt x="11895" y="11332"/>
                  </a:lnTo>
                  <a:lnTo>
                    <a:pt x="11329" y="11332"/>
                  </a:lnTo>
                  <a:cubicBezTo>
                    <a:pt x="11016" y="11332"/>
                    <a:pt x="10766" y="11079"/>
                    <a:pt x="10766" y="10766"/>
                  </a:cubicBezTo>
                  <a:lnTo>
                    <a:pt x="10766" y="6249"/>
                  </a:lnTo>
                  <a:cubicBezTo>
                    <a:pt x="10766" y="4066"/>
                    <a:pt x="12534" y="2298"/>
                    <a:pt x="14717" y="2298"/>
                  </a:cubicBezTo>
                  <a:close/>
                  <a:moveTo>
                    <a:pt x="1693" y="1"/>
                  </a:moveTo>
                  <a:cubicBezTo>
                    <a:pt x="757" y="1"/>
                    <a:pt x="1" y="759"/>
                    <a:pt x="1" y="1696"/>
                  </a:cubicBezTo>
                  <a:lnTo>
                    <a:pt x="1" y="17580"/>
                  </a:lnTo>
                  <a:cubicBezTo>
                    <a:pt x="1" y="18514"/>
                    <a:pt x="757" y="19273"/>
                    <a:pt x="1693" y="19273"/>
                  </a:cubicBezTo>
                  <a:lnTo>
                    <a:pt x="17578" y="19273"/>
                  </a:lnTo>
                  <a:cubicBezTo>
                    <a:pt x="18514" y="19273"/>
                    <a:pt x="19270" y="18514"/>
                    <a:pt x="19273" y="17580"/>
                  </a:cubicBezTo>
                  <a:lnTo>
                    <a:pt x="19273" y="1696"/>
                  </a:lnTo>
                  <a:cubicBezTo>
                    <a:pt x="19270" y="759"/>
                    <a:pt x="18514" y="1"/>
                    <a:pt x="1757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16" name="Google Shape;4814;p45">
            <a:extLst>
              <a:ext uri="{FF2B5EF4-FFF2-40B4-BE49-F238E27FC236}">
                <a16:creationId xmlns:a16="http://schemas.microsoft.com/office/drawing/2014/main" xmlns="" id="{2703C276-DA45-488F-9258-F456B1CCFA4E}"/>
              </a:ext>
            </a:extLst>
          </p:cNvPr>
          <p:cNvGrpSpPr/>
          <p:nvPr/>
        </p:nvGrpSpPr>
        <p:grpSpPr>
          <a:xfrm>
            <a:off x="10002282" y="2577200"/>
            <a:ext cx="307741" cy="305729"/>
            <a:chOff x="3863900" y="4993625"/>
            <a:chExt cx="482050" cy="478900"/>
          </a:xfrm>
          <a:solidFill>
            <a:schemeClr val="bg1"/>
          </a:solidFill>
        </p:grpSpPr>
        <p:sp>
          <p:nvSpPr>
            <p:cNvPr id="417" name="Google Shape;4815;p45">
              <a:extLst>
                <a:ext uri="{FF2B5EF4-FFF2-40B4-BE49-F238E27FC236}">
                  <a16:creationId xmlns:a16="http://schemas.microsoft.com/office/drawing/2014/main" xmlns="" id="{6470739B-B16C-4F37-87CD-3916730D8061}"/>
                </a:ext>
              </a:extLst>
            </p:cNvPr>
            <p:cNvSpPr/>
            <p:nvPr/>
          </p:nvSpPr>
          <p:spPr>
            <a:xfrm>
              <a:off x="3877525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8" name="Google Shape;4816;p45">
              <a:extLst>
                <a:ext uri="{FF2B5EF4-FFF2-40B4-BE49-F238E27FC236}">
                  <a16:creationId xmlns:a16="http://schemas.microsoft.com/office/drawing/2014/main" xmlns="" id="{CE34FCCB-8854-4FDE-B454-A40780AD38FF}"/>
                </a:ext>
              </a:extLst>
            </p:cNvPr>
            <p:cNvSpPr/>
            <p:nvPr/>
          </p:nvSpPr>
          <p:spPr>
            <a:xfrm>
              <a:off x="4113750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6" y="2202"/>
                  </a:lnTo>
                  <a:lnTo>
                    <a:pt x="4836" y="4680"/>
                  </a:lnTo>
                  <a:cubicBezTo>
                    <a:pt x="4836" y="4993"/>
                    <a:pt x="4584" y="5246"/>
                    <a:pt x="4270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0" y="4593"/>
                  </a:lnTo>
                  <a:lnTo>
                    <a:pt x="0" y="13566"/>
                  </a:lnTo>
                  <a:cubicBezTo>
                    <a:pt x="12" y="13560"/>
                    <a:pt x="24" y="13557"/>
                    <a:pt x="37" y="13551"/>
                  </a:cubicBezTo>
                  <a:lnTo>
                    <a:pt x="8552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19" name="Google Shape;4817;p45">
              <a:extLst>
                <a:ext uri="{FF2B5EF4-FFF2-40B4-BE49-F238E27FC236}">
                  <a16:creationId xmlns:a16="http://schemas.microsoft.com/office/drawing/2014/main" xmlns="" id="{F9DF9155-F450-493E-9C59-4CCD82B1156F}"/>
                </a:ext>
              </a:extLst>
            </p:cNvPr>
            <p:cNvSpPr/>
            <p:nvPr/>
          </p:nvSpPr>
          <p:spPr>
            <a:xfrm>
              <a:off x="3998800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3" y="1"/>
                    <a:pt x="3623" y="51"/>
                    <a:pt x="3430" y="151"/>
                  </a:cubicBezTo>
                  <a:lnTo>
                    <a:pt x="0" y="1970"/>
                  </a:lnTo>
                  <a:lnTo>
                    <a:pt x="9013" y="6740"/>
                  </a:lnTo>
                  <a:lnTo>
                    <a:pt x="13364" y="4587"/>
                  </a:lnTo>
                  <a:cubicBezTo>
                    <a:pt x="13298" y="4536"/>
                    <a:pt x="13226" y="4491"/>
                    <a:pt x="13150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6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0" name="Google Shape;4818;p45">
              <a:extLst>
                <a:ext uri="{FF2B5EF4-FFF2-40B4-BE49-F238E27FC236}">
                  <a16:creationId xmlns:a16="http://schemas.microsoft.com/office/drawing/2014/main" xmlns="" id="{E713E74B-3A10-4C9E-9452-71F304F6EE66}"/>
                </a:ext>
              </a:extLst>
            </p:cNvPr>
            <p:cNvSpPr/>
            <p:nvPr/>
          </p:nvSpPr>
          <p:spPr>
            <a:xfrm>
              <a:off x="3863900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1" name="Google Shape;4819;p45">
            <a:extLst>
              <a:ext uri="{FF2B5EF4-FFF2-40B4-BE49-F238E27FC236}">
                <a16:creationId xmlns:a16="http://schemas.microsoft.com/office/drawing/2014/main" xmlns="" id="{9168D002-6607-4AA9-9FD0-79C345A566CA}"/>
              </a:ext>
            </a:extLst>
          </p:cNvPr>
          <p:cNvGrpSpPr/>
          <p:nvPr/>
        </p:nvGrpSpPr>
        <p:grpSpPr>
          <a:xfrm>
            <a:off x="10002298" y="2953141"/>
            <a:ext cx="307741" cy="305729"/>
            <a:chOff x="4456725" y="4993625"/>
            <a:chExt cx="482050" cy="478900"/>
          </a:xfrm>
          <a:solidFill>
            <a:schemeClr val="bg1"/>
          </a:solidFill>
        </p:grpSpPr>
        <p:sp>
          <p:nvSpPr>
            <p:cNvPr id="422" name="Google Shape;4820;p45">
              <a:extLst>
                <a:ext uri="{FF2B5EF4-FFF2-40B4-BE49-F238E27FC236}">
                  <a16:creationId xmlns:a16="http://schemas.microsoft.com/office/drawing/2014/main" xmlns="" id="{52ACA553-7D1B-4A24-8949-9B0D3252C515}"/>
                </a:ext>
              </a:extLst>
            </p:cNvPr>
            <p:cNvSpPr/>
            <p:nvPr/>
          </p:nvSpPr>
          <p:spPr>
            <a:xfrm>
              <a:off x="447035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2" y="1913"/>
                    <a:pt x="1" y="1952"/>
                  </a:cubicBezTo>
                  <a:lnTo>
                    <a:pt x="8893" y="6589"/>
                  </a:lnTo>
                  <a:lnTo>
                    <a:pt x="12618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Google Shape;4821;p45">
              <a:extLst>
                <a:ext uri="{FF2B5EF4-FFF2-40B4-BE49-F238E27FC236}">
                  <a16:creationId xmlns:a16="http://schemas.microsoft.com/office/drawing/2014/main" xmlns="" id="{6F13C224-56E8-477F-9B5E-18BB7DDFC676}"/>
                </a:ext>
              </a:extLst>
            </p:cNvPr>
            <p:cNvSpPr/>
            <p:nvPr/>
          </p:nvSpPr>
          <p:spPr>
            <a:xfrm>
              <a:off x="470657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5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8" y="5246"/>
                    <a:pt x="3708" y="4993"/>
                    <a:pt x="3708" y="4680"/>
                  </a:cubicBezTo>
                  <a:lnTo>
                    <a:pt x="3708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5" y="9010"/>
                    <a:pt x="9288" y="8550"/>
                    <a:pt x="9288" y="8047"/>
                  </a:cubicBezTo>
                  <a:lnTo>
                    <a:pt x="9288" y="52"/>
                  </a:lnTo>
                  <a:cubicBezTo>
                    <a:pt x="9288" y="34"/>
                    <a:pt x="9288" y="19"/>
                    <a:pt x="92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4" name="Google Shape;4822;p45">
              <a:extLst>
                <a:ext uri="{FF2B5EF4-FFF2-40B4-BE49-F238E27FC236}">
                  <a16:creationId xmlns:a16="http://schemas.microsoft.com/office/drawing/2014/main" xmlns="" id="{70D7F37A-91EF-429C-8520-36A30FE045D1}"/>
                </a:ext>
              </a:extLst>
            </p:cNvPr>
            <p:cNvSpPr/>
            <p:nvPr/>
          </p:nvSpPr>
          <p:spPr>
            <a:xfrm>
              <a:off x="4591625" y="4993625"/>
              <a:ext cx="334125" cy="168500"/>
            </a:xfrm>
            <a:custGeom>
              <a:avLst/>
              <a:gdLst/>
              <a:ahLst/>
              <a:cxnLst/>
              <a:rect l="l" t="t" r="r" b="b"/>
              <a:pathLst>
                <a:path w="13365" h="6740" extrusionOk="0">
                  <a:moveTo>
                    <a:pt x="4045" y="1"/>
                  </a:moveTo>
                  <a:cubicBezTo>
                    <a:pt x="3834" y="1"/>
                    <a:pt x="3623" y="51"/>
                    <a:pt x="3431" y="151"/>
                  </a:cubicBezTo>
                  <a:lnTo>
                    <a:pt x="1" y="1970"/>
                  </a:lnTo>
                  <a:lnTo>
                    <a:pt x="9013" y="6740"/>
                  </a:lnTo>
                  <a:lnTo>
                    <a:pt x="13365" y="4587"/>
                  </a:lnTo>
                  <a:cubicBezTo>
                    <a:pt x="13298" y="4536"/>
                    <a:pt x="13226" y="4491"/>
                    <a:pt x="13151" y="4454"/>
                  </a:cubicBezTo>
                  <a:lnTo>
                    <a:pt x="4638" y="139"/>
                  </a:lnTo>
                  <a:lnTo>
                    <a:pt x="4635" y="139"/>
                  </a:lnTo>
                  <a:cubicBezTo>
                    <a:pt x="4448" y="47"/>
                    <a:pt x="4247" y="1"/>
                    <a:pt x="40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5" name="Google Shape;4823;p45">
              <a:extLst>
                <a:ext uri="{FF2B5EF4-FFF2-40B4-BE49-F238E27FC236}">
                  <a16:creationId xmlns:a16="http://schemas.microsoft.com/office/drawing/2014/main" xmlns="" id="{4150E9A9-574E-4ECC-831C-0C3204C73053}"/>
                </a:ext>
              </a:extLst>
            </p:cNvPr>
            <p:cNvSpPr/>
            <p:nvPr/>
          </p:nvSpPr>
          <p:spPr>
            <a:xfrm>
              <a:off x="445672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3277" y="4449"/>
                  </a:moveTo>
                  <a:cubicBezTo>
                    <a:pt x="3465" y="4449"/>
                    <a:pt x="3649" y="4542"/>
                    <a:pt x="3756" y="4713"/>
                  </a:cubicBezTo>
                  <a:lnTo>
                    <a:pt x="4632" y="6104"/>
                  </a:lnTo>
                  <a:lnTo>
                    <a:pt x="5559" y="5719"/>
                  </a:lnTo>
                  <a:cubicBezTo>
                    <a:pt x="5634" y="5686"/>
                    <a:pt x="5712" y="5670"/>
                    <a:pt x="5788" y="5670"/>
                  </a:cubicBezTo>
                  <a:cubicBezTo>
                    <a:pt x="6008" y="5670"/>
                    <a:pt x="6217" y="5800"/>
                    <a:pt x="6306" y="6017"/>
                  </a:cubicBezTo>
                  <a:cubicBezTo>
                    <a:pt x="6430" y="6309"/>
                    <a:pt x="6288" y="6643"/>
                    <a:pt x="5993" y="6761"/>
                  </a:cubicBezTo>
                  <a:lnTo>
                    <a:pt x="5243" y="7074"/>
                  </a:lnTo>
                  <a:lnTo>
                    <a:pt x="6032" y="8324"/>
                  </a:lnTo>
                  <a:cubicBezTo>
                    <a:pt x="6198" y="8586"/>
                    <a:pt x="6116" y="8935"/>
                    <a:pt x="5855" y="9101"/>
                  </a:cubicBezTo>
                  <a:cubicBezTo>
                    <a:pt x="5761" y="9160"/>
                    <a:pt x="5656" y="9189"/>
                    <a:pt x="5553" y="9189"/>
                  </a:cubicBezTo>
                  <a:cubicBezTo>
                    <a:pt x="5365" y="9189"/>
                    <a:pt x="5181" y="9095"/>
                    <a:pt x="5075" y="8926"/>
                  </a:cubicBezTo>
                  <a:lnTo>
                    <a:pt x="4186" y="7514"/>
                  </a:lnTo>
                  <a:lnTo>
                    <a:pt x="3310" y="7881"/>
                  </a:lnTo>
                  <a:cubicBezTo>
                    <a:pt x="3241" y="7908"/>
                    <a:pt x="3168" y="7923"/>
                    <a:pt x="3093" y="7923"/>
                  </a:cubicBezTo>
                  <a:cubicBezTo>
                    <a:pt x="2825" y="7923"/>
                    <a:pt x="2593" y="7733"/>
                    <a:pt x="2539" y="7471"/>
                  </a:cubicBezTo>
                  <a:cubicBezTo>
                    <a:pt x="2488" y="7206"/>
                    <a:pt x="2626" y="6941"/>
                    <a:pt x="2876" y="6839"/>
                  </a:cubicBezTo>
                  <a:lnTo>
                    <a:pt x="3575" y="6547"/>
                  </a:lnTo>
                  <a:lnTo>
                    <a:pt x="2801" y="5315"/>
                  </a:lnTo>
                  <a:cubicBezTo>
                    <a:pt x="2632" y="5050"/>
                    <a:pt x="2714" y="4701"/>
                    <a:pt x="2976" y="4535"/>
                  </a:cubicBezTo>
                  <a:cubicBezTo>
                    <a:pt x="3070" y="4477"/>
                    <a:pt x="3174" y="4449"/>
                    <a:pt x="3277" y="4449"/>
                  </a:cubicBezTo>
                  <a:close/>
                  <a:moveTo>
                    <a:pt x="7" y="1"/>
                  </a:moveTo>
                  <a:cubicBezTo>
                    <a:pt x="4" y="25"/>
                    <a:pt x="1" y="52"/>
                    <a:pt x="1" y="76"/>
                  </a:cubicBezTo>
                  <a:lnTo>
                    <a:pt x="1" y="8095"/>
                  </a:lnTo>
                  <a:cubicBezTo>
                    <a:pt x="1" y="8589"/>
                    <a:pt x="275" y="9043"/>
                    <a:pt x="714" y="9269"/>
                  </a:cubicBezTo>
                  <a:lnTo>
                    <a:pt x="8821" y="13572"/>
                  </a:lnTo>
                  <a:lnTo>
                    <a:pt x="8827" y="13575"/>
                  </a:lnTo>
                  <a:lnTo>
                    <a:pt x="8866" y="13596"/>
                  </a:lnTo>
                  <a:lnTo>
                    <a:pt x="8866" y="4620"/>
                  </a:lnTo>
                  <a:lnTo>
                    <a:pt x="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26" name="Google Shape;4824;p45">
            <a:extLst>
              <a:ext uri="{FF2B5EF4-FFF2-40B4-BE49-F238E27FC236}">
                <a16:creationId xmlns:a16="http://schemas.microsoft.com/office/drawing/2014/main" xmlns="" id="{41D0FC63-40E4-4BF2-A20B-68C0C1072E01}"/>
              </a:ext>
            </a:extLst>
          </p:cNvPr>
          <p:cNvGrpSpPr/>
          <p:nvPr/>
        </p:nvGrpSpPr>
        <p:grpSpPr>
          <a:xfrm>
            <a:off x="10002314" y="3327504"/>
            <a:ext cx="307741" cy="305745"/>
            <a:chOff x="5049575" y="4993600"/>
            <a:chExt cx="482050" cy="478925"/>
          </a:xfrm>
          <a:solidFill>
            <a:schemeClr val="bg1"/>
          </a:solidFill>
        </p:grpSpPr>
        <p:sp>
          <p:nvSpPr>
            <p:cNvPr id="427" name="Google Shape;4825;p45">
              <a:extLst>
                <a:ext uri="{FF2B5EF4-FFF2-40B4-BE49-F238E27FC236}">
                  <a16:creationId xmlns:a16="http://schemas.microsoft.com/office/drawing/2014/main" xmlns="" id="{4B394951-6E94-4A0E-857A-A74F72F991A1}"/>
                </a:ext>
              </a:extLst>
            </p:cNvPr>
            <p:cNvSpPr/>
            <p:nvPr/>
          </p:nvSpPr>
          <p:spPr>
            <a:xfrm>
              <a:off x="5063200" y="5058825"/>
              <a:ext cx="315450" cy="164750"/>
            </a:xfrm>
            <a:custGeom>
              <a:avLst/>
              <a:gdLst/>
              <a:ahLst/>
              <a:cxnLst/>
              <a:rect l="l" t="t" r="r" b="b"/>
              <a:pathLst>
                <a:path w="12618" h="6590" extrusionOk="0">
                  <a:moveTo>
                    <a:pt x="3647" y="1"/>
                  </a:moveTo>
                  <a:lnTo>
                    <a:pt x="169" y="1846"/>
                  </a:lnTo>
                  <a:cubicBezTo>
                    <a:pt x="109" y="1877"/>
                    <a:pt x="51" y="1913"/>
                    <a:pt x="0" y="1952"/>
                  </a:cubicBezTo>
                  <a:lnTo>
                    <a:pt x="8892" y="6589"/>
                  </a:lnTo>
                  <a:lnTo>
                    <a:pt x="12617" y="4746"/>
                  </a:lnTo>
                  <a:lnTo>
                    <a:pt x="364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8" name="Google Shape;4826;p45">
              <a:extLst>
                <a:ext uri="{FF2B5EF4-FFF2-40B4-BE49-F238E27FC236}">
                  <a16:creationId xmlns:a16="http://schemas.microsoft.com/office/drawing/2014/main" xmlns="" id="{A3F24614-5ED9-4098-80A4-6C29A7F637B3}"/>
                </a:ext>
              </a:extLst>
            </p:cNvPr>
            <p:cNvSpPr/>
            <p:nvPr/>
          </p:nvSpPr>
          <p:spPr>
            <a:xfrm>
              <a:off x="5299425" y="5133350"/>
              <a:ext cx="232200" cy="339175"/>
            </a:xfrm>
            <a:custGeom>
              <a:avLst/>
              <a:gdLst/>
              <a:ahLst/>
              <a:cxnLst/>
              <a:rect l="l" t="t" r="r" b="b"/>
              <a:pathLst>
                <a:path w="9288" h="13567" extrusionOk="0">
                  <a:moveTo>
                    <a:pt x="9284" y="1"/>
                  </a:moveTo>
                  <a:lnTo>
                    <a:pt x="4837" y="2202"/>
                  </a:lnTo>
                  <a:lnTo>
                    <a:pt x="4837" y="4680"/>
                  </a:lnTo>
                  <a:cubicBezTo>
                    <a:pt x="4837" y="4993"/>
                    <a:pt x="4584" y="5246"/>
                    <a:pt x="4271" y="5246"/>
                  </a:cubicBezTo>
                  <a:cubicBezTo>
                    <a:pt x="3957" y="5246"/>
                    <a:pt x="3707" y="4993"/>
                    <a:pt x="3707" y="4680"/>
                  </a:cubicBezTo>
                  <a:lnTo>
                    <a:pt x="3707" y="2762"/>
                  </a:lnTo>
                  <a:lnTo>
                    <a:pt x="1" y="4593"/>
                  </a:lnTo>
                  <a:lnTo>
                    <a:pt x="1" y="13566"/>
                  </a:lnTo>
                  <a:cubicBezTo>
                    <a:pt x="13" y="13560"/>
                    <a:pt x="25" y="13557"/>
                    <a:pt x="37" y="13551"/>
                  </a:cubicBezTo>
                  <a:lnTo>
                    <a:pt x="8553" y="9236"/>
                  </a:lnTo>
                  <a:cubicBezTo>
                    <a:pt x="9004" y="9010"/>
                    <a:pt x="9287" y="8550"/>
                    <a:pt x="9287" y="8047"/>
                  </a:cubicBezTo>
                  <a:lnTo>
                    <a:pt x="9287" y="52"/>
                  </a:lnTo>
                  <a:cubicBezTo>
                    <a:pt x="9287" y="34"/>
                    <a:pt x="9287" y="19"/>
                    <a:pt x="92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29" name="Google Shape;4827;p45">
              <a:extLst>
                <a:ext uri="{FF2B5EF4-FFF2-40B4-BE49-F238E27FC236}">
                  <a16:creationId xmlns:a16="http://schemas.microsoft.com/office/drawing/2014/main" xmlns="" id="{BDB41880-4AEB-4298-AC9F-5F41B4479263}"/>
                </a:ext>
              </a:extLst>
            </p:cNvPr>
            <p:cNvSpPr/>
            <p:nvPr/>
          </p:nvSpPr>
          <p:spPr>
            <a:xfrm>
              <a:off x="5184475" y="4993600"/>
              <a:ext cx="334125" cy="168525"/>
            </a:xfrm>
            <a:custGeom>
              <a:avLst/>
              <a:gdLst/>
              <a:ahLst/>
              <a:cxnLst/>
              <a:rect l="l" t="t" r="r" b="b"/>
              <a:pathLst>
                <a:path w="13365" h="6741" extrusionOk="0">
                  <a:moveTo>
                    <a:pt x="4040" y="0"/>
                  </a:moveTo>
                  <a:cubicBezTo>
                    <a:pt x="3830" y="0"/>
                    <a:pt x="3621" y="50"/>
                    <a:pt x="3430" y="149"/>
                  </a:cubicBezTo>
                  <a:lnTo>
                    <a:pt x="0" y="1971"/>
                  </a:lnTo>
                  <a:lnTo>
                    <a:pt x="9013" y="6741"/>
                  </a:lnTo>
                  <a:lnTo>
                    <a:pt x="13364" y="4588"/>
                  </a:lnTo>
                  <a:cubicBezTo>
                    <a:pt x="13298" y="4537"/>
                    <a:pt x="13226" y="4492"/>
                    <a:pt x="13151" y="4455"/>
                  </a:cubicBezTo>
                  <a:lnTo>
                    <a:pt x="4638" y="140"/>
                  </a:lnTo>
                  <a:lnTo>
                    <a:pt x="4635" y="140"/>
                  </a:lnTo>
                  <a:cubicBezTo>
                    <a:pt x="4446" y="47"/>
                    <a:pt x="4243" y="0"/>
                    <a:pt x="4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430" name="Google Shape;4828;p45">
              <a:extLst>
                <a:ext uri="{FF2B5EF4-FFF2-40B4-BE49-F238E27FC236}">
                  <a16:creationId xmlns:a16="http://schemas.microsoft.com/office/drawing/2014/main" xmlns="" id="{28079CD2-8672-4EF3-8044-D2DAB7D20EA0}"/>
                </a:ext>
              </a:extLst>
            </p:cNvPr>
            <p:cNvSpPr/>
            <p:nvPr/>
          </p:nvSpPr>
          <p:spPr>
            <a:xfrm>
              <a:off x="5049575" y="5132450"/>
              <a:ext cx="221650" cy="339925"/>
            </a:xfrm>
            <a:custGeom>
              <a:avLst/>
              <a:gdLst/>
              <a:ahLst/>
              <a:cxnLst/>
              <a:rect l="l" t="t" r="r" b="b"/>
              <a:pathLst>
                <a:path w="8866" h="13597" extrusionOk="0">
                  <a:moveTo>
                    <a:pt x="5803" y="5648"/>
                  </a:moveTo>
                  <a:cubicBezTo>
                    <a:pt x="5997" y="5648"/>
                    <a:pt x="6186" y="5748"/>
                    <a:pt x="6291" y="5927"/>
                  </a:cubicBezTo>
                  <a:cubicBezTo>
                    <a:pt x="6450" y="6195"/>
                    <a:pt x="6360" y="6541"/>
                    <a:pt x="6092" y="6701"/>
                  </a:cubicBezTo>
                  <a:lnTo>
                    <a:pt x="3843" y="8016"/>
                  </a:lnTo>
                  <a:lnTo>
                    <a:pt x="3834" y="8023"/>
                  </a:lnTo>
                  <a:lnTo>
                    <a:pt x="3831" y="8026"/>
                  </a:lnTo>
                  <a:lnTo>
                    <a:pt x="3818" y="8029"/>
                  </a:lnTo>
                  <a:cubicBezTo>
                    <a:pt x="3812" y="8032"/>
                    <a:pt x="3806" y="8035"/>
                    <a:pt x="3800" y="8038"/>
                  </a:cubicBezTo>
                  <a:lnTo>
                    <a:pt x="3785" y="8047"/>
                  </a:lnTo>
                  <a:lnTo>
                    <a:pt x="3767" y="8053"/>
                  </a:lnTo>
                  <a:lnTo>
                    <a:pt x="3752" y="8059"/>
                  </a:lnTo>
                  <a:lnTo>
                    <a:pt x="3734" y="8065"/>
                  </a:lnTo>
                  <a:lnTo>
                    <a:pt x="3716" y="8071"/>
                  </a:lnTo>
                  <a:lnTo>
                    <a:pt x="3698" y="8077"/>
                  </a:lnTo>
                  <a:cubicBezTo>
                    <a:pt x="3692" y="8077"/>
                    <a:pt x="3686" y="8080"/>
                    <a:pt x="3680" y="8080"/>
                  </a:cubicBezTo>
                  <a:cubicBezTo>
                    <a:pt x="3671" y="8083"/>
                    <a:pt x="3668" y="8083"/>
                    <a:pt x="3665" y="8083"/>
                  </a:cubicBezTo>
                  <a:lnTo>
                    <a:pt x="3641" y="8089"/>
                  </a:lnTo>
                  <a:lnTo>
                    <a:pt x="3629" y="8089"/>
                  </a:lnTo>
                  <a:cubicBezTo>
                    <a:pt x="3620" y="8089"/>
                    <a:pt x="3611" y="8092"/>
                    <a:pt x="3602" y="8092"/>
                  </a:cubicBezTo>
                  <a:lnTo>
                    <a:pt x="3484" y="8092"/>
                  </a:lnTo>
                  <a:lnTo>
                    <a:pt x="3466" y="8089"/>
                  </a:lnTo>
                  <a:cubicBezTo>
                    <a:pt x="3460" y="8089"/>
                    <a:pt x="3454" y="8086"/>
                    <a:pt x="3448" y="8086"/>
                  </a:cubicBezTo>
                  <a:cubicBezTo>
                    <a:pt x="3442" y="8083"/>
                    <a:pt x="3436" y="8083"/>
                    <a:pt x="3433" y="8080"/>
                  </a:cubicBezTo>
                  <a:lnTo>
                    <a:pt x="3412" y="8077"/>
                  </a:lnTo>
                  <a:cubicBezTo>
                    <a:pt x="3406" y="8077"/>
                    <a:pt x="3403" y="8074"/>
                    <a:pt x="3397" y="8071"/>
                  </a:cubicBezTo>
                  <a:lnTo>
                    <a:pt x="3376" y="8065"/>
                  </a:lnTo>
                  <a:lnTo>
                    <a:pt x="3361" y="8062"/>
                  </a:lnTo>
                  <a:lnTo>
                    <a:pt x="3343" y="8053"/>
                  </a:lnTo>
                  <a:lnTo>
                    <a:pt x="3328" y="8047"/>
                  </a:lnTo>
                  <a:lnTo>
                    <a:pt x="3310" y="8038"/>
                  </a:lnTo>
                  <a:lnTo>
                    <a:pt x="3295" y="8032"/>
                  </a:lnTo>
                  <a:cubicBezTo>
                    <a:pt x="3289" y="8029"/>
                    <a:pt x="3282" y="8026"/>
                    <a:pt x="3276" y="8019"/>
                  </a:cubicBezTo>
                  <a:lnTo>
                    <a:pt x="3261" y="8013"/>
                  </a:lnTo>
                  <a:lnTo>
                    <a:pt x="3246" y="8001"/>
                  </a:lnTo>
                  <a:cubicBezTo>
                    <a:pt x="3240" y="7998"/>
                    <a:pt x="3237" y="7995"/>
                    <a:pt x="3231" y="7992"/>
                  </a:cubicBezTo>
                  <a:lnTo>
                    <a:pt x="3216" y="7980"/>
                  </a:lnTo>
                  <a:cubicBezTo>
                    <a:pt x="3210" y="7977"/>
                    <a:pt x="3207" y="7974"/>
                    <a:pt x="3201" y="7968"/>
                  </a:cubicBezTo>
                  <a:cubicBezTo>
                    <a:pt x="3198" y="7965"/>
                    <a:pt x="3192" y="7962"/>
                    <a:pt x="3186" y="7956"/>
                  </a:cubicBezTo>
                  <a:lnTo>
                    <a:pt x="3174" y="7944"/>
                  </a:lnTo>
                  <a:lnTo>
                    <a:pt x="3159" y="7932"/>
                  </a:lnTo>
                  <a:lnTo>
                    <a:pt x="3147" y="7917"/>
                  </a:lnTo>
                  <a:cubicBezTo>
                    <a:pt x="3141" y="7914"/>
                    <a:pt x="3138" y="7908"/>
                    <a:pt x="3135" y="7905"/>
                  </a:cubicBezTo>
                  <a:lnTo>
                    <a:pt x="3120" y="7890"/>
                  </a:lnTo>
                  <a:lnTo>
                    <a:pt x="3111" y="7875"/>
                  </a:lnTo>
                  <a:cubicBezTo>
                    <a:pt x="3105" y="7869"/>
                    <a:pt x="3102" y="7863"/>
                    <a:pt x="3096" y="7857"/>
                  </a:cubicBezTo>
                  <a:lnTo>
                    <a:pt x="3087" y="7845"/>
                  </a:lnTo>
                  <a:lnTo>
                    <a:pt x="3075" y="7827"/>
                  </a:lnTo>
                  <a:lnTo>
                    <a:pt x="3069" y="7815"/>
                  </a:lnTo>
                  <a:lnTo>
                    <a:pt x="3069" y="7812"/>
                  </a:lnTo>
                  <a:lnTo>
                    <a:pt x="3063" y="7803"/>
                  </a:lnTo>
                  <a:lnTo>
                    <a:pt x="2415" y="6631"/>
                  </a:lnTo>
                  <a:cubicBezTo>
                    <a:pt x="2265" y="6357"/>
                    <a:pt x="2367" y="6014"/>
                    <a:pt x="2641" y="5863"/>
                  </a:cubicBezTo>
                  <a:lnTo>
                    <a:pt x="2635" y="5863"/>
                  </a:lnTo>
                  <a:cubicBezTo>
                    <a:pt x="2722" y="5816"/>
                    <a:pt x="2815" y="5793"/>
                    <a:pt x="2908" y="5793"/>
                  </a:cubicBezTo>
                  <a:cubicBezTo>
                    <a:pt x="3107" y="5793"/>
                    <a:pt x="3300" y="5899"/>
                    <a:pt x="3403" y="6086"/>
                  </a:cubicBezTo>
                  <a:lnTo>
                    <a:pt x="3770" y="6752"/>
                  </a:lnTo>
                  <a:lnTo>
                    <a:pt x="5520" y="5725"/>
                  </a:lnTo>
                  <a:cubicBezTo>
                    <a:pt x="5609" y="5673"/>
                    <a:pt x="5707" y="5648"/>
                    <a:pt x="5803" y="5648"/>
                  </a:cubicBezTo>
                  <a:close/>
                  <a:moveTo>
                    <a:pt x="6" y="1"/>
                  </a:moveTo>
                  <a:cubicBezTo>
                    <a:pt x="3" y="25"/>
                    <a:pt x="0" y="52"/>
                    <a:pt x="0" y="76"/>
                  </a:cubicBezTo>
                  <a:lnTo>
                    <a:pt x="0" y="8095"/>
                  </a:lnTo>
                  <a:cubicBezTo>
                    <a:pt x="0" y="8589"/>
                    <a:pt x="274" y="9043"/>
                    <a:pt x="714" y="9269"/>
                  </a:cubicBezTo>
                  <a:lnTo>
                    <a:pt x="8820" y="13572"/>
                  </a:lnTo>
                  <a:lnTo>
                    <a:pt x="8826" y="13575"/>
                  </a:lnTo>
                  <a:lnTo>
                    <a:pt x="8865" y="13596"/>
                  </a:lnTo>
                  <a:lnTo>
                    <a:pt x="8865" y="4620"/>
                  </a:lnTo>
                  <a:lnTo>
                    <a:pt x="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12" name="Google Shape;5110;p45">
            <a:extLst>
              <a:ext uri="{FF2B5EF4-FFF2-40B4-BE49-F238E27FC236}">
                <a16:creationId xmlns:a16="http://schemas.microsoft.com/office/drawing/2014/main" xmlns="" id="{6E372564-E4BC-45A4-B028-E6479D38F64F}"/>
              </a:ext>
            </a:extLst>
          </p:cNvPr>
          <p:cNvGrpSpPr/>
          <p:nvPr/>
        </p:nvGrpSpPr>
        <p:grpSpPr>
          <a:xfrm>
            <a:off x="10001907" y="3821901"/>
            <a:ext cx="308427" cy="308427"/>
            <a:chOff x="2676100" y="4993750"/>
            <a:chExt cx="483125" cy="483125"/>
          </a:xfrm>
          <a:solidFill>
            <a:schemeClr val="bg1"/>
          </a:solidFill>
        </p:grpSpPr>
        <p:sp>
          <p:nvSpPr>
            <p:cNvPr id="713" name="Google Shape;5111;p45">
              <a:extLst>
                <a:ext uri="{FF2B5EF4-FFF2-40B4-BE49-F238E27FC236}">
                  <a16:creationId xmlns:a16="http://schemas.microsoft.com/office/drawing/2014/main" xmlns="" id="{E07F3555-6881-40F1-8815-00252368B62A}"/>
                </a:ext>
              </a:extLst>
            </p:cNvPr>
            <p:cNvSpPr/>
            <p:nvPr/>
          </p:nvSpPr>
          <p:spPr>
            <a:xfrm>
              <a:off x="2676100" y="4993750"/>
              <a:ext cx="483125" cy="483125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17628" y="1133"/>
                  </a:moveTo>
                  <a:cubicBezTo>
                    <a:pt x="17939" y="1133"/>
                    <a:pt x="18193" y="1386"/>
                    <a:pt x="18193" y="1700"/>
                  </a:cubicBezTo>
                  <a:lnTo>
                    <a:pt x="18193" y="17628"/>
                  </a:lnTo>
                  <a:cubicBezTo>
                    <a:pt x="18193" y="17939"/>
                    <a:pt x="17939" y="18193"/>
                    <a:pt x="17628" y="18193"/>
                  </a:cubicBezTo>
                  <a:lnTo>
                    <a:pt x="1700" y="18193"/>
                  </a:lnTo>
                  <a:cubicBezTo>
                    <a:pt x="1386" y="18193"/>
                    <a:pt x="1133" y="17939"/>
                    <a:pt x="1133" y="17628"/>
                  </a:cubicBezTo>
                  <a:lnTo>
                    <a:pt x="1133" y="1700"/>
                  </a:lnTo>
                  <a:cubicBezTo>
                    <a:pt x="1133" y="1386"/>
                    <a:pt x="1386" y="1133"/>
                    <a:pt x="1700" y="1133"/>
                  </a:cubicBezTo>
                  <a:close/>
                  <a:moveTo>
                    <a:pt x="1700" y="1"/>
                  </a:moveTo>
                  <a:cubicBezTo>
                    <a:pt x="761" y="1"/>
                    <a:pt x="0" y="761"/>
                    <a:pt x="0" y="1700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7628" y="19325"/>
                  </a:lnTo>
                  <a:cubicBezTo>
                    <a:pt x="18564" y="19325"/>
                    <a:pt x="19325" y="18564"/>
                    <a:pt x="19325" y="17628"/>
                  </a:cubicBezTo>
                  <a:lnTo>
                    <a:pt x="19325" y="1700"/>
                  </a:lnTo>
                  <a:cubicBezTo>
                    <a:pt x="19325" y="761"/>
                    <a:pt x="18564" y="1"/>
                    <a:pt x="176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4" name="Google Shape;5112;p45">
              <a:extLst>
                <a:ext uri="{FF2B5EF4-FFF2-40B4-BE49-F238E27FC236}">
                  <a16:creationId xmlns:a16="http://schemas.microsoft.com/office/drawing/2014/main" xmlns="" id="{77CA77DE-0308-40AA-BF9B-C3F76F7A3064}"/>
                </a:ext>
              </a:extLst>
            </p:cNvPr>
            <p:cNvSpPr/>
            <p:nvPr/>
          </p:nvSpPr>
          <p:spPr>
            <a:xfrm>
              <a:off x="2776125" y="5051350"/>
              <a:ext cx="141550" cy="367950"/>
            </a:xfrm>
            <a:custGeom>
              <a:avLst/>
              <a:gdLst/>
              <a:ahLst/>
              <a:cxnLst/>
              <a:rect l="l" t="t" r="r" b="b"/>
              <a:pathLst>
                <a:path w="5662" h="14718" extrusionOk="0">
                  <a:moveTo>
                    <a:pt x="4529" y="4530"/>
                  </a:moveTo>
                  <a:lnTo>
                    <a:pt x="4529" y="5094"/>
                  </a:lnTo>
                  <a:cubicBezTo>
                    <a:pt x="4529" y="5408"/>
                    <a:pt x="4276" y="5662"/>
                    <a:pt x="3965" y="5662"/>
                  </a:cubicBezTo>
                  <a:cubicBezTo>
                    <a:pt x="3651" y="5662"/>
                    <a:pt x="3397" y="5912"/>
                    <a:pt x="3397" y="6226"/>
                  </a:cubicBezTo>
                  <a:lnTo>
                    <a:pt x="3397" y="13020"/>
                  </a:lnTo>
                  <a:cubicBezTo>
                    <a:pt x="3397" y="13334"/>
                    <a:pt x="3143" y="13585"/>
                    <a:pt x="2832" y="13585"/>
                  </a:cubicBezTo>
                  <a:cubicBezTo>
                    <a:pt x="2518" y="13585"/>
                    <a:pt x="2265" y="13334"/>
                    <a:pt x="2265" y="13020"/>
                  </a:cubicBezTo>
                  <a:lnTo>
                    <a:pt x="2265" y="6226"/>
                  </a:lnTo>
                  <a:cubicBezTo>
                    <a:pt x="2265" y="5912"/>
                    <a:pt x="2011" y="5662"/>
                    <a:pt x="1700" y="5662"/>
                  </a:cubicBezTo>
                  <a:cubicBezTo>
                    <a:pt x="1386" y="5662"/>
                    <a:pt x="1132" y="5408"/>
                    <a:pt x="1132" y="5094"/>
                  </a:cubicBezTo>
                  <a:lnTo>
                    <a:pt x="1132" y="4530"/>
                  </a:lnTo>
                  <a:close/>
                  <a:moveTo>
                    <a:pt x="568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5094"/>
                  </a:lnTo>
                  <a:cubicBezTo>
                    <a:pt x="0" y="5813"/>
                    <a:pt x="453" y="6456"/>
                    <a:pt x="1132" y="6694"/>
                  </a:cubicBezTo>
                  <a:lnTo>
                    <a:pt x="1132" y="13020"/>
                  </a:lnTo>
                  <a:cubicBezTo>
                    <a:pt x="1132" y="13959"/>
                    <a:pt x="1893" y="14717"/>
                    <a:pt x="2832" y="14717"/>
                  </a:cubicBezTo>
                  <a:cubicBezTo>
                    <a:pt x="3768" y="14717"/>
                    <a:pt x="4529" y="13959"/>
                    <a:pt x="4529" y="13020"/>
                  </a:cubicBezTo>
                  <a:lnTo>
                    <a:pt x="4529" y="6694"/>
                  </a:lnTo>
                  <a:cubicBezTo>
                    <a:pt x="5209" y="6456"/>
                    <a:pt x="5662" y="5813"/>
                    <a:pt x="5662" y="5094"/>
                  </a:cubicBezTo>
                  <a:lnTo>
                    <a:pt x="5662" y="565"/>
                  </a:lnTo>
                  <a:cubicBezTo>
                    <a:pt x="5662" y="251"/>
                    <a:pt x="5408" y="0"/>
                    <a:pt x="5097" y="0"/>
                  </a:cubicBezTo>
                  <a:cubicBezTo>
                    <a:pt x="4783" y="0"/>
                    <a:pt x="4529" y="251"/>
                    <a:pt x="4529" y="565"/>
                  </a:cubicBezTo>
                  <a:lnTo>
                    <a:pt x="4529" y="3397"/>
                  </a:lnTo>
                  <a:lnTo>
                    <a:pt x="3397" y="3397"/>
                  </a:lnTo>
                  <a:lnTo>
                    <a:pt x="3397" y="565"/>
                  </a:lnTo>
                  <a:cubicBezTo>
                    <a:pt x="3397" y="251"/>
                    <a:pt x="3143" y="0"/>
                    <a:pt x="2832" y="0"/>
                  </a:cubicBezTo>
                  <a:cubicBezTo>
                    <a:pt x="2518" y="0"/>
                    <a:pt x="2265" y="251"/>
                    <a:pt x="2265" y="565"/>
                  </a:cubicBezTo>
                  <a:lnTo>
                    <a:pt x="2265" y="3397"/>
                  </a:lnTo>
                  <a:lnTo>
                    <a:pt x="1132" y="3397"/>
                  </a:lnTo>
                  <a:lnTo>
                    <a:pt x="1132" y="565"/>
                  </a:lnTo>
                  <a:cubicBezTo>
                    <a:pt x="1132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15" name="Google Shape;5113;p45">
              <a:extLst>
                <a:ext uri="{FF2B5EF4-FFF2-40B4-BE49-F238E27FC236}">
                  <a16:creationId xmlns:a16="http://schemas.microsoft.com/office/drawing/2014/main" xmlns="" id="{7597A381-5FC9-4A10-B1BD-F87094744E2F}"/>
                </a:ext>
              </a:extLst>
            </p:cNvPr>
            <p:cNvSpPr/>
            <p:nvPr/>
          </p:nvSpPr>
          <p:spPr>
            <a:xfrm>
              <a:off x="2945950" y="5051350"/>
              <a:ext cx="113275" cy="367950"/>
            </a:xfrm>
            <a:custGeom>
              <a:avLst/>
              <a:gdLst/>
              <a:ahLst/>
              <a:cxnLst/>
              <a:rect l="l" t="t" r="r" b="b"/>
              <a:pathLst>
                <a:path w="4531" h="14718" extrusionOk="0">
                  <a:moveTo>
                    <a:pt x="3398" y="1187"/>
                  </a:moveTo>
                  <a:lnTo>
                    <a:pt x="3398" y="13020"/>
                  </a:lnTo>
                  <a:cubicBezTo>
                    <a:pt x="3398" y="13334"/>
                    <a:pt x="3144" y="13585"/>
                    <a:pt x="2833" y="13585"/>
                  </a:cubicBezTo>
                  <a:cubicBezTo>
                    <a:pt x="2519" y="13585"/>
                    <a:pt x="2266" y="13334"/>
                    <a:pt x="2266" y="13020"/>
                  </a:cubicBezTo>
                  <a:lnTo>
                    <a:pt x="2266" y="8491"/>
                  </a:lnTo>
                  <a:cubicBezTo>
                    <a:pt x="2266" y="8177"/>
                    <a:pt x="2012" y="7926"/>
                    <a:pt x="1701" y="7926"/>
                  </a:cubicBezTo>
                  <a:lnTo>
                    <a:pt x="1133" y="7926"/>
                  </a:lnTo>
                  <a:lnTo>
                    <a:pt x="1133" y="3962"/>
                  </a:lnTo>
                  <a:cubicBezTo>
                    <a:pt x="1136" y="2618"/>
                    <a:pt x="2081" y="1459"/>
                    <a:pt x="3398" y="1187"/>
                  </a:cubicBezTo>
                  <a:close/>
                  <a:moveTo>
                    <a:pt x="3965" y="0"/>
                  </a:moveTo>
                  <a:cubicBezTo>
                    <a:pt x="1776" y="0"/>
                    <a:pt x="4" y="1773"/>
                    <a:pt x="1" y="3962"/>
                  </a:cubicBezTo>
                  <a:lnTo>
                    <a:pt x="1" y="8491"/>
                  </a:lnTo>
                  <a:cubicBezTo>
                    <a:pt x="1" y="8805"/>
                    <a:pt x="255" y="9059"/>
                    <a:pt x="569" y="9059"/>
                  </a:cubicBezTo>
                  <a:lnTo>
                    <a:pt x="1133" y="9059"/>
                  </a:lnTo>
                  <a:lnTo>
                    <a:pt x="1133" y="13020"/>
                  </a:lnTo>
                  <a:cubicBezTo>
                    <a:pt x="1133" y="13959"/>
                    <a:pt x="1894" y="14717"/>
                    <a:pt x="2833" y="14717"/>
                  </a:cubicBezTo>
                  <a:cubicBezTo>
                    <a:pt x="3769" y="14717"/>
                    <a:pt x="4530" y="13959"/>
                    <a:pt x="4530" y="13020"/>
                  </a:cubicBezTo>
                  <a:lnTo>
                    <a:pt x="4530" y="565"/>
                  </a:lnTo>
                  <a:cubicBezTo>
                    <a:pt x="4530" y="251"/>
                    <a:pt x="4276" y="0"/>
                    <a:pt x="39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0" name="Google Shape;5118;p45">
            <a:extLst>
              <a:ext uri="{FF2B5EF4-FFF2-40B4-BE49-F238E27FC236}">
                <a16:creationId xmlns:a16="http://schemas.microsoft.com/office/drawing/2014/main" xmlns="" id="{367C92F5-CB62-40CC-B297-743100F6FD57}"/>
              </a:ext>
            </a:extLst>
          </p:cNvPr>
          <p:cNvSpPr/>
          <p:nvPr/>
        </p:nvSpPr>
        <p:spPr>
          <a:xfrm>
            <a:off x="10001828" y="4202125"/>
            <a:ext cx="308443" cy="308523"/>
          </a:xfrm>
          <a:custGeom>
            <a:avLst/>
            <a:gdLst/>
            <a:ahLst/>
            <a:cxnLst/>
            <a:rect l="l" t="t" r="r" b="b"/>
            <a:pathLst>
              <a:path w="19326" h="19331" extrusionOk="0">
                <a:moveTo>
                  <a:pt x="9470" y="1131"/>
                </a:moveTo>
                <a:cubicBezTo>
                  <a:pt x="9519" y="1131"/>
                  <a:pt x="9569" y="1143"/>
                  <a:pt x="9615" y="1165"/>
                </a:cubicBezTo>
                <a:lnTo>
                  <a:pt x="17504" y="5208"/>
                </a:lnTo>
                <a:lnTo>
                  <a:pt x="14283" y="6820"/>
                </a:lnTo>
                <a:lnTo>
                  <a:pt x="6360" y="2756"/>
                </a:lnTo>
                <a:lnTo>
                  <a:pt x="9325" y="1168"/>
                </a:lnTo>
                <a:cubicBezTo>
                  <a:pt x="9369" y="1143"/>
                  <a:pt x="9419" y="1131"/>
                  <a:pt x="9470" y="1131"/>
                </a:cubicBezTo>
                <a:close/>
                <a:moveTo>
                  <a:pt x="5149" y="3405"/>
                </a:moveTo>
                <a:lnTo>
                  <a:pt x="13027" y="7448"/>
                </a:lnTo>
                <a:lnTo>
                  <a:pt x="9467" y="9230"/>
                </a:lnTo>
                <a:lnTo>
                  <a:pt x="1779" y="5208"/>
                </a:lnTo>
                <a:lnTo>
                  <a:pt x="5149" y="3405"/>
                </a:lnTo>
                <a:close/>
                <a:moveTo>
                  <a:pt x="1133" y="6150"/>
                </a:moveTo>
                <a:lnTo>
                  <a:pt x="8896" y="10208"/>
                </a:lnTo>
                <a:lnTo>
                  <a:pt x="8896" y="17935"/>
                </a:lnTo>
                <a:lnTo>
                  <a:pt x="1299" y="13916"/>
                </a:lnTo>
                <a:cubicBezTo>
                  <a:pt x="1196" y="13862"/>
                  <a:pt x="1133" y="13753"/>
                  <a:pt x="1133" y="13638"/>
                </a:cubicBezTo>
                <a:lnTo>
                  <a:pt x="1133" y="6150"/>
                </a:lnTo>
                <a:close/>
                <a:moveTo>
                  <a:pt x="18190" y="6132"/>
                </a:moveTo>
                <a:lnTo>
                  <a:pt x="18190" y="13629"/>
                </a:lnTo>
                <a:cubicBezTo>
                  <a:pt x="18193" y="13744"/>
                  <a:pt x="18126" y="13853"/>
                  <a:pt x="18021" y="13907"/>
                </a:cubicBezTo>
                <a:lnTo>
                  <a:pt x="10028" y="17953"/>
                </a:lnTo>
                <a:lnTo>
                  <a:pt x="10028" y="10217"/>
                </a:lnTo>
                <a:lnTo>
                  <a:pt x="13730" y="8363"/>
                </a:lnTo>
                <a:lnTo>
                  <a:pt x="13730" y="10281"/>
                </a:lnTo>
                <a:cubicBezTo>
                  <a:pt x="13730" y="10592"/>
                  <a:pt x="13984" y="10845"/>
                  <a:pt x="14298" y="10845"/>
                </a:cubicBezTo>
                <a:cubicBezTo>
                  <a:pt x="14609" y="10845"/>
                  <a:pt x="14862" y="10592"/>
                  <a:pt x="14862" y="10281"/>
                </a:cubicBezTo>
                <a:lnTo>
                  <a:pt x="14862" y="7796"/>
                </a:lnTo>
                <a:lnTo>
                  <a:pt x="18190" y="6132"/>
                </a:lnTo>
                <a:close/>
                <a:moveTo>
                  <a:pt x="9473" y="0"/>
                </a:moveTo>
                <a:cubicBezTo>
                  <a:pt x="9238" y="0"/>
                  <a:pt x="9003" y="58"/>
                  <a:pt x="8790" y="172"/>
                </a:cubicBezTo>
                <a:lnTo>
                  <a:pt x="765" y="4468"/>
                </a:lnTo>
                <a:cubicBezTo>
                  <a:pt x="294" y="4719"/>
                  <a:pt x="1" y="5208"/>
                  <a:pt x="1" y="5739"/>
                </a:cubicBezTo>
                <a:lnTo>
                  <a:pt x="1" y="13638"/>
                </a:lnTo>
                <a:cubicBezTo>
                  <a:pt x="1" y="14173"/>
                  <a:pt x="297" y="14665"/>
                  <a:pt x="771" y="14913"/>
                </a:cubicBezTo>
                <a:lnTo>
                  <a:pt x="8796" y="19164"/>
                </a:lnTo>
                <a:cubicBezTo>
                  <a:pt x="9008" y="19275"/>
                  <a:pt x="9240" y="19331"/>
                  <a:pt x="9473" y="19331"/>
                </a:cubicBezTo>
                <a:cubicBezTo>
                  <a:pt x="9696" y="19331"/>
                  <a:pt x="9919" y="19279"/>
                  <a:pt x="10125" y="19176"/>
                </a:cubicBezTo>
                <a:lnTo>
                  <a:pt x="18534" y="14916"/>
                </a:lnTo>
                <a:cubicBezTo>
                  <a:pt x="19020" y="14671"/>
                  <a:pt x="19325" y="14173"/>
                  <a:pt x="19325" y="13629"/>
                </a:cubicBezTo>
                <a:lnTo>
                  <a:pt x="19325" y="5752"/>
                </a:lnTo>
                <a:cubicBezTo>
                  <a:pt x="19325" y="5208"/>
                  <a:pt x="19023" y="4713"/>
                  <a:pt x="18537" y="4465"/>
                </a:cubicBezTo>
                <a:lnTo>
                  <a:pt x="10131" y="160"/>
                </a:lnTo>
                <a:cubicBezTo>
                  <a:pt x="9924" y="53"/>
                  <a:pt x="9698" y="0"/>
                  <a:pt x="9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grpSp>
        <p:nvGrpSpPr>
          <p:cNvPr id="721" name="Google Shape;5119;p45">
            <a:extLst>
              <a:ext uri="{FF2B5EF4-FFF2-40B4-BE49-F238E27FC236}">
                <a16:creationId xmlns:a16="http://schemas.microsoft.com/office/drawing/2014/main" xmlns="" id="{EE86BF45-DD6F-4F55-B252-39A9C8460DD8}"/>
              </a:ext>
            </a:extLst>
          </p:cNvPr>
          <p:cNvGrpSpPr/>
          <p:nvPr/>
        </p:nvGrpSpPr>
        <p:grpSpPr>
          <a:xfrm>
            <a:off x="10001947" y="4582225"/>
            <a:ext cx="308443" cy="308523"/>
            <a:chOff x="4459450" y="4993700"/>
            <a:chExt cx="483150" cy="483275"/>
          </a:xfrm>
          <a:solidFill>
            <a:schemeClr val="bg1"/>
          </a:solidFill>
        </p:grpSpPr>
        <p:sp>
          <p:nvSpPr>
            <p:cNvPr id="722" name="Google Shape;5120;p45">
              <a:extLst>
                <a:ext uri="{FF2B5EF4-FFF2-40B4-BE49-F238E27FC236}">
                  <a16:creationId xmlns:a16="http://schemas.microsoft.com/office/drawing/2014/main" xmlns="" id="{73578613-96A5-44EF-85F7-CB8AE7030738}"/>
                </a:ext>
              </a:extLst>
            </p:cNvPr>
            <p:cNvSpPr/>
            <p:nvPr/>
          </p:nvSpPr>
          <p:spPr>
            <a:xfrm>
              <a:off x="445945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1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1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8" y="17953"/>
                  </a:lnTo>
                  <a:lnTo>
                    <a:pt x="10028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7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6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2" y="53"/>
                    <a:pt x="9697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3" name="Google Shape;5121;p45">
              <a:extLst>
                <a:ext uri="{FF2B5EF4-FFF2-40B4-BE49-F238E27FC236}">
                  <a16:creationId xmlns:a16="http://schemas.microsoft.com/office/drawing/2014/main" xmlns="" id="{5BC3D136-B492-441D-A1AF-6C75FCBF0B62}"/>
                </a:ext>
              </a:extLst>
            </p:cNvPr>
            <p:cNvSpPr/>
            <p:nvPr/>
          </p:nvSpPr>
          <p:spPr>
            <a:xfrm>
              <a:off x="4530800" y="5235675"/>
              <a:ext cx="99650" cy="118650"/>
            </a:xfrm>
            <a:custGeom>
              <a:avLst/>
              <a:gdLst/>
              <a:ahLst/>
              <a:cxnLst/>
              <a:rect l="l" t="t" r="r" b="b"/>
              <a:pathLst>
                <a:path w="3986" h="4746" extrusionOk="0">
                  <a:moveTo>
                    <a:pt x="859" y="1"/>
                  </a:moveTo>
                  <a:cubicBezTo>
                    <a:pt x="757" y="1"/>
                    <a:pt x="654" y="28"/>
                    <a:pt x="562" y="85"/>
                  </a:cubicBezTo>
                  <a:cubicBezTo>
                    <a:pt x="296" y="251"/>
                    <a:pt x="215" y="596"/>
                    <a:pt x="378" y="861"/>
                  </a:cubicBezTo>
                  <a:lnTo>
                    <a:pt x="1136" y="2081"/>
                  </a:lnTo>
                  <a:lnTo>
                    <a:pt x="432" y="2374"/>
                  </a:lnTo>
                  <a:cubicBezTo>
                    <a:pt x="139" y="2492"/>
                    <a:pt x="0" y="2827"/>
                    <a:pt x="121" y="3117"/>
                  </a:cubicBezTo>
                  <a:cubicBezTo>
                    <a:pt x="211" y="3335"/>
                    <a:pt x="422" y="3466"/>
                    <a:pt x="644" y="3466"/>
                  </a:cubicBezTo>
                  <a:cubicBezTo>
                    <a:pt x="719" y="3466"/>
                    <a:pt x="796" y="3451"/>
                    <a:pt x="870" y="3419"/>
                  </a:cubicBezTo>
                  <a:lnTo>
                    <a:pt x="1742" y="3054"/>
                  </a:lnTo>
                  <a:lnTo>
                    <a:pt x="2627" y="4476"/>
                  </a:lnTo>
                  <a:cubicBezTo>
                    <a:pt x="2733" y="4650"/>
                    <a:pt x="2919" y="4746"/>
                    <a:pt x="3110" y="4746"/>
                  </a:cubicBezTo>
                  <a:cubicBezTo>
                    <a:pt x="3212" y="4746"/>
                    <a:pt x="3316" y="4718"/>
                    <a:pt x="3409" y="4660"/>
                  </a:cubicBezTo>
                  <a:cubicBezTo>
                    <a:pt x="3675" y="4494"/>
                    <a:pt x="3756" y="4144"/>
                    <a:pt x="3587" y="3878"/>
                  </a:cubicBezTo>
                  <a:lnTo>
                    <a:pt x="2802" y="2613"/>
                  </a:lnTo>
                  <a:lnTo>
                    <a:pt x="3560" y="2296"/>
                  </a:lnTo>
                  <a:cubicBezTo>
                    <a:pt x="3850" y="2175"/>
                    <a:pt x="3986" y="1843"/>
                    <a:pt x="3865" y="1556"/>
                  </a:cubicBezTo>
                  <a:cubicBezTo>
                    <a:pt x="3774" y="1338"/>
                    <a:pt x="3564" y="1207"/>
                    <a:pt x="3343" y="1207"/>
                  </a:cubicBezTo>
                  <a:cubicBezTo>
                    <a:pt x="3270" y="1207"/>
                    <a:pt x="3196" y="1221"/>
                    <a:pt x="3125" y="1251"/>
                  </a:cubicBezTo>
                  <a:lnTo>
                    <a:pt x="2195" y="1637"/>
                  </a:lnTo>
                  <a:lnTo>
                    <a:pt x="1338" y="264"/>
                  </a:lnTo>
                  <a:cubicBezTo>
                    <a:pt x="1230" y="93"/>
                    <a:pt x="1047" y="1"/>
                    <a:pt x="85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4" name="Google Shape;5122;p45">
            <a:extLst>
              <a:ext uri="{FF2B5EF4-FFF2-40B4-BE49-F238E27FC236}">
                <a16:creationId xmlns:a16="http://schemas.microsoft.com/office/drawing/2014/main" xmlns="" id="{6E21F4EB-A6D7-4269-BEA6-B5EF801E94B0}"/>
              </a:ext>
            </a:extLst>
          </p:cNvPr>
          <p:cNvGrpSpPr/>
          <p:nvPr/>
        </p:nvGrpSpPr>
        <p:grpSpPr>
          <a:xfrm>
            <a:off x="10001963" y="4962105"/>
            <a:ext cx="308443" cy="308523"/>
            <a:chOff x="5053900" y="4993700"/>
            <a:chExt cx="483150" cy="483275"/>
          </a:xfrm>
          <a:solidFill>
            <a:schemeClr val="bg1"/>
          </a:solidFill>
        </p:grpSpPr>
        <p:sp>
          <p:nvSpPr>
            <p:cNvPr id="725" name="Google Shape;5123;p45">
              <a:extLst>
                <a:ext uri="{FF2B5EF4-FFF2-40B4-BE49-F238E27FC236}">
                  <a16:creationId xmlns:a16="http://schemas.microsoft.com/office/drawing/2014/main" xmlns="" id="{D04A4D87-F3C4-4772-8326-86085DA20E1A}"/>
                </a:ext>
              </a:extLst>
            </p:cNvPr>
            <p:cNvSpPr/>
            <p:nvPr/>
          </p:nvSpPr>
          <p:spPr>
            <a:xfrm>
              <a:off x="5053900" y="4993700"/>
              <a:ext cx="483150" cy="483275"/>
            </a:xfrm>
            <a:custGeom>
              <a:avLst/>
              <a:gdLst/>
              <a:ahLst/>
              <a:cxnLst/>
              <a:rect l="l" t="t" r="r" b="b"/>
              <a:pathLst>
                <a:path w="19326" h="19331" extrusionOk="0">
                  <a:moveTo>
                    <a:pt x="9470" y="1131"/>
                  </a:moveTo>
                  <a:cubicBezTo>
                    <a:pt x="9519" y="1131"/>
                    <a:pt x="9569" y="1143"/>
                    <a:pt x="9615" y="1165"/>
                  </a:cubicBezTo>
                  <a:lnTo>
                    <a:pt x="17505" y="5208"/>
                  </a:lnTo>
                  <a:lnTo>
                    <a:pt x="14283" y="6820"/>
                  </a:lnTo>
                  <a:lnTo>
                    <a:pt x="6429" y="2720"/>
                  </a:lnTo>
                  <a:lnTo>
                    <a:pt x="9325" y="1168"/>
                  </a:lnTo>
                  <a:cubicBezTo>
                    <a:pt x="9369" y="1143"/>
                    <a:pt x="9419" y="1131"/>
                    <a:pt x="9470" y="1131"/>
                  </a:cubicBezTo>
                  <a:close/>
                  <a:moveTo>
                    <a:pt x="5222" y="3366"/>
                  </a:moveTo>
                  <a:lnTo>
                    <a:pt x="13033" y="7445"/>
                  </a:lnTo>
                  <a:lnTo>
                    <a:pt x="9467" y="9230"/>
                  </a:lnTo>
                  <a:lnTo>
                    <a:pt x="1779" y="5208"/>
                  </a:lnTo>
                  <a:lnTo>
                    <a:pt x="5222" y="3366"/>
                  </a:lnTo>
                  <a:close/>
                  <a:moveTo>
                    <a:pt x="1133" y="6150"/>
                  </a:moveTo>
                  <a:lnTo>
                    <a:pt x="8896" y="10208"/>
                  </a:lnTo>
                  <a:lnTo>
                    <a:pt x="8896" y="17935"/>
                  </a:lnTo>
                  <a:lnTo>
                    <a:pt x="1299" y="13916"/>
                  </a:lnTo>
                  <a:cubicBezTo>
                    <a:pt x="1197" y="13862"/>
                    <a:pt x="1133" y="13753"/>
                    <a:pt x="1133" y="13638"/>
                  </a:cubicBezTo>
                  <a:lnTo>
                    <a:pt x="1133" y="6150"/>
                  </a:lnTo>
                  <a:close/>
                  <a:moveTo>
                    <a:pt x="18193" y="6132"/>
                  </a:moveTo>
                  <a:lnTo>
                    <a:pt x="18193" y="13629"/>
                  </a:lnTo>
                  <a:cubicBezTo>
                    <a:pt x="18193" y="13744"/>
                    <a:pt x="18127" y="13853"/>
                    <a:pt x="18021" y="13907"/>
                  </a:cubicBezTo>
                  <a:lnTo>
                    <a:pt x="10029" y="17953"/>
                  </a:lnTo>
                  <a:lnTo>
                    <a:pt x="10029" y="10217"/>
                  </a:lnTo>
                  <a:lnTo>
                    <a:pt x="13730" y="8363"/>
                  </a:lnTo>
                  <a:lnTo>
                    <a:pt x="13730" y="10281"/>
                  </a:lnTo>
                  <a:cubicBezTo>
                    <a:pt x="13730" y="10592"/>
                    <a:pt x="13984" y="10845"/>
                    <a:pt x="14298" y="10845"/>
                  </a:cubicBezTo>
                  <a:cubicBezTo>
                    <a:pt x="14609" y="10845"/>
                    <a:pt x="14863" y="10592"/>
                    <a:pt x="14863" y="10281"/>
                  </a:cubicBezTo>
                  <a:lnTo>
                    <a:pt x="14863" y="7796"/>
                  </a:lnTo>
                  <a:lnTo>
                    <a:pt x="18193" y="6132"/>
                  </a:lnTo>
                  <a:close/>
                  <a:moveTo>
                    <a:pt x="9472" y="0"/>
                  </a:moveTo>
                  <a:cubicBezTo>
                    <a:pt x="9237" y="0"/>
                    <a:pt x="9002" y="58"/>
                    <a:pt x="8788" y="172"/>
                  </a:cubicBezTo>
                  <a:lnTo>
                    <a:pt x="765" y="4468"/>
                  </a:lnTo>
                  <a:cubicBezTo>
                    <a:pt x="294" y="4719"/>
                    <a:pt x="1" y="5208"/>
                    <a:pt x="1" y="5739"/>
                  </a:cubicBezTo>
                  <a:lnTo>
                    <a:pt x="1" y="13638"/>
                  </a:lnTo>
                  <a:cubicBezTo>
                    <a:pt x="1" y="14173"/>
                    <a:pt x="297" y="14665"/>
                    <a:pt x="771" y="14913"/>
                  </a:cubicBezTo>
                  <a:lnTo>
                    <a:pt x="8797" y="19164"/>
                  </a:lnTo>
                  <a:cubicBezTo>
                    <a:pt x="9008" y="19275"/>
                    <a:pt x="9240" y="19331"/>
                    <a:pt x="9473" y="19331"/>
                  </a:cubicBezTo>
                  <a:cubicBezTo>
                    <a:pt x="9696" y="19331"/>
                    <a:pt x="9920" y="19279"/>
                    <a:pt x="10125" y="19176"/>
                  </a:cubicBezTo>
                  <a:lnTo>
                    <a:pt x="18534" y="14916"/>
                  </a:lnTo>
                  <a:cubicBezTo>
                    <a:pt x="19020" y="14671"/>
                    <a:pt x="19325" y="14173"/>
                    <a:pt x="19325" y="13629"/>
                  </a:cubicBezTo>
                  <a:lnTo>
                    <a:pt x="19325" y="5752"/>
                  </a:lnTo>
                  <a:cubicBezTo>
                    <a:pt x="19325" y="5208"/>
                    <a:pt x="19023" y="4713"/>
                    <a:pt x="18537" y="4465"/>
                  </a:cubicBezTo>
                  <a:lnTo>
                    <a:pt x="10128" y="160"/>
                  </a:lnTo>
                  <a:cubicBezTo>
                    <a:pt x="9923" y="53"/>
                    <a:pt x="9698" y="0"/>
                    <a:pt x="94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726" name="Google Shape;5124;p45">
              <a:extLst>
                <a:ext uri="{FF2B5EF4-FFF2-40B4-BE49-F238E27FC236}">
                  <a16:creationId xmlns:a16="http://schemas.microsoft.com/office/drawing/2014/main" xmlns="" id="{948CDFAA-EA1D-4E7E-8B6D-D47B7445470C}"/>
                </a:ext>
              </a:extLst>
            </p:cNvPr>
            <p:cNvSpPr/>
            <p:nvPr/>
          </p:nvSpPr>
          <p:spPr>
            <a:xfrm>
              <a:off x="5123725" y="5264025"/>
              <a:ext cx="105200" cy="61775"/>
            </a:xfrm>
            <a:custGeom>
              <a:avLst/>
              <a:gdLst/>
              <a:ahLst/>
              <a:cxnLst/>
              <a:rect l="l" t="t" r="r" b="b"/>
              <a:pathLst>
                <a:path w="4208" h="2471" extrusionOk="0">
                  <a:moveTo>
                    <a:pt x="3561" y="1"/>
                  </a:moveTo>
                  <a:cubicBezTo>
                    <a:pt x="3462" y="1"/>
                    <a:pt x="3362" y="26"/>
                    <a:pt x="3271" y="81"/>
                  </a:cubicBezTo>
                  <a:lnTo>
                    <a:pt x="1523" y="1122"/>
                  </a:lnTo>
                  <a:lnTo>
                    <a:pt x="1139" y="449"/>
                  </a:lnTo>
                  <a:cubicBezTo>
                    <a:pt x="1035" y="266"/>
                    <a:pt x="844" y="162"/>
                    <a:pt x="647" y="162"/>
                  </a:cubicBezTo>
                  <a:cubicBezTo>
                    <a:pt x="551" y="162"/>
                    <a:pt x="455" y="187"/>
                    <a:pt x="366" y="238"/>
                  </a:cubicBezTo>
                  <a:cubicBezTo>
                    <a:pt x="95" y="392"/>
                    <a:pt x="1" y="736"/>
                    <a:pt x="155" y="1008"/>
                  </a:cubicBezTo>
                  <a:lnTo>
                    <a:pt x="825" y="2185"/>
                  </a:lnTo>
                  <a:lnTo>
                    <a:pt x="831" y="2191"/>
                  </a:lnTo>
                  <a:cubicBezTo>
                    <a:pt x="831" y="2194"/>
                    <a:pt x="831" y="2194"/>
                    <a:pt x="831" y="2194"/>
                  </a:cubicBezTo>
                  <a:cubicBezTo>
                    <a:pt x="834" y="2200"/>
                    <a:pt x="837" y="2203"/>
                    <a:pt x="840" y="2206"/>
                  </a:cubicBezTo>
                  <a:lnTo>
                    <a:pt x="849" y="2224"/>
                  </a:lnTo>
                  <a:lnTo>
                    <a:pt x="861" y="2240"/>
                  </a:lnTo>
                  <a:lnTo>
                    <a:pt x="874" y="2255"/>
                  </a:lnTo>
                  <a:lnTo>
                    <a:pt x="883" y="2270"/>
                  </a:lnTo>
                  <a:lnTo>
                    <a:pt x="898" y="2282"/>
                  </a:lnTo>
                  <a:lnTo>
                    <a:pt x="910" y="2297"/>
                  </a:lnTo>
                  <a:lnTo>
                    <a:pt x="922" y="2312"/>
                  </a:lnTo>
                  <a:lnTo>
                    <a:pt x="937" y="2324"/>
                  </a:lnTo>
                  <a:lnTo>
                    <a:pt x="949" y="2336"/>
                  </a:lnTo>
                  <a:lnTo>
                    <a:pt x="964" y="2348"/>
                  </a:lnTo>
                  <a:cubicBezTo>
                    <a:pt x="970" y="2351"/>
                    <a:pt x="973" y="2354"/>
                    <a:pt x="979" y="2357"/>
                  </a:cubicBezTo>
                  <a:lnTo>
                    <a:pt x="994" y="2369"/>
                  </a:lnTo>
                  <a:lnTo>
                    <a:pt x="1009" y="2378"/>
                  </a:lnTo>
                  <a:lnTo>
                    <a:pt x="1028" y="2391"/>
                  </a:lnTo>
                  <a:lnTo>
                    <a:pt x="1040" y="2400"/>
                  </a:lnTo>
                  <a:lnTo>
                    <a:pt x="1058" y="2409"/>
                  </a:lnTo>
                  <a:lnTo>
                    <a:pt x="1073" y="2415"/>
                  </a:lnTo>
                  <a:cubicBezTo>
                    <a:pt x="1079" y="2418"/>
                    <a:pt x="1085" y="2421"/>
                    <a:pt x="1091" y="2424"/>
                  </a:cubicBezTo>
                  <a:lnTo>
                    <a:pt x="1106" y="2430"/>
                  </a:lnTo>
                  <a:lnTo>
                    <a:pt x="1124" y="2436"/>
                  </a:lnTo>
                  <a:lnTo>
                    <a:pt x="1139" y="2442"/>
                  </a:lnTo>
                  <a:lnTo>
                    <a:pt x="1160" y="2448"/>
                  </a:lnTo>
                  <a:lnTo>
                    <a:pt x="1176" y="2454"/>
                  </a:lnTo>
                  <a:lnTo>
                    <a:pt x="1197" y="2457"/>
                  </a:lnTo>
                  <a:lnTo>
                    <a:pt x="1212" y="2460"/>
                  </a:lnTo>
                  <a:lnTo>
                    <a:pt x="1233" y="2463"/>
                  </a:lnTo>
                  <a:lnTo>
                    <a:pt x="1245" y="2466"/>
                  </a:lnTo>
                  <a:cubicBezTo>
                    <a:pt x="1254" y="2466"/>
                    <a:pt x="1263" y="2466"/>
                    <a:pt x="1269" y="2469"/>
                  </a:cubicBezTo>
                  <a:cubicBezTo>
                    <a:pt x="1272" y="2470"/>
                    <a:pt x="1274" y="2470"/>
                    <a:pt x="1276" y="2470"/>
                  </a:cubicBezTo>
                  <a:cubicBezTo>
                    <a:pt x="1279" y="2470"/>
                    <a:pt x="1279" y="2469"/>
                    <a:pt x="1281" y="2469"/>
                  </a:cubicBezTo>
                  <a:lnTo>
                    <a:pt x="1369" y="2469"/>
                  </a:lnTo>
                  <a:lnTo>
                    <a:pt x="1393" y="2466"/>
                  </a:lnTo>
                  <a:lnTo>
                    <a:pt x="1408" y="2463"/>
                  </a:lnTo>
                  <a:cubicBezTo>
                    <a:pt x="1414" y="2463"/>
                    <a:pt x="1420" y="2463"/>
                    <a:pt x="1426" y="2460"/>
                  </a:cubicBezTo>
                  <a:lnTo>
                    <a:pt x="1444" y="2457"/>
                  </a:lnTo>
                  <a:lnTo>
                    <a:pt x="1462" y="2451"/>
                  </a:lnTo>
                  <a:lnTo>
                    <a:pt x="1480" y="2448"/>
                  </a:lnTo>
                  <a:lnTo>
                    <a:pt x="1499" y="2442"/>
                  </a:lnTo>
                  <a:lnTo>
                    <a:pt x="1517" y="2436"/>
                  </a:lnTo>
                  <a:cubicBezTo>
                    <a:pt x="1523" y="2433"/>
                    <a:pt x="1529" y="2430"/>
                    <a:pt x="1535" y="2427"/>
                  </a:cubicBezTo>
                  <a:lnTo>
                    <a:pt x="1553" y="2421"/>
                  </a:lnTo>
                  <a:lnTo>
                    <a:pt x="1568" y="2412"/>
                  </a:lnTo>
                  <a:lnTo>
                    <a:pt x="1586" y="2403"/>
                  </a:lnTo>
                  <a:cubicBezTo>
                    <a:pt x="1589" y="2403"/>
                    <a:pt x="1595" y="2400"/>
                    <a:pt x="1598" y="2397"/>
                  </a:cubicBezTo>
                  <a:cubicBezTo>
                    <a:pt x="1600" y="2395"/>
                    <a:pt x="1600" y="2395"/>
                    <a:pt x="1601" y="2395"/>
                  </a:cubicBezTo>
                  <a:cubicBezTo>
                    <a:pt x="1601" y="2395"/>
                    <a:pt x="1601" y="2395"/>
                    <a:pt x="1601" y="2394"/>
                  </a:cubicBezTo>
                  <a:lnTo>
                    <a:pt x="1607" y="2391"/>
                  </a:lnTo>
                  <a:lnTo>
                    <a:pt x="3851" y="1053"/>
                  </a:lnTo>
                  <a:cubicBezTo>
                    <a:pt x="4119" y="893"/>
                    <a:pt x="4207" y="546"/>
                    <a:pt x="4047" y="277"/>
                  </a:cubicBezTo>
                  <a:cubicBezTo>
                    <a:pt x="3941" y="99"/>
                    <a:pt x="3753" y="1"/>
                    <a:pt x="356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6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A391465-2F0B-4592-B032-DEFFFCBF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32" y="1116612"/>
            <a:ext cx="8750546" cy="4994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08BE88-8790-4568-81EA-3806CE9373DD}"/>
              </a:ext>
            </a:extLst>
          </p:cNvPr>
          <p:cNvSpPr txBox="1"/>
          <p:nvPr/>
        </p:nvSpPr>
        <p:spPr>
          <a:xfrm>
            <a:off x="875031" y="747280"/>
            <a:ext cx="141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Задачи</a:t>
            </a:r>
          </a:p>
        </p:txBody>
      </p:sp>
    </p:spTree>
    <p:extLst>
      <p:ext uri="{BB962C8B-B14F-4D97-AF65-F5344CB8AC3E}">
        <p14:creationId xmlns:p14="http://schemas.microsoft.com/office/powerpoint/2010/main" val="380016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7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50B79787-767D-4999-8912-7FC9F652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56" y="1100236"/>
            <a:ext cx="8802461" cy="50268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2C30E06-D988-4D82-91F9-57ED1D2D546E}"/>
              </a:ext>
            </a:extLst>
          </p:cNvPr>
          <p:cNvSpPr txBox="1"/>
          <p:nvPr/>
        </p:nvSpPr>
        <p:spPr>
          <a:xfrm>
            <a:off x="845956" y="730904"/>
            <a:ext cx="1440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Чат</a:t>
            </a:r>
          </a:p>
        </p:txBody>
      </p:sp>
    </p:spTree>
    <p:extLst>
      <p:ext uri="{BB962C8B-B14F-4D97-AF65-F5344CB8AC3E}">
        <p14:creationId xmlns:p14="http://schemas.microsoft.com/office/powerpoint/2010/main" val="373047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8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F5B11A17-0D30-48F5-8FF5-7F2849D9C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000" y="1094673"/>
            <a:ext cx="8800071" cy="5037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AE86C22-6909-4339-9F27-86D3EE824C8E}"/>
              </a:ext>
            </a:extLst>
          </p:cNvPr>
          <p:cNvSpPr txBox="1"/>
          <p:nvPr/>
        </p:nvSpPr>
        <p:spPr>
          <a:xfrm>
            <a:off x="851001" y="725341"/>
            <a:ext cx="2764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Проекты</a:t>
            </a:r>
          </a:p>
        </p:txBody>
      </p:sp>
    </p:spTree>
    <p:extLst>
      <p:ext uri="{BB962C8B-B14F-4D97-AF65-F5344CB8AC3E}">
        <p14:creationId xmlns:p14="http://schemas.microsoft.com/office/powerpoint/2010/main" val="81465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Номер слайда 711">
            <a:extLst>
              <a:ext uri="{FF2B5EF4-FFF2-40B4-BE49-F238E27FC236}">
                <a16:creationId xmlns:a16="http://schemas.microsoft.com/office/drawing/2014/main" xmlns="" id="{C52E2AD0-111A-4DBA-9F2A-FC3A6FCCDF15}"/>
              </a:ext>
            </a:extLst>
          </p:cNvPr>
          <p:cNvSpPr txBox="1">
            <a:spLocks/>
          </p:cNvSpPr>
          <p:nvPr/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/>
          <a:lstStyle>
            <a:defPPr>
              <a:defRPr lang="ru-RU"/>
            </a:defPPr>
            <a:lvl1pPr marL="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pPr/>
              <a:t>9</a:t>
            </a:fld>
            <a:endParaRPr lang="ru-RU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8BC3EF7-6934-448C-85CB-0E68B869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13" y="1141383"/>
            <a:ext cx="8649412" cy="4944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90F4D9C-7F79-4D5B-ABD0-57119D6C30D2}"/>
              </a:ext>
            </a:extLst>
          </p:cNvPr>
          <p:cNvSpPr txBox="1"/>
          <p:nvPr/>
        </p:nvSpPr>
        <p:spPr>
          <a:xfrm>
            <a:off x="842613" y="772050"/>
            <a:ext cx="315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Задания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243365499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2">
      <a:dk1>
        <a:srgbClr val="000000"/>
      </a:dk1>
      <a:lt1>
        <a:srgbClr val="FFFFFF"/>
      </a:lt1>
      <a:dk2>
        <a:srgbClr val="44546A"/>
      </a:dk2>
      <a:lt2>
        <a:srgbClr val="E5E7E9"/>
      </a:lt2>
      <a:accent1>
        <a:srgbClr val="FD095F"/>
      </a:accent1>
      <a:accent2>
        <a:srgbClr val="73F9CF"/>
      </a:accent2>
      <a:accent3>
        <a:srgbClr val="56EBE4"/>
      </a:accent3>
      <a:accent4>
        <a:srgbClr val="55D4ED"/>
      </a:accent4>
      <a:accent5>
        <a:srgbClr val="6130AF"/>
      </a:accent5>
      <a:accent6>
        <a:srgbClr val="2D2B61"/>
      </a:accent6>
      <a:hlink>
        <a:srgbClr val="5D1741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46</Words>
  <Application>Microsoft Office PowerPoint</Application>
  <PresentationFormat>Широкоэкранный</PresentationFormat>
  <Paragraphs>32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微软雅黑</vt:lpstr>
      <vt:lpstr>Amatic SC</vt:lpstr>
      <vt:lpstr>Arial</vt:lpstr>
      <vt:lpstr>Calibri</vt:lpstr>
      <vt:lpstr>Calibri Light</vt:lpstr>
      <vt:lpstr>Courier New</vt:lpstr>
      <vt:lpstr>Montserrat</vt:lpstr>
      <vt:lpstr>Для Академия инноваторов 16_9</vt:lpstr>
      <vt:lpstr>Специальное оформление</vt:lpstr>
      <vt:lpstr>Три корочки Кейс №4: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Алексей Колчев</cp:lastModifiedBy>
  <cp:revision>73</cp:revision>
  <dcterms:created xsi:type="dcterms:W3CDTF">2023-05-15T07:36:23Z</dcterms:created>
  <dcterms:modified xsi:type="dcterms:W3CDTF">2023-12-15T09:33:13Z</dcterms:modified>
</cp:coreProperties>
</file>