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3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100"/>
    <a:srgbClr val="FF9800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7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CB807-5757-4063-B8F5-527B777C952C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B0714-0F29-4C90-984B-25DE09842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6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8AC-6BE1-4C2B-9DAE-CB917BD977DF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7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8CD7-78DF-44D2-9509-69BA0F733BA8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3A41-D421-43CF-88E0-B5B51EFB10DB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82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6B8A-3232-4B2F-80DB-12B5F75DA516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21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8AC-6BE1-4C2B-9DAE-CB917BD977DF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346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/>
          <a:lstStyle>
            <a:lvl1pPr>
              <a:defRPr u="sng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1534"/>
            <a:ext cx="8229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293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2E18-FA12-455A-8207-F64E84C672B2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33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B55-E044-4489-85B4-52E6955098CB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EC4F-967D-4035-B365-66E258840B4A}" type="datetime1">
              <a:rPr lang="de-DE" smtClean="0"/>
              <a:t>02.11.2016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91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E7FB-982B-4474-B424-297AB065A2CE}" type="datetime1">
              <a:rPr lang="de-DE" smtClean="0"/>
              <a:t>02.11.2016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EEAC-87A2-4844-BB04-2237CE7AA4F0}" type="datetime1">
              <a:rPr lang="de-DE" smtClean="0"/>
              <a:t>02.11.2016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6A94-1597-4CDF-931F-F6E3CFF70751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4565394" cy="216024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535488" y="0"/>
            <a:ext cx="4608512" cy="21602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0" y="4927476"/>
            <a:ext cx="3071628" cy="216024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6101262" y="4927476"/>
            <a:ext cx="3042738" cy="216024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3029634" y="4927476"/>
            <a:ext cx="3071628" cy="21602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Teambericht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504" y="4927476"/>
            <a:ext cx="292213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991E4F5B-8BA0-48A9-A479-4A77F9707A88}" type="datetime1">
              <a:rPr lang="de-DE" smtClean="0"/>
              <a:t>02.11.2016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9634" y="4927476"/>
            <a:ext cx="30716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01262" y="4927476"/>
            <a:ext cx="293523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E70F0CF-6AE4-4FC7-9763-3265BE404A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107504" y="-30488"/>
            <a:ext cx="1163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smtClean="0"/>
              <a:t>Gruppe</a:t>
            </a:r>
            <a:r>
              <a:rPr lang="de-DE" sz="1200" baseline="0" smtClean="0"/>
              <a:t> Schmitt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2124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Industrie 4.0 - </a:t>
            </a:r>
            <a:r>
              <a:rPr lang="de-DE" dirty="0" smtClean="0"/>
              <a:t>Verarbeitungspipeline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Teambericht </a:t>
            </a:r>
            <a:r>
              <a:rPr lang="de-DE" dirty="0"/>
              <a:t>– </a:t>
            </a:r>
            <a:r>
              <a:rPr lang="de-DE" dirty="0" smtClean="0"/>
              <a:t>02.11.2016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8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Gesetzte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und Docker-Container fertigstellen</a:t>
            </a:r>
          </a:p>
          <a:p>
            <a:endParaRPr lang="de-DE" dirty="0"/>
          </a:p>
          <a:p>
            <a:r>
              <a:rPr lang="de-DE" dirty="0"/>
              <a:t>Einbau von Spark in die Pipeline</a:t>
            </a:r>
          </a:p>
          <a:p>
            <a:endParaRPr lang="de-DE" dirty="0"/>
          </a:p>
          <a:p>
            <a:r>
              <a:rPr lang="de-DE" dirty="0"/>
              <a:t>Umsetzung der Datenbankanbindung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C4F8-76B2-4257-9C84-E12C6A077D9D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29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Docker </a:t>
            </a:r>
            <a:r>
              <a:rPr lang="de-DE" dirty="0" err="1" smtClean="0"/>
              <a:t>Compose</a:t>
            </a:r>
            <a:r>
              <a:rPr lang="de-DE" dirty="0"/>
              <a:t> </a:t>
            </a:r>
            <a:r>
              <a:rPr lang="de-DE" dirty="0" smtClean="0"/>
              <a:t>/ Docker-Container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Taktstraße, </a:t>
            </a:r>
            <a:r>
              <a:rPr lang="de-DE" dirty="0" err="1" smtClean="0"/>
              <a:t>Active</a:t>
            </a:r>
            <a:r>
              <a:rPr lang="de-DE" dirty="0" smtClean="0"/>
              <a:t> MQ und Spark sind </a:t>
            </a:r>
            <a:r>
              <a:rPr lang="de-DE" dirty="0" err="1" smtClean="0"/>
              <a:t>dockerisiert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Oberfläche </a:t>
            </a:r>
            <a:r>
              <a:rPr lang="de-DE" dirty="0" smtClean="0"/>
              <a:t>und </a:t>
            </a:r>
            <a:r>
              <a:rPr lang="de-DE" dirty="0"/>
              <a:t>Datenbank </a:t>
            </a:r>
            <a:r>
              <a:rPr lang="de-DE" dirty="0" smtClean="0"/>
              <a:t>sind noch nicht </a:t>
            </a:r>
            <a:r>
              <a:rPr lang="de-DE" dirty="0" err="1" smtClean="0"/>
              <a:t>dockerisiert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Docker </a:t>
            </a:r>
            <a:r>
              <a:rPr lang="de-DE" dirty="0" err="1" smtClean="0"/>
              <a:t>Compose</a:t>
            </a:r>
            <a:r>
              <a:rPr lang="de-DE" dirty="0" smtClean="0"/>
              <a:t> muss noch umgesetzt werden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908" y="1452941"/>
            <a:ext cx="612414" cy="45931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37" y="2357318"/>
            <a:ext cx="650418" cy="4002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461" y="3208907"/>
            <a:ext cx="650418" cy="4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47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Einbau von Spark in die Pipeline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Spark läuft (noch) ohne Logik</a:t>
            </a:r>
          </a:p>
          <a:p>
            <a:endParaRPr lang="de-DE" dirty="0" smtClean="0"/>
          </a:p>
          <a:p>
            <a:r>
              <a:rPr lang="de-DE" dirty="0" smtClean="0"/>
              <a:t>Umsetzung </a:t>
            </a:r>
            <a:r>
              <a:rPr lang="de-DE" dirty="0" smtClean="0"/>
              <a:t>auf konkretes Projekt fehlt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430064"/>
            <a:ext cx="612414" cy="45931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355726"/>
            <a:ext cx="650418" cy="4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083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Umsetzung der Datenbankanbindung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Oberfläche liest Beispieldaten aus der Datenbank aus</a:t>
            </a:r>
          </a:p>
          <a:p>
            <a:endParaRPr lang="de-DE" dirty="0"/>
          </a:p>
          <a:p>
            <a:r>
              <a:rPr lang="de-DE" dirty="0" smtClean="0"/>
              <a:t>Datenbank muss mit Echtdaten gefüllt werden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60" y="1481534"/>
            <a:ext cx="612414" cy="45931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355726"/>
            <a:ext cx="650418" cy="4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57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Umsetzungen neben den Primärzielen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Technische Umstrukturierung des </a:t>
            </a:r>
            <a:r>
              <a:rPr lang="de-DE" dirty="0" err="1" smtClean="0"/>
              <a:t>Frontends</a:t>
            </a:r>
            <a:r>
              <a:rPr lang="de-DE" dirty="0" smtClean="0"/>
              <a:t> mit modularem Aufbau</a:t>
            </a:r>
          </a:p>
          <a:p>
            <a:endParaRPr lang="de-DE" dirty="0"/>
          </a:p>
          <a:p>
            <a:r>
              <a:rPr lang="de-DE" dirty="0" smtClean="0"/>
              <a:t>Technische Umstrukturierung des </a:t>
            </a:r>
            <a:r>
              <a:rPr lang="de-DE" dirty="0" err="1" smtClean="0"/>
              <a:t>Consumers</a:t>
            </a:r>
            <a:r>
              <a:rPr lang="de-DE" dirty="0" smtClean="0"/>
              <a:t> inkl. </a:t>
            </a:r>
            <a:br>
              <a:rPr lang="de-DE" dirty="0" smtClean="0"/>
            </a:br>
            <a:r>
              <a:rPr lang="de-DE" dirty="0" smtClean="0"/>
              <a:t>Aufräumen des Codes und Prüfen der Code-</a:t>
            </a:r>
            <a:r>
              <a:rPr lang="de-DE" dirty="0" err="1" smtClean="0"/>
              <a:t>Conventions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Erstellung eines Klassendiagramms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891281"/>
            <a:ext cx="612414" cy="45931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2966266"/>
            <a:ext cx="612414" cy="45931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3946871"/>
            <a:ext cx="612414" cy="4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57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208" y="49036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Ziele/Notwendige Arbeiten bis 15.11.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6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520554" y="1563638"/>
            <a:ext cx="8222703" cy="2890416"/>
          </a:xfrm>
          <a:prstGeom prst="roundRect">
            <a:avLst/>
          </a:prstGeom>
          <a:solidFill>
            <a:srgbClr val="FF9800"/>
          </a:solidFill>
          <a:ln>
            <a:solidFill>
              <a:srgbClr val="E6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 Verarbeitungspipeline fertigstellen</a:t>
            </a:r>
            <a:endParaRPr lang="de-DE" sz="40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81541" y="1481534"/>
            <a:ext cx="8229600" cy="339447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569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Gibt es Fragen?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288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Bildschirmpräsentation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Larissa</vt:lpstr>
      <vt:lpstr>Industrie 4.0 - Verarbeitungspipeline</vt:lpstr>
      <vt:lpstr>Gesetzte Ziele</vt:lpstr>
      <vt:lpstr>Docker Compose / Docker-Container</vt:lpstr>
      <vt:lpstr>Einbau von Spark in die Pipeline</vt:lpstr>
      <vt:lpstr>Umsetzung der Datenbankanbindung</vt:lpstr>
      <vt:lpstr>Umsetzungen neben den Primärzielen</vt:lpstr>
      <vt:lpstr>Ziele/Notwendige Arbeiten bis 15.11.</vt:lpstr>
      <vt:lpstr>Vielen Dank für die Aufmerksamkeit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Bollmann</dc:creator>
  <cp:lastModifiedBy>Torsten Schmitt</cp:lastModifiedBy>
  <cp:revision>26</cp:revision>
  <dcterms:created xsi:type="dcterms:W3CDTF">2016-09-30T09:49:42Z</dcterms:created>
  <dcterms:modified xsi:type="dcterms:W3CDTF">2016-11-02T23:38:46Z</dcterms:modified>
</cp:coreProperties>
</file>