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3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E651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CB807-5757-4063-B8F5-527B777C952C}" type="datetimeFigureOut">
              <a:rPr lang="de-DE" smtClean="0"/>
              <a:t>17.10.2016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B0714-0F29-4C90-984B-25DE09842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6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7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8CD7-78DF-44D2-9509-69BA0F733BA8}" type="datetime1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3A41-D421-43CF-88E0-B5B51EFB10DB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6B8A-3232-4B2F-80DB-12B5F75DA516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1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8AC-6BE1-4C2B-9DAE-CB917BD977DF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3465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/>
          <a:lstStyle>
            <a:lvl1pPr>
              <a:defRPr u="sng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1534"/>
            <a:ext cx="8229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293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2E18-FA12-455A-8207-F64E84C672B2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33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FB55-E044-4489-85B4-52E6955098CB}" type="datetime1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EC4F-967D-4035-B365-66E258840B4A}" type="datetime1">
              <a:rPr lang="de-DE" smtClean="0"/>
              <a:t>17.10.2016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E7FB-982B-4474-B424-297AB065A2CE}" type="datetime1">
              <a:rPr lang="de-DE" smtClean="0"/>
              <a:t>17.10.2016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EEAC-87A2-4844-BB04-2237CE7AA4F0}" type="datetime1">
              <a:rPr lang="de-DE" smtClean="0"/>
              <a:t>17.10.2016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6A94-1597-4CDF-931F-F6E3CFF70751}" type="datetime1">
              <a:rPr lang="de-DE" smtClean="0"/>
              <a:t>17.10.2016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4565394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4535488" y="0"/>
            <a:ext cx="4608512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>
          <a:xfrm>
            <a:off x="0" y="4927476"/>
            <a:ext cx="3071628" cy="216024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6101262" y="4927476"/>
            <a:ext cx="3042738" cy="216024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3029634" y="4927476"/>
            <a:ext cx="3071628" cy="216024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Teambericht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7504" y="4927476"/>
            <a:ext cx="2922130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91E4F5B-8BA0-48A9-A479-4A77F9707A88}" type="datetime1">
              <a:rPr lang="de-DE" smtClean="0"/>
              <a:t>17.10.2016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9634" y="4927476"/>
            <a:ext cx="3071628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01262" y="4927476"/>
            <a:ext cx="2935234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E70F0CF-6AE4-4FC7-9763-3265BE404A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107504" y="-30488"/>
            <a:ext cx="1163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smtClean="0"/>
              <a:t>Gruppe</a:t>
            </a:r>
            <a:r>
              <a:rPr lang="de-DE" sz="1200" baseline="0" smtClean="0"/>
              <a:t> Schmitt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1212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Industrie 4.0 - </a:t>
            </a:r>
            <a:r>
              <a:rPr lang="de-DE" dirty="0" smtClean="0"/>
              <a:t>Verarbeitungspipeline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Erster Teambericht – </a:t>
            </a:r>
            <a:r>
              <a:rPr lang="de-DE" dirty="0" smtClean="0"/>
              <a:t>xx.yy.2016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8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C4F8-76B2-4257-9C84-E12C6A077D9D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429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Gibt es Fragen?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4679-6EFD-41F7-A8DF-149944AE05B0}" type="datetime1">
              <a:rPr lang="de-DE" smtClean="0"/>
              <a:t>17.10.2016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0CF-6AE4-4FC7-9763-3265BE404A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28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Larissa</vt:lpstr>
      <vt:lpstr>Industrie 4.0 - Verarbeitungspipeline</vt:lpstr>
      <vt:lpstr>PowerPoint-Präsentation</vt:lpstr>
      <vt:lpstr>Vielen Dank für die Aufmerksamkeit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 Bollmann</dc:creator>
  <cp:lastModifiedBy>Torsten Schmitt</cp:lastModifiedBy>
  <cp:revision>13</cp:revision>
  <dcterms:created xsi:type="dcterms:W3CDTF">2016-09-30T09:49:42Z</dcterms:created>
  <dcterms:modified xsi:type="dcterms:W3CDTF">2016-10-17T12:05:13Z</dcterms:modified>
</cp:coreProperties>
</file>