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7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100"/>
    <a:srgbClr val="FFC107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CB807-5757-4063-B8F5-527B777C952C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B0714-0F29-4C90-984B-25DE09842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6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E8AC-6BE1-4C2B-9DAE-CB917BD977DF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376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8CD7-78DF-44D2-9509-69BA0F733BA8}" type="datetime1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3A41-D421-43CF-88E0-B5B51EFB10DB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82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6B8A-3232-4B2F-80DB-12B5F75DA516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21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E8AC-6BE1-4C2B-9DAE-CB917BD977DF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3465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/>
          <a:lstStyle>
            <a:lvl1pPr>
              <a:defRPr u="sng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1534"/>
            <a:ext cx="8229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293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2E18-FA12-455A-8207-F64E84C672B2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33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B55-E044-4489-85B4-52E6955098CB}" type="datetime1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EC4F-967D-4035-B365-66E258840B4A}" type="datetime1">
              <a:rPr lang="de-DE" smtClean="0"/>
              <a:t>04.10.2016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91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E7FB-982B-4474-B424-297AB065A2CE}" type="datetime1">
              <a:rPr lang="de-DE" smtClean="0"/>
              <a:t>04.10.2016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0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EEAC-87A2-4844-BB04-2237CE7AA4F0}" type="datetime1">
              <a:rPr lang="de-DE" smtClean="0"/>
              <a:t>04.10.2016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9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6A94-1597-4CDF-931F-F6E3CFF70751}" type="datetime1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18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4565394" cy="216024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4535488" y="0"/>
            <a:ext cx="4608512" cy="21602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0" y="4927476"/>
            <a:ext cx="3071628" cy="216024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6101262" y="4927476"/>
            <a:ext cx="3042738" cy="216024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3029634" y="4927476"/>
            <a:ext cx="3071628" cy="21602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Teambericht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504" y="4927476"/>
            <a:ext cx="2922130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991E4F5B-8BA0-48A9-A479-4A77F9707A88}" type="datetime1">
              <a:rPr lang="de-DE" smtClean="0"/>
              <a:t>04.10.2016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9634" y="4927476"/>
            <a:ext cx="30716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01262" y="4927476"/>
            <a:ext cx="293523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2E70F0CF-6AE4-4FC7-9763-3265BE404A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107504" y="-30488"/>
            <a:ext cx="1163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Gruppe</a:t>
            </a:r>
            <a:r>
              <a:rPr lang="de-DE" sz="1200" baseline="0" dirty="0" smtClean="0"/>
              <a:t> Schmitt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2124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comparing-workflows/forking-workflow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Industrie 4.0 - </a:t>
            </a:r>
            <a:r>
              <a:rPr lang="de-DE" dirty="0" smtClean="0"/>
              <a:t>Verarbeitungspipeline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Erster Teambericht – 04.10.2016</a:t>
            </a:r>
          </a:p>
        </p:txBody>
      </p:sp>
    </p:spTree>
    <p:extLst>
      <p:ext uri="{BB962C8B-B14F-4D97-AF65-F5344CB8AC3E}">
        <p14:creationId xmlns:p14="http://schemas.microsoft.com/office/powerpoint/2010/main" val="12468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Gibt es Fragen?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288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Taktstraße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werden über </a:t>
            </a:r>
            <a:r>
              <a:rPr lang="de-DE" dirty="0" err="1" smtClean="0"/>
              <a:t>ActiveMQ</a:t>
            </a:r>
            <a:r>
              <a:rPr lang="de-DE" dirty="0" smtClean="0"/>
              <a:t> an Apache Kafka gesendet</a:t>
            </a:r>
          </a:p>
          <a:p>
            <a:endParaRPr lang="de-DE" dirty="0"/>
          </a:p>
          <a:p>
            <a:r>
              <a:rPr lang="de-DE" dirty="0" smtClean="0"/>
              <a:t>Veröffentlichung einer ERP-Datei in einem Verzeichnis</a:t>
            </a:r>
          </a:p>
          <a:p>
            <a:endParaRPr lang="de-DE" dirty="0"/>
          </a:p>
          <a:p>
            <a:r>
              <a:rPr lang="de-DE" dirty="0" smtClean="0"/>
              <a:t>Kafka-Consumer empfängt Dateien im JSON-Format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51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Absprachen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Wöchentliche Teammeetings</a:t>
            </a:r>
          </a:p>
          <a:p>
            <a:endParaRPr lang="de-DE" dirty="0"/>
          </a:p>
          <a:p>
            <a:r>
              <a:rPr lang="de-DE" dirty="0" smtClean="0"/>
              <a:t>Protokollierung von Meetings</a:t>
            </a:r>
          </a:p>
          <a:p>
            <a:endParaRPr lang="de-DE" dirty="0"/>
          </a:p>
          <a:p>
            <a:r>
              <a:rPr lang="de-DE" dirty="0" smtClean="0"/>
              <a:t>Google Drive als gemeinsame Dokumentationsplattform</a:t>
            </a:r>
          </a:p>
          <a:p>
            <a:endParaRPr lang="de-DE" dirty="0"/>
          </a:p>
          <a:p>
            <a:r>
              <a:rPr lang="de-DE" dirty="0" smtClean="0"/>
              <a:t>Corporate Design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C4F8-76B2-4257-9C84-E12C6A077D9D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290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Abgeschlossene 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Konventionen</a:t>
            </a:r>
          </a:p>
          <a:p>
            <a:endParaRPr lang="de-DE" dirty="0"/>
          </a:p>
          <a:p>
            <a:r>
              <a:rPr lang="de-DE" dirty="0" smtClean="0"/>
              <a:t>Vergabe von Zuständigkeiten</a:t>
            </a:r>
          </a:p>
          <a:p>
            <a:endParaRPr lang="de-DE" dirty="0"/>
          </a:p>
          <a:p>
            <a:r>
              <a:rPr lang="de-DE" dirty="0" err="1" smtClean="0"/>
              <a:t>GitHub</a:t>
            </a:r>
            <a:r>
              <a:rPr lang="de-DE" dirty="0" smtClean="0"/>
              <a:t>-Einrichtung inklusive Test und User-Anleitung</a:t>
            </a:r>
          </a:p>
          <a:p>
            <a:endParaRPr lang="de-DE" dirty="0"/>
          </a:p>
          <a:p>
            <a:r>
              <a:rPr lang="de-DE" dirty="0" smtClean="0"/>
              <a:t>Zustandsautomat in UML entworfen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2181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Zustandsautomat</a:t>
            </a:r>
            <a:endParaRPr lang="de-DE"/>
          </a:p>
        </p:txBody>
      </p:sp>
      <p:pic>
        <p:nvPicPr>
          <p:cNvPr id="1026" name="Picture 2" descr="C:\Users\nicob\Google Drive\Das Projekt!\Zustandsautomat\zustandsautomat-uml_version2-oran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7890"/>
            <a:ext cx="6408712" cy="44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508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Forking</a:t>
            </a:r>
            <a:r>
              <a:rPr lang="de-DE" dirty="0" smtClean="0"/>
              <a:t>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zentrales Repository</a:t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jeder Entwickler hat ein eigenes Repository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ein Verantwortlicher pflegt das „offizielle“ Repository und kann in dieses pushen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(wird auch bei Open-Source-Software verwendet)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-Workflow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6313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Forking</a:t>
            </a:r>
            <a:r>
              <a:rPr lang="de-DE" dirty="0" smtClean="0"/>
              <a:t>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anderer Entwickler kann in das private Repository pushen</a:t>
            </a:r>
          </a:p>
          <a:p>
            <a:endParaRPr lang="de-DE" dirty="0"/>
          </a:p>
          <a:p>
            <a:r>
              <a:rPr lang="de-DE" dirty="0" smtClean="0"/>
              <a:t>Kopie auf lokaler Maschine</a:t>
            </a:r>
          </a:p>
          <a:p>
            <a:endParaRPr lang="de-DE" dirty="0"/>
          </a:p>
          <a:p>
            <a:r>
              <a:rPr lang="de-DE" dirty="0" smtClean="0"/>
              <a:t>Änderungen werden in „eigenes“ Repository gepusht</a:t>
            </a:r>
          </a:p>
          <a:p>
            <a:endParaRPr lang="de-DE" dirty="0"/>
          </a:p>
          <a:p>
            <a:r>
              <a:rPr lang="de-DE" dirty="0" smtClean="0"/>
              <a:t>Pull Request an Verantwortlichen des „offiziellen“ Repository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-Workflow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34772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Forking</a:t>
            </a:r>
            <a:r>
              <a:rPr lang="de-DE" dirty="0" smtClean="0"/>
              <a:t>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www.atlassian.com/git/tutorials/comparing-workflows/forking-workflow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-Workflow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2906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Errungenschaften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 zur Erzeugung von Beispieldaten in einer Datenbank</a:t>
            </a:r>
          </a:p>
          <a:p>
            <a:endParaRPr lang="de-DE" dirty="0"/>
          </a:p>
          <a:p>
            <a:r>
              <a:rPr lang="de-DE" dirty="0" smtClean="0"/>
              <a:t>Kafka </a:t>
            </a:r>
            <a:r>
              <a:rPr lang="de-DE" dirty="0" smtClean="0"/>
              <a:t>Consumer in Entwicklung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1820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bis zum 11.10.2016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Fertigstellung des Kafka-</a:t>
            </a:r>
            <a:r>
              <a:rPr lang="de-DE" dirty="0" err="1" smtClean="0"/>
              <a:t>Consumers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Erste Beispielvisualisierung</a:t>
            </a:r>
          </a:p>
          <a:p>
            <a:endParaRPr lang="de-DE" dirty="0"/>
          </a:p>
          <a:p>
            <a:r>
              <a:rPr lang="de-DE" dirty="0" smtClean="0"/>
              <a:t>Einbinden von Apache Spark in die Pipeline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04.10.2016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2808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Bildschirmpräsentation (16:9)</PresentationFormat>
  <Paragraphs>76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Larissa</vt:lpstr>
      <vt:lpstr>Industrie 4.0 - Verarbeitungspipeline</vt:lpstr>
      <vt:lpstr>Grundlegende Absprachen</vt:lpstr>
      <vt:lpstr>Abgeschlossene Themen</vt:lpstr>
      <vt:lpstr>PowerPoint-Präsentation</vt:lpstr>
      <vt:lpstr>Forking Workflow</vt:lpstr>
      <vt:lpstr>Forking Workflow</vt:lpstr>
      <vt:lpstr>Forking Workflow</vt:lpstr>
      <vt:lpstr>Aktuelle Errungenschaften</vt:lpstr>
      <vt:lpstr>Ziele bis zum 11.10.2016</vt:lpstr>
      <vt:lpstr>Vielen Dank für die Aufmerksamkeit</vt:lpstr>
      <vt:lpstr>Taktstraße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Bollmann</dc:creator>
  <cp:lastModifiedBy>Torsten Schmitt</cp:lastModifiedBy>
  <cp:revision>13</cp:revision>
  <dcterms:created xsi:type="dcterms:W3CDTF">2016-09-30T09:49:42Z</dcterms:created>
  <dcterms:modified xsi:type="dcterms:W3CDTF">2016-10-04T15:17:36Z</dcterms:modified>
</cp:coreProperties>
</file>