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65" r:id="rId5"/>
    <p:sldId id="266" r:id="rId6"/>
    <p:sldId id="268" r:id="rId7"/>
    <p:sldId id="267" r:id="rId8"/>
    <p:sldId id="269" r:id="rId9"/>
    <p:sldId id="263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E651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89" d="100"/>
          <a:sy n="89" d="100"/>
        </p:scale>
        <p:origin x="7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B807-5757-4063-B8F5-527B777C952C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0714-0F29-4C90-984B-25DE09842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8CD7-78DF-44D2-9509-69BA0F733BA8}" type="datetime1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3A41-D421-43CF-88E0-B5B51EFB10DB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B8A-3232-4B2F-80DB-12B5F75DA516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6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/>
          <a:lstStyle>
            <a:lvl1pPr>
              <a:defRPr u="sng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93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2E18-FA12-455A-8207-F64E84C672B2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3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55-E044-4489-85B4-52E6955098CB}" type="datetime1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4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C4F-967D-4035-B365-66E258840B4A}" type="datetime1">
              <a:rPr lang="de-DE" smtClean="0"/>
              <a:t>18.10.2016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E7FB-982B-4474-B424-297AB065A2CE}" type="datetime1">
              <a:rPr lang="de-DE" smtClean="0"/>
              <a:t>18.10.2016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EAC-87A2-4844-BB04-2237CE7AA4F0}" type="datetime1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A94-1597-4CDF-931F-F6E3CFF70751}" type="datetime1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4565394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535488" y="0"/>
            <a:ext cx="4608512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927476"/>
            <a:ext cx="3071628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01262" y="4927476"/>
            <a:ext cx="3042738" cy="216024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3029634" y="4927476"/>
            <a:ext cx="3071628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Teambericht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504" y="4927476"/>
            <a:ext cx="292213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1E4F5B-8BA0-48A9-A479-4A77F9707A88}" type="datetime1">
              <a:rPr lang="de-DE" smtClean="0"/>
              <a:t>18.10.2016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9634" y="4927476"/>
            <a:ext cx="30716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01262" y="4927476"/>
            <a:ext cx="293523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E70F0CF-6AE4-4FC7-9763-3265BE404A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07504" y="-30488"/>
            <a:ext cx="1163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Gruppe</a:t>
            </a:r>
            <a:r>
              <a:rPr lang="de-DE" sz="1200" baseline="0" smtClean="0"/>
              <a:t> Schmitt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12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Industrie 4.0 - </a:t>
            </a:r>
            <a:r>
              <a:rPr lang="de-DE" dirty="0" smtClean="0"/>
              <a:t>Verarbeitungspipeline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Teambericht </a:t>
            </a:r>
            <a:r>
              <a:rPr lang="de-DE" dirty="0"/>
              <a:t>– </a:t>
            </a:r>
            <a:r>
              <a:rPr lang="de-DE" dirty="0" smtClean="0"/>
              <a:t>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Gesetzte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Fertigstellung des Kafka </a:t>
            </a:r>
            <a:r>
              <a:rPr lang="de-DE" dirty="0" err="1" smtClean="0"/>
              <a:t>Consumers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Erste Beispielvisualisierung</a:t>
            </a:r>
          </a:p>
          <a:p>
            <a:endParaRPr lang="de-DE" dirty="0"/>
          </a:p>
          <a:p>
            <a:r>
              <a:rPr lang="de-DE" dirty="0"/>
              <a:t>Einbinden von Apache Spark in die Pipeline</a:t>
            </a:r>
          </a:p>
          <a:p>
            <a:endParaRPr lang="de-DE" dirty="0" smtClean="0"/>
          </a:p>
          <a:p>
            <a:r>
              <a:rPr lang="de-DE" dirty="0" smtClean="0"/>
              <a:t>Beispielstruktur für Docker</a:t>
            </a:r>
          </a:p>
          <a:p>
            <a:endParaRPr lang="de-DE" dirty="0"/>
          </a:p>
          <a:p>
            <a:r>
              <a:rPr lang="de-DE" dirty="0" smtClean="0"/>
              <a:t>Datenbankanbindung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C4F8-76B2-4257-9C84-E12C6A077D9D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29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Fertigstellung des Kafka </a:t>
            </a:r>
            <a:r>
              <a:rPr lang="de-DE" dirty="0" err="1" smtClean="0"/>
              <a:t>Consumers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2</a:t>
            </a:fld>
            <a:endParaRPr lang="de-DE"/>
          </a:p>
        </p:txBody>
      </p:sp>
      <p:sp>
        <p:nvSpPr>
          <p:cNvPr id="6" name="AutoShape 2" descr="Bildergebnis für grüner haken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Daten werden empfangen</a:t>
            </a:r>
          </a:p>
          <a:p>
            <a:endParaRPr lang="de-DE" dirty="0"/>
          </a:p>
          <a:p>
            <a:r>
              <a:rPr lang="de-DE" dirty="0" smtClean="0"/>
              <a:t>Daten werden angezeigt</a:t>
            </a:r>
          </a:p>
          <a:p>
            <a:endParaRPr lang="de-DE" dirty="0"/>
          </a:p>
          <a:p>
            <a:r>
              <a:rPr lang="de-DE" dirty="0" smtClean="0"/>
              <a:t>Weiterverarbeitung noch offen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93" y="1452756"/>
            <a:ext cx="612414" cy="45931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324092"/>
            <a:ext cx="612414" cy="45931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07" y="3212775"/>
            <a:ext cx="650418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57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53748"/>
            <a:ext cx="3096344" cy="23222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Beispielvisualisierung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3</a:t>
            </a:fld>
            <a:endParaRPr lang="de-DE"/>
          </a:p>
        </p:txBody>
      </p:sp>
      <p:sp>
        <p:nvSpPr>
          <p:cNvPr id="6" name="AutoShape 2" descr="Bildergebnis für grüner haken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Fertiggestellt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3968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Einbinden von Spark in die 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4</a:t>
            </a:fld>
            <a:endParaRPr lang="de-DE"/>
          </a:p>
        </p:txBody>
      </p:sp>
      <p:sp>
        <p:nvSpPr>
          <p:cNvPr id="6" name="AutoShape 2" descr="Bildergebnis für grüner haken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Bisher nicht erfolgt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74" y="2859782"/>
            <a:ext cx="3034922" cy="18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6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Beispielstruktur für Docker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5</a:t>
            </a:fld>
            <a:endParaRPr lang="de-DE"/>
          </a:p>
        </p:txBody>
      </p:sp>
      <p:sp>
        <p:nvSpPr>
          <p:cNvPr id="6" name="AutoShape 2" descr="Bildergebnis für grüner haken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Consumer läuft in </a:t>
            </a:r>
            <a:r>
              <a:rPr lang="de-DE" dirty="0" smtClean="0"/>
              <a:t>Docker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Kafka und </a:t>
            </a:r>
            <a:r>
              <a:rPr lang="de-DE" dirty="0" err="1" smtClean="0"/>
              <a:t>ActiveMQ</a:t>
            </a:r>
            <a:r>
              <a:rPr lang="de-DE" dirty="0" smtClean="0"/>
              <a:t> müssen noch </a:t>
            </a:r>
            <a:r>
              <a:rPr lang="de-DE" dirty="0" err="1" smtClean="0"/>
              <a:t>dockerisiert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r>
              <a:rPr lang="de-DE" dirty="0" smtClean="0"/>
              <a:t>Docker </a:t>
            </a:r>
            <a:r>
              <a:rPr lang="de-DE" dirty="0" err="1" smtClean="0"/>
              <a:t>Compose</a:t>
            </a:r>
            <a:r>
              <a:rPr lang="de-DE" dirty="0" smtClean="0"/>
              <a:t> fehlt noch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93" y="1481534"/>
            <a:ext cx="612414" cy="4593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355726"/>
            <a:ext cx="650418" cy="40025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08297"/>
            <a:ext cx="650418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8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Datenbankanbindung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6</a:t>
            </a:fld>
            <a:endParaRPr lang="de-DE"/>
          </a:p>
        </p:txBody>
      </p:sp>
      <p:sp>
        <p:nvSpPr>
          <p:cNvPr id="6" name="AutoShape 2" descr="Bildergebnis für grüner haken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MongoDB</a:t>
            </a:r>
            <a:r>
              <a:rPr lang="de-DE" dirty="0" smtClean="0"/>
              <a:t> als Datenbank</a:t>
            </a:r>
          </a:p>
          <a:p>
            <a:endParaRPr lang="de-DE" dirty="0"/>
          </a:p>
          <a:p>
            <a:r>
              <a:rPr lang="de-DE" dirty="0" smtClean="0"/>
              <a:t>Umsetzung noch nicht begonnen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55726"/>
            <a:ext cx="650418" cy="40025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32119"/>
            <a:ext cx="612414" cy="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9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bis zum 02.11.2016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Docker </a:t>
            </a:r>
            <a:r>
              <a:rPr lang="de-DE" dirty="0" err="1" smtClean="0"/>
              <a:t>Compose</a:t>
            </a:r>
            <a:r>
              <a:rPr lang="de-DE" dirty="0" smtClean="0"/>
              <a:t> und Docker-Container fertigstellen</a:t>
            </a:r>
          </a:p>
          <a:p>
            <a:endParaRPr lang="de-DE" dirty="0"/>
          </a:p>
          <a:p>
            <a:r>
              <a:rPr lang="de-DE" dirty="0" smtClean="0"/>
              <a:t>Einbau von Spark in die Pipeline</a:t>
            </a:r>
          </a:p>
          <a:p>
            <a:endParaRPr lang="de-DE" dirty="0"/>
          </a:p>
          <a:p>
            <a:r>
              <a:rPr lang="de-DE" dirty="0" smtClean="0"/>
              <a:t>Umsetzung der Datenbankanbindung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807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Gibt es 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18.10.2016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8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Industrie 4.0 - Verarbeitungspipeline</vt:lpstr>
      <vt:lpstr>Gesetzte Ziele</vt:lpstr>
      <vt:lpstr>Fertigstellung des Kafka Consumers</vt:lpstr>
      <vt:lpstr>Erste Beispielvisualisierung</vt:lpstr>
      <vt:lpstr>Einbinden von Spark in die Pipeline</vt:lpstr>
      <vt:lpstr>Beispielstruktur für Docker</vt:lpstr>
      <vt:lpstr>Datenbankanbindung</vt:lpstr>
      <vt:lpstr>Ziele bis zum 02.11.2016</vt:lpstr>
      <vt:lpstr>Vielen Dank für die Aufmerksamkeit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Bollmann</dc:creator>
  <cp:lastModifiedBy>Torsten Schmitt</cp:lastModifiedBy>
  <cp:revision>22</cp:revision>
  <dcterms:created xsi:type="dcterms:W3CDTF">2016-09-30T09:49:42Z</dcterms:created>
  <dcterms:modified xsi:type="dcterms:W3CDTF">2016-10-18T16:12:28Z</dcterms:modified>
</cp:coreProperties>
</file>