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75" r:id="rId4"/>
    <p:sldId id="270" r:id="rId5"/>
    <p:sldId id="272" r:id="rId6"/>
    <p:sldId id="269" r:id="rId7"/>
    <p:sldId id="273" r:id="rId8"/>
    <p:sldId id="274" r:id="rId9"/>
    <p:sldId id="278" r:id="rId10"/>
    <p:sldId id="271" r:id="rId11"/>
    <p:sldId id="276" r:id="rId12"/>
    <p:sldId id="263" r:id="rId13"/>
    <p:sldId id="277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E651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35" autoAdjust="0"/>
  </p:normalViewPr>
  <p:slideViewPr>
    <p:cSldViewPr>
      <p:cViewPr varScale="1">
        <p:scale>
          <a:sx n="96" d="100"/>
          <a:sy n="96" d="100"/>
        </p:scale>
        <p:origin x="-10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CB807-5757-4063-B8F5-527B777C952C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0714-0F29-4C90-984B-25DE09842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Workflow wurde angepasst</a:t>
            </a:r>
          </a:p>
          <a:p>
            <a:r>
              <a:rPr lang="de-DE" dirty="0" smtClean="0"/>
              <a:t>Kurze</a:t>
            </a:r>
            <a:r>
              <a:rPr lang="de-DE" baseline="0" dirty="0" smtClean="0"/>
              <a:t> Anmerkung zum </a:t>
            </a:r>
            <a:r>
              <a:rPr lang="de-DE" baseline="0" dirty="0" err="1" smtClean="0"/>
              <a:t>BackEnd</a:t>
            </a:r>
            <a:endParaRPr lang="de-DE" baseline="0" dirty="0" smtClean="0"/>
          </a:p>
          <a:p>
            <a:r>
              <a:rPr lang="de-DE" baseline="0" dirty="0" smtClean="0"/>
              <a:t>Präsentation des </a:t>
            </a:r>
            <a:r>
              <a:rPr lang="de-DE" baseline="0" dirty="0" err="1" smtClean="0"/>
              <a:t>Frontends</a:t>
            </a:r>
            <a:endParaRPr lang="de-DE" baseline="0" dirty="0" smtClean="0"/>
          </a:p>
          <a:p>
            <a:r>
              <a:rPr lang="de-DE" baseline="0" dirty="0" smtClean="0"/>
              <a:t>Docker-</a:t>
            </a:r>
            <a:r>
              <a:rPr lang="de-DE" baseline="0" dirty="0" err="1" smtClean="0"/>
              <a:t>Compose</a:t>
            </a:r>
            <a:endParaRPr lang="de-DE" baseline="0" dirty="0" smtClean="0"/>
          </a:p>
          <a:p>
            <a:r>
              <a:rPr lang="de-DE" baseline="0" dirty="0" smtClean="0"/>
              <a:t>Live-Demo wird alles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Klassendiagramm:</a:t>
            </a:r>
          </a:p>
          <a:p>
            <a:r>
              <a:rPr lang="de-DE" dirty="0" smtClean="0"/>
              <a:t>	Sammlung von Constants wird angezeigt</a:t>
            </a:r>
          </a:p>
          <a:p>
            <a:r>
              <a:rPr lang="de-DE" dirty="0" smtClean="0"/>
              <a:t>	Consumer beinhaltet mehrere Consumer für die einzelnen Quellen</a:t>
            </a:r>
          </a:p>
          <a:p>
            <a:r>
              <a:rPr lang="de-DE" dirty="0" smtClean="0"/>
              <a:t>	Messages</a:t>
            </a:r>
            <a:r>
              <a:rPr lang="de-DE" baseline="0" dirty="0" smtClean="0"/>
              <a:t> dienen als Objekte, welche gewandelt und versendet werden können</a:t>
            </a:r>
          </a:p>
          <a:p>
            <a:r>
              <a:rPr lang="de-DE" baseline="0" dirty="0" smtClean="0"/>
              <a:t>	Converter, um Daten anzupassen</a:t>
            </a:r>
          </a:p>
          <a:p>
            <a:r>
              <a:rPr lang="de-DE" baseline="0" dirty="0" smtClean="0"/>
              <a:t>	Sender um Daten zu senden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67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Aufteilung der Aufgaben, wurden mehrere </a:t>
            </a:r>
            <a:r>
              <a:rPr lang="de-DE" dirty="0" err="1" smtClean="0"/>
              <a:t>Repositories</a:t>
            </a:r>
            <a:r>
              <a:rPr lang="de-DE" dirty="0" smtClean="0"/>
              <a:t> für die verschiedenen Aufgaben genutzt</a:t>
            </a:r>
          </a:p>
          <a:p>
            <a:r>
              <a:rPr lang="de-DE" dirty="0" smtClean="0"/>
              <a:t>Ein </a:t>
            </a:r>
            <a:r>
              <a:rPr lang="de-DE" dirty="0" err="1" smtClean="0"/>
              <a:t>Hauptrepository</a:t>
            </a:r>
            <a:r>
              <a:rPr lang="de-DE" dirty="0" smtClean="0"/>
              <a:t> zur Sammlung aller</a:t>
            </a:r>
            <a:r>
              <a:rPr lang="de-DE" baseline="0" dirty="0" smtClean="0"/>
              <a:t> Daten</a:t>
            </a:r>
          </a:p>
          <a:p>
            <a:r>
              <a:rPr lang="de-DE" baseline="0" dirty="0" smtClean="0"/>
              <a:t>Dieses wird veröffentlicht mit allen Code-Dateien, den </a:t>
            </a:r>
            <a:r>
              <a:rPr lang="de-DE" baseline="0" dirty="0" err="1" smtClean="0"/>
              <a:t>Dockerfiles</a:t>
            </a:r>
            <a:r>
              <a:rPr lang="de-DE" baseline="0" dirty="0" smtClean="0"/>
              <a:t> und der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98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r>
              <a:rPr lang="de-DE" baseline="0" dirty="0" smtClean="0"/>
              <a:t> Consumer nutzt das Singleton Pattern </a:t>
            </a:r>
            <a:r>
              <a:rPr lang="de-DE" baseline="0" dirty="0" smtClean="0">
                <a:sym typeface="Wingdings" panose="05000000000000000000" pitchFamily="2" charset="2"/>
              </a:rPr>
              <a:t> es kann nur ein Objekt einer Klasse erzeugt werden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Sammelt alle Daten des Producers und schickt diese als JSON-Objekte an die </a:t>
            </a:r>
            <a:r>
              <a:rPr lang="de-DE" baseline="0" dirty="0" err="1" smtClean="0">
                <a:sym typeface="Wingdings" panose="05000000000000000000" pitchFamily="2" charset="2"/>
              </a:rPr>
              <a:t>MongoDB</a:t>
            </a:r>
            <a:r>
              <a:rPr lang="de-DE" baseline="0" dirty="0" smtClean="0">
                <a:sym typeface="Wingdings" panose="05000000000000000000" pitchFamily="2" charset="2"/>
              </a:rPr>
              <a:t> und die Maschinendaten an Spark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0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Producer schickt verschiedene Daten über </a:t>
            </a:r>
            <a:r>
              <a:rPr lang="de-DE" dirty="0" err="1" smtClean="0"/>
              <a:t>ActiveMQ</a:t>
            </a:r>
            <a:r>
              <a:rPr lang="de-DE" dirty="0" smtClean="0"/>
              <a:t> (XML-Format),</a:t>
            </a:r>
            <a:r>
              <a:rPr lang="de-DE" baseline="0" dirty="0" smtClean="0"/>
              <a:t> Kafka (JSON) und das Dateisystem (JSON)</a:t>
            </a:r>
          </a:p>
          <a:p>
            <a:r>
              <a:rPr lang="de-DE" baseline="0" dirty="0" smtClean="0"/>
              <a:t>Diese werden vom Consumer abgefangen und an die </a:t>
            </a:r>
            <a:r>
              <a:rPr lang="de-DE" baseline="0" dirty="0" err="1" smtClean="0"/>
              <a:t>MongoDB</a:t>
            </a:r>
            <a:r>
              <a:rPr lang="de-DE" baseline="0" dirty="0" smtClean="0"/>
              <a:t> / an Spark weitergesendet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52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Analyse sollte in Spark geschehen,</a:t>
            </a:r>
            <a:r>
              <a:rPr lang="de-DE" baseline="0" dirty="0" smtClean="0"/>
              <a:t> exemplarisch die Daten in ein Excel geschrieben, um Daten analysieren zu können</a:t>
            </a:r>
          </a:p>
          <a:p>
            <a:r>
              <a:rPr lang="de-DE" baseline="0" dirty="0" smtClean="0"/>
              <a:t>Kategorisierung der Materialien durch die verschiedenen Speed-Werte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22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 können (einmal) empfangen werden</a:t>
            </a:r>
          </a:p>
          <a:p>
            <a:r>
              <a:rPr lang="de-DE" dirty="0" smtClean="0"/>
              <a:t>Ausgabe von RDD-Informationen funktioniert</a:t>
            </a:r>
          </a:p>
          <a:p>
            <a:r>
              <a:rPr lang="de-DE" dirty="0" smtClean="0"/>
              <a:t>Mehr in Live-Demo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1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38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26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0714-0F29-4C90-984B-25DE098426E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7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8CD7-78DF-44D2-9509-69BA0F733BA8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3A41-D421-43CF-88E0-B5B51EFB10DB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B8A-3232-4B2F-80DB-12B5F75DA516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346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/>
          <a:lstStyle>
            <a:lvl1pPr>
              <a:defRPr u="sng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534"/>
            <a:ext cx="8229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93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2E18-FA12-455A-8207-F64E84C672B2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B55-E044-4489-85B4-52E6955098CB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EC4F-967D-4035-B365-66E258840B4A}" type="datetime1">
              <a:rPr lang="de-DE" smtClean="0"/>
              <a:t>15.11.2016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E7FB-982B-4474-B424-297AB065A2CE}" type="datetime1">
              <a:rPr lang="de-DE" smtClean="0"/>
              <a:t>15.11.2016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EEAC-87A2-4844-BB04-2237CE7AA4F0}" type="datetime1">
              <a:rPr lang="de-DE" smtClean="0"/>
              <a:t>15.11.2016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A94-1597-4CDF-931F-F6E3CFF70751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4565394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535488" y="0"/>
            <a:ext cx="4608512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4927476"/>
            <a:ext cx="3071628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101262" y="4927476"/>
            <a:ext cx="3042738" cy="216024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3029634" y="4927476"/>
            <a:ext cx="3071628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Teambericht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504" y="4927476"/>
            <a:ext cx="292213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91E4F5B-8BA0-48A9-A479-4A77F9707A88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9634" y="4927476"/>
            <a:ext cx="30716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01262" y="4927476"/>
            <a:ext cx="293523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E70F0CF-6AE4-4FC7-9763-3265BE404A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107504" y="-30488"/>
            <a:ext cx="1163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smtClean="0"/>
              <a:t>Gruppe</a:t>
            </a:r>
            <a:r>
              <a:rPr lang="de-DE" sz="1200" baseline="0" smtClean="0"/>
              <a:t> Schmitt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12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Industrie 4.0 - </a:t>
            </a:r>
            <a:r>
              <a:rPr lang="de-DE" dirty="0" smtClean="0"/>
              <a:t>Verarbeitungspipeline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Abschließender </a:t>
            </a:r>
            <a:r>
              <a:rPr lang="de-DE" dirty="0"/>
              <a:t>Teambericht </a:t>
            </a:r>
            <a:r>
              <a:rPr lang="de-DE" dirty="0" smtClean="0"/>
              <a:t>15.11.2016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8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16"/>
          <p:cNvSpPr/>
          <p:nvPr/>
        </p:nvSpPr>
        <p:spPr>
          <a:xfrm>
            <a:off x="179512" y="1347614"/>
            <a:ext cx="8856984" cy="23762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14"/>
          <p:cNvSpPr/>
          <p:nvPr/>
        </p:nvSpPr>
        <p:spPr>
          <a:xfrm>
            <a:off x="6949270" y="1988024"/>
            <a:ext cx="2069539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14"/>
          <p:cNvSpPr/>
          <p:nvPr/>
        </p:nvSpPr>
        <p:spPr>
          <a:xfrm>
            <a:off x="5269956" y="1447964"/>
            <a:ext cx="2069539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9</a:t>
            </a:fld>
            <a:endParaRPr lang="de-DE"/>
          </a:p>
        </p:txBody>
      </p:sp>
      <p:sp>
        <p:nvSpPr>
          <p:cNvPr id="21" name="Rounded Rectangle 16"/>
          <p:cNvSpPr/>
          <p:nvPr/>
        </p:nvSpPr>
        <p:spPr>
          <a:xfrm>
            <a:off x="5340957" y="4251549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Docker-Compose</a:t>
            </a:r>
            <a:endParaRPr lang="en-US" dirty="0"/>
          </a:p>
        </p:txBody>
      </p:sp>
      <p:sp>
        <p:nvSpPr>
          <p:cNvPr id="22" name="Rounded Rectangle 14"/>
          <p:cNvSpPr/>
          <p:nvPr/>
        </p:nvSpPr>
        <p:spPr>
          <a:xfrm>
            <a:off x="7626792" y="4251549"/>
            <a:ext cx="1409704" cy="538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5" name="Rounded Rectangle 14"/>
          <p:cNvSpPr/>
          <p:nvPr/>
        </p:nvSpPr>
        <p:spPr>
          <a:xfrm>
            <a:off x="539552" y="2103698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6" name="Rounded Rectangle 14"/>
          <p:cNvSpPr/>
          <p:nvPr/>
        </p:nvSpPr>
        <p:spPr>
          <a:xfrm>
            <a:off x="2267744" y="1563638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ActiveMQ</a:t>
            </a:r>
            <a:endParaRPr lang="en-US" dirty="0"/>
          </a:p>
        </p:txBody>
      </p:sp>
      <p:sp>
        <p:nvSpPr>
          <p:cNvPr id="37" name="Rounded Rectangle 14"/>
          <p:cNvSpPr/>
          <p:nvPr/>
        </p:nvSpPr>
        <p:spPr>
          <a:xfrm>
            <a:off x="2267744" y="2715766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8" name="Rounded Rectangle 14"/>
          <p:cNvSpPr/>
          <p:nvPr/>
        </p:nvSpPr>
        <p:spPr>
          <a:xfrm>
            <a:off x="3972805" y="2103698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40" name="Rounded Rectangle 14"/>
          <p:cNvSpPr/>
          <p:nvPr/>
        </p:nvSpPr>
        <p:spPr>
          <a:xfrm>
            <a:off x="7379306" y="2103698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Oberfläche</a:t>
            </a:r>
            <a:endParaRPr lang="en-US" dirty="0"/>
          </a:p>
        </p:txBody>
      </p:sp>
      <p:sp>
        <p:nvSpPr>
          <p:cNvPr id="45" name="Rounded Rectangle 14"/>
          <p:cNvSpPr/>
          <p:nvPr/>
        </p:nvSpPr>
        <p:spPr>
          <a:xfrm>
            <a:off x="5652120" y="1563368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46" name="Rounded Rectangle 14"/>
          <p:cNvSpPr/>
          <p:nvPr/>
        </p:nvSpPr>
        <p:spPr>
          <a:xfrm>
            <a:off x="5652120" y="2715496"/>
            <a:ext cx="1297150" cy="87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7" name="Pfeil nach unten 46"/>
          <p:cNvSpPr/>
          <p:nvPr/>
        </p:nvSpPr>
        <p:spPr>
          <a:xfrm rot="14400000">
            <a:off x="1938598" y="1821143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nach unten 47"/>
          <p:cNvSpPr/>
          <p:nvPr/>
        </p:nvSpPr>
        <p:spPr>
          <a:xfrm rot="14400000">
            <a:off x="5334200" y="1821143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 nach unten 48"/>
          <p:cNvSpPr/>
          <p:nvPr/>
        </p:nvSpPr>
        <p:spPr>
          <a:xfrm rot="14400000">
            <a:off x="7061387" y="2798730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unten 49"/>
          <p:cNvSpPr/>
          <p:nvPr/>
        </p:nvSpPr>
        <p:spPr>
          <a:xfrm rot="14400000">
            <a:off x="3666790" y="2719297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 nach unten 50"/>
          <p:cNvSpPr/>
          <p:nvPr/>
        </p:nvSpPr>
        <p:spPr>
          <a:xfrm rot="18000000">
            <a:off x="1938598" y="2798732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 nach unten 51"/>
          <p:cNvSpPr/>
          <p:nvPr/>
        </p:nvSpPr>
        <p:spPr>
          <a:xfrm rot="18000000">
            <a:off x="3687376" y="1855202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 nach unten 52"/>
          <p:cNvSpPr/>
          <p:nvPr/>
        </p:nvSpPr>
        <p:spPr>
          <a:xfrm rot="18000000">
            <a:off x="5371852" y="2798732"/>
            <a:ext cx="21602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Pfeil nach unten 53"/>
          <p:cNvSpPr/>
          <p:nvPr/>
        </p:nvSpPr>
        <p:spPr>
          <a:xfrm>
            <a:off x="6192683" y="2431627"/>
            <a:ext cx="167448" cy="28386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87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Live - 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470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Gibt es 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8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– Java-Consumer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12</a:t>
            </a:fld>
            <a:endParaRPr lang="de-DE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347614"/>
            <a:ext cx="8363272" cy="322271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UML-Klassendiagramm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00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</a:t>
            </a:r>
          </a:p>
          <a:p>
            <a:endParaRPr lang="de-DE" dirty="0" smtClean="0"/>
          </a:p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Java-Consumer</a:t>
            </a:r>
          </a:p>
          <a:p>
            <a:pPr lvl="1"/>
            <a:r>
              <a:rPr lang="de-DE" dirty="0" smtClean="0"/>
              <a:t>Spark</a:t>
            </a:r>
          </a:p>
          <a:p>
            <a:endParaRPr lang="de-DE" dirty="0" smtClean="0"/>
          </a:p>
          <a:p>
            <a:r>
              <a:rPr lang="de-DE" dirty="0" smtClean="0"/>
              <a:t>Frontend</a:t>
            </a:r>
          </a:p>
          <a:p>
            <a:endParaRPr lang="de-DE" dirty="0" smtClean="0"/>
          </a:p>
          <a:p>
            <a:r>
              <a:rPr lang="de-DE" dirty="0" smtClean="0"/>
              <a:t>Docker</a:t>
            </a:r>
          </a:p>
          <a:p>
            <a:endParaRPr lang="de-DE" dirty="0" smtClean="0"/>
          </a:p>
          <a:p>
            <a:r>
              <a:rPr lang="de-DE" dirty="0" smtClean="0"/>
              <a:t>Live-Demo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6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Backend und Frontend in eigenen </a:t>
            </a:r>
            <a:r>
              <a:rPr lang="de-DE" dirty="0" err="1" smtClean="0"/>
              <a:t>Repositories</a:t>
            </a:r>
            <a:r>
              <a:rPr lang="de-DE" dirty="0" smtClean="0"/>
              <a:t> der jeweiligen Entwickler</a:t>
            </a:r>
          </a:p>
          <a:p>
            <a:endParaRPr lang="de-DE" dirty="0"/>
          </a:p>
          <a:p>
            <a:r>
              <a:rPr lang="de-DE" dirty="0" err="1" smtClean="0"/>
              <a:t>Fork</a:t>
            </a:r>
            <a:r>
              <a:rPr lang="de-DE" dirty="0" smtClean="0"/>
              <a:t> des </a:t>
            </a:r>
            <a:r>
              <a:rPr lang="de-DE" dirty="0" err="1" smtClean="0"/>
              <a:t>Hauptrepository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Zusammenführung der einzelnen Versionen (+ Docker)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18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Java entwickelt</a:t>
            </a:r>
          </a:p>
          <a:p>
            <a:endParaRPr lang="de-DE" dirty="0"/>
          </a:p>
          <a:p>
            <a:r>
              <a:rPr lang="de-DE" dirty="0" smtClean="0"/>
              <a:t>Singleton-Pattern</a:t>
            </a:r>
          </a:p>
          <a:p>
            <a:endParaRPr lang="de-DE" dirty="0"/>
          </a:p>
          <a:p>
            <a:r>
              <a:rPr lang="de-DE" dirty="0" smtClean="0"/>
              <a:t>Empfängt Daten der Taktstraße und schickt diese an eine </a:t>
            </a:r>
            <a:r>
              <a:rPr lang="de-DE" dirty="0" err="1" smtClean="0"/>
              <a:t>MongoDB</a:t>
            </a:r>
            <a:r>
              <a:rPr lang="de-DE" dirty="0" smtClean="0"/>
              <a:t> (+ an Spark)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074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– Java-Consumer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4</a:t>
            </a:fld>
            <a:endParaRPr lang="de-DE"/>
          </a:p>
        </p:txBody>
      </p:sp>
      <p:sp>
        <p:nvSpPr>
          <p:cNvPr id="6" name="Rounded Rectangle 16"/>
          <p:cNvSpPr/>
          <p:nvPr/>
        </p:nvSpPr>
        <p:spPr>
          <a:xfrm>
            <a:off x="3563888" y="1419622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</a:p>
        </p:txBody>
      </p:sp>
      <p:sp>
        <p:nvSpPr>
          <p:cNvPr id="7" name="Rounded Rectangle 16"/>
          <p:cNvSpPr/>
          <p:nvPr/>
        </p:nvSpPr>
        <p:spPr>
          <a:xfrm>
            <a:off x="899592" y="2597818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ActiveMQ</a:t>
            </a:r>
            <a:endParaRPr lang="en-US" dirty="0"/>
          </a:p>
        </p:txBody>
      </p:sp>
      <p:sp>
        <p:nvSpPr>
          <p:cNvPr id="8" name="Rounded Rectangle 16"/>
          <p:cNvSpPr/>
          <p:nvPr/>
        </p:nvSpPr>
        <p:spPr>
          <a:xfrm>
            <a:off x="3563888" y="2597818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9" name="Rounded Rectangle 16"/>
          <p:cNvSpPr/>
          <p:nvPr/>
        </p:nvSpPr>
        <p:spPr>
          <a:xfrm>
            <a:off x="6228184" y="2597818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Dateisystem</a:t>
            </a:r>
            <a:endParaRPr lang="en-US" dirty="0"/>
          </a:p>
        </p:txBody>
      </p:sp>
      <p:sp>
        <p:nvSpPr>
          <p:cNvPr id="10" name="Rounded Rectangle 16"/>
          <p:cNvSpPr/>
          <p:nvPr/>
        </p:nvSpPr>
        <p:spPr>
          <a:xfrm>
            <a:off x="3563887" y="3819501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4347106" y="2114560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8100000">
            <a:off x="3045113" y="2097728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2700000">
            <a:off x="5688531" y="2046816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5400000">
            <a:off x="4350278" y="3332617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2700000">
            <a:off x="3045114" y="3422920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8100000">
            <a:off x="5688532" y="3407432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16"/>
          <p:cNvSpPr/>
          <p:nvPr/>
        </p:nvSpPr>
        <p:spPr>
          <a:xfrm>
            <a:off x="6372200" y="4110360"/>
            <a:ext cx="2038349" cy="552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21" name="Pfeil nach rechts 20"/>
          <p:cNvSpPr/>
          <p:nvPr/>
        </p:nvSpPr>
        <p:spPr>
          <a:xfrm rot="1101342">
            <a:off x="5719865" y="4279063"/>
            <a:ext cx="471909" cy="2984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585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534"/>
            <a:ext cx="8229600" cy="1018208"/>
          </a:xfrm>
        </p:spPr>
        <p:txBody>
          <a:bodyPr/>
          <a:lstStyle/>
          <a:p>
            <a:r>
              <a:rPr lang="de-DE" dirty="0"/>
              <a:t>Nur Kategorisierung, </a:t>
            </a:r>
            <a:r>
              <a:rPr lang="de-DE" dirty="0" smtClean="0"/>
              <a:t>keine genaue </a:t>
            </a:r>
            <a:r>
              <a:rPr lang="de-DE" dirty="0"/>
              <a:t>Identifizierung der Materialien möglich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47563" y="3416682"/>
            <a:ext cx="784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DH = Drilling-</a:t>
            </a:r>
            <a:r>
              <a:rPr lang="de-DE" sz="1400" i="1" dirty="0" err="1"/>
              <a:t>Heat</a:t>
            </a:r>
            <a:r>
              <a:rPr lang="de-DE" sz="1400" i="1" dirty="0"/>
              <a:t>; DS = Drilling-Speed; MH = </a:t>
            </a:r>
            <a:r>
              <a:rPr lang="de-DE" sz="1400" i="1" dirty="0" err="1"/>
              <a:t>Millling-Heat</a:t>
            </a:r>
            <a:r>
              <a:rPr lang="de-DE" sz="1400" i="1" dirty="0"/>
              <a:t> MS = </a:t>
            </a:r>
            <a:r>
              <a:rPr lang="de-DE" sz="1400" i="1" dirty="0" err="1"/>
              <a:t>Milling</a:t>
            </a:r>
            <a:r>
              <a:rPr lang="de-DE" sz="1400" i="1" dirty="0"/>
              <a:t>-Speed</a:t>
            </a:r>
            <a:endParaRPr lang="de-DE" sz="1400" dirty="0"/>
          </a:p>
          <a:p>
            <a:pPr algn="ctr"/>
            <a:endParaRPr lang="de-DE" sz="14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Analyse</a:t>
            </a:r>
            <a:endParaRPr lang="de-DE"/>
          </a:p>
        </p:txBody>
      </p:sp>
      <p:pic>
        <p:nvPicPr>
          <p:cNvPr id="1026" name="Picture 2" descr="C:\Users\nicob\Google Drive\Das Projekt!\Bilder\analy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0087"/>
            <a:ext cx="9144000" cy="49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65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- 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Java-Consumer schickt Daten über Kafka an Spark</a:t>
            </a:r>
          </a:p>
          <a:p>
            <a:endParaRPr lang="de-DE" dirty="0"/>
          </a:p>
          <a:p>
            <a:r>
              <a:rPr lang="de-DE" dirty="0" smtClean="0"/>
              <a:t>Ausgabe funktioniert einmal</a:t>
            </a:r>
          </a:p>
          <a:p>
            <a:endParaRPr lang="de-DE" dirty="0"/>
          </a:p>
          <a:p>
            <a:r>
              <a:rPr lang="de-DE" dirty="0" smtClean="0"/>
              <a:t>Mehr in Live-Demo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403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Meteor </a:t>
            </a:r>
          </a:p>
          <a:p>
            <a:pPr lvl="1"/>
            <a:r>
              <a:rPr lang="de-DE" dirty="0" smtClean="0"/>
              <a:t> JavaScript überall!</a:t>
            </a:r>
          </a:p>
          <a:p>
            <a:pPr lvl="1"/>
            <a:r>
              <a:rPr lang="de-DE" dirty="0" smtClean="0"/>
              <a:t>Integrierte Mongo-DB</a:t>
            </a:r>
          </a:p>
          <a:p>
            <a:pPr lvl="1"/>
            <a:r>
              <a:rPr lang="de-DE" dirty="0" smtClean="0"/>
              <a:t>Realtime Datenbankanbindung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739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AngularJS 1.X</a:t>
            </a:r>
          </a:p>
          <a:p>
            <a:pPr lvl="1"/>
            <a:r>
              <a:rPr lang="de-DE" dirty="0" smtClean="0"/>
              <a:t>Ausgereift</a:t>
            </a:r>
          </a:p>
          <a:p>
            <a:pPr lvl="1"/>
            <a:r>
              <a:rPr lang="de-DE" dirty="0" smtClean="0"/>
              <a:t>Erweiterbar mit vielen Modulen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smtClean="0"/>
              <a:t>mit Meteor : 3 </a:t>
            </a:r>
            <a:r>
              <a:rPr lang="de-DE" dirty="0"/>
              <a:t>Way </a:t>
            </a:r>
            <a:r>
              <a:rPr lang="de-DE" dirty="0" smtClean="0"/>
              <a:t>Data-Binding</a:t>
            </a:r>
          </a:p>
          <a:p>
            <a:pPr lvl="1"/>
            <a:r>
              <a:rPr lang="de-DE" dirty="0" smtClean="0"/>
              <a:t>Mit ECS6 Angular2 kompatibel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82301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Bildschirmpräsentation (16:9)</PresentationFormat>
  <Paragraphs>126</Paragraphs>
  <Slides>13</Slides>
  <Notes>10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Industrie 4.0 - Verarbeitungspipeline</vt:lpstr>
      <vt:lpstr>Agenda</vt:lpstr>
      <vt:lpstr>Git Workflow</vt:lpstr>
      <vt:lpstr>Backend</vt:lpstr>
      <vt:lpstr>Backend – Java-Consumer</vt:lpstr>
      <vt:lpstr>Backend</vt:lpstr>
      <vt:lpstr>Backend - Spark</vt:lpstr>
      <vt:lpstr>Frontend</vt:lpstr>
      <vt:lpstr>Frontend</vt:lpstr>
      <vt:lpstr>Docker</vt:lpstr>
      <vt:lpstr>Live - Demo</vt:lpstr>
      <vt:lpstr>Vielen Dank für die Aufmerksamkeit</vt:lpstr>
      <vt:lpstr>Backend – Java-Consumer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Bollmann</dc:creator>
  <cp:lastModifiedBy>Nico Bollmann</cp:lastModifiedBy>
  <cp:revision>35</cp:revision>
  <dcterms:created xsi:type="dcterms:W3CDTF">2016-09-30T09:49:42Z</dcterms:created>
  <dcterms:modified xsi:type="dcterms:W3CDTF">2016-11-15T12:25:20Z</dcterms:modified>
</cp:coreProperties>
</file>