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50E3-B8F9-4D45-877B-EF5624D816C6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5F3A-4C98-7740-9B54-0457DF07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8286"/>
              </p:ext>
            </p:extLst>
          </p:nvPr>
        </p:nvGraphicFramePr>
        <p:xfrm>
          <a:off x="270937" y="361932"/>
          <a:ext cx="11647051" cy="531404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846"/>
                <a:gridCol w="1651318"/>
                <a:gridCol w="1347846"/>
                <a:gridCol w="1282501"/>
                <a:gridCol w="457200"/>
                <a:gridCol w="457200"/>
                <a:gridCol w="457200"/>
                <a:gridCol w="457200"/>
                <a:gridCol w="2298128"/>
                <a:gridCol w="457200"/>
                <a:gridCol w="457200"/>
                <a:gridCol w="457200"/>
                <a:gridCol w="519012"/>
              </a:tblGrid>
              <a:tr h="12213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Object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Failure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Causes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Effects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Frequency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Detection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RPN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Recommended action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Frequency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Detection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RPN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Keypad or remote app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Malfunctioning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Electronic or software</a:t>
                      </a:r>
                      <a:r>
                        <a:rPr lang="en-US" sz="1400" baseline="0" dirty="0" smtClean="0"/>
                        <a:t> failure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possible authentication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Redundant access</a:t>
                      </a:r>
                      <a:r>
                        <a:rPr lang="en-US" sz="1400" baseline="0" dirty="0" smtClean="0"/>
                        <a:t> points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Connection</a:t>
                      </a:r>
                      <a:r>
                        <a:rPr lang="en-US" sz="1400" baseline="0" dirty="0" smtClean="0"/>
                        <a:t> to central unit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connection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Electronic</a:t>
                      </a:r>
                      <a:r>
                        <a:rPr lang="en-US" sz="1400" baseline="0" dirty="0" smtClean="0"/>
                        <a:t> or physical failure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possible authentication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 installation procedure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</a:tr>
              <a:tr h="1049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r>
                        <a:rPr lang="en-US" sz="1400" baseline="0" dirty="0" smtClean="0"/>
                        <a:t> module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information about the state of the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Electronic or software</a:t>
                      </a:r>
                      <a:r>
                        <a:rPr lang="en-US" sz="1400" baseline="0" dirty="0" smtClean="0"/>
                        <a:t> failure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 user can</a:t>
                      </a:r>
                      <a:r>
                        <a:rPr lang="en-US" sz="1400" baseline="0" dirty="0" smtClean="0"/>
                        <a:t> not know the state of the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Redundant</a:t>
                      </a:r>
                      <a:r>
                        <a:rPr lang="en-US" sz="1400" baseline="0" dirty="0" smtClean="0"/>
                        <a:t> way of knowing the state of the system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7956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Central unit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Malfunctioning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Electronic or software</a:t>
                      </a:r>
                      <a:r>
                        <a:rPr lang="en-US" sz="1400" baseline="0" dirty="0" smtClean="0"/>
                        <a:t> failure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operation possible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Periodic maintenance, accurate</a:t>
                      </a:r>
                      <a:r>
                        <a:rPr lang="en-US" sz="1400" baseline="0" dirty="0" smtClean="0"/>
                        <a:t> installation procedure, safe power supply line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9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135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5</cp:revision>
  <dcterms:created xsi:type="dcterms:W3CDTF">2016-12-01T15:50:09Z</dcterms:created>
  <dcterms:modified xsi:type="dcterms:W3CDTF">2016-12-04T12:49:47Z</dcterms:modified>
</cp:coreProperties>
</file>