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058C-2285-A342-9675-BE037194E3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EF24-7030-2A4D-ACDC-2AFB0516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39735"/>
              </p:ext>
            </p:extLst>
          </p:nvPr>
        </p:nvGraphicFramePr>
        <p:xfrm>
          <a:off x="247083" y="266516"/>
          <a:ext cx="11647051" cy="625892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846"/>
                <a:gridCol w="1651318"/>
                <a:gridCol w="1347846"/>
                <a:gridCol w="1282501"/>
                <a:gridCol w="457200"/>
                <a:gridCol w="457200"/>
                <a:gridCol w="457200"/>
                <a:gridCol w="457200"/>
                <a:gridCol w="2298128"/>
                <a:gridCol w="457200"/>
                <a:gridCol w="457200"/>
                <a:gridCol w="457200"/>
                <a:gridCol w="519012"/>
              </a:tblGrid>
              <a:tr h="1221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Object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Failure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Causes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Effects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Recommended action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Alarm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generation of the alarm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procedure, safe power supply 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Sirens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</a:t>
                      </a:r>
                      <a:r>
                        <a:rPr lang="en-US" sz="1400" baseline="0" dirty="0" smtClean="0"/>
                        <a:t> or physical failure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acoustic signal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 installation procedure, multiple</a:t>
                      </a:r>
                      <a:r>
                        <a:rPr lang="en-US" sz="1400" baseline="0" dirty="0" smtClean="0"/>
                        <a:t> sirens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Telephone</a:t>
                      </a:r>
                      <a:r>
                        <a:rPr lang="en-US" sz="1400" baseline="0" dirty="0" smtClean="0"/>
                        <a:t> module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line</a:t>
                      </a:r>
                      <a:r>
                        <a:rPr lang="en-US" sz="1400" baseline="0" dirty="0" smtClean="0"/>
                        <a:t> for calling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Provider malfunctioning, intentional cut of the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possible calls to users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Redundant methods:</a:t>
                      </a:r>
                      <a:r>
                        <a:rPr lang="en-US" sz="1400" baseline="0" dirty="0" smtClean="0"/>
                        <a:t> GPS and landline. Trusty provider and inaccessible cables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7956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Central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detection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procedure, safe power supply 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/>
                </a:tc>
              </a:tr>
              <a:tr h="7956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Infrared</a:t>
                      </a:r>
                      <a:r>
                        <a:rPr lang="en-US" sz="1400" baseline="0" dirty="0" smtClean="0"/>
                        <a:t> sensor or contact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</a:t>
                      </a:r>
                      <a:r>
                        <a:rPr lang="en-US" sz="1400" smtClean="0"/>
                        <a:t>or </a:t>
                      </a:r>
                      <a:r>
                        <a:rPr lang="en-US" sz="1400" smtClean="0"/>
                        <a:t>physical </a:t>
                      </a:r>
                      <a:r>
                        <a:rPr lang="en-US" sz="1400" baseline="0" smtClean="0"/>
                        <a:t>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detection of the intrusion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procedure, redundant sensors or contacts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0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172</Words>
  <Application>Microsoft Macintosh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4</cp:revision>
  <dcterms:created xsi:type="dcterms:W3CDTF">2016-12-01T16:48:55Z</dcterms:created>
  <dcterms:modified xsi:type="dcterms:W3CDTF">2016-12-04T12:51:46Z</dcterms:modified>
</cp:coreProperties>
</file>