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D440-5BBC-1148-9E09-CAA7320E3EE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5450-C008-524B-BB54-AE7F722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38684"/>
              </p:ext>
            </p:extLst>
          </p:nvPr>
        </p:nvGraphicFramePr>
        <p:xfrm>
          <a:off x="247083" y="266516"/>
          <a:ext cx="11647051" cy="516486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846"/>
                <a:gridCol w="1651318"/>
                <a:gridCol w="1347846"/>
                <a:gridCol w="1282501"/>
                <a:gridCol w="457200"/>
                <a:gridCol w="457200"/>
                <a:gridCol w="457200"/>
                <a:gridCol w="457200"/>
                <a:gridCol w="2298128"/>
                <a:gridCol w="457200"/>
                <a:gridCol w="457200"/>
                <a:gridCol w="457200"/>
                <a:gridCol w="519012"/>
              </a:tblGrid>
              <a:tr h="1221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Object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Failure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Causes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Effects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Recommended action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Sirens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</a:t>
                      </a:r>
                      <a:r>
                        <a:rPr lang="en-US" sz="1400" baseline="0" dirty="0" smtClean="0"/>
                        <a:t> or physical failure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Acoustic signal without real</a:t>
                      </a:r>
                      <a:r>
                        <a:rPr lang="en-US" sz="1400" baseline="0" dirty="0" smtClean="0"/>
                        <a:t> alarm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 installation procedure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Central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Strange </a:t>
                      </a:r>
                      <a:r>
                        <a:rPr lang="en-US" sz="1400" dirty="0" err="1" smtClean="0"/>
                        <a:t>behaviour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of the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procedure, safe power supply 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Telephone</a:t>
                      </a:r>
                      <a:r>
                        <a:rPr lang="en-US" sz="1400" baseline="0" dirty="0" smtClean="0"/>
                        <a:t> module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Unpredictable use of the 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Useless calls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7956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Infrared</a:t>
                      </a:r>
                      <a:r>
                        <a:rPr lang="en-US" sz="1400" baseline="0" dirty="0" smtClean="0"/>
                        <a:t> sensor or contact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Fake manumission alarm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physical </a:t>
                      </a:r>
                      <a:r>
                        <a:rPr lang="en-US" sz="1400" baseline="0" dirty="0" smtClean="0"/>
                        <a:t>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Loss </a:t>
                      </a:r>
                      <a:r>
                        <a:rPr lang="en-US" sz="1400" dirty="0" smtClean="0"/>
                        <a:t>of activity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0563" y="-811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126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4</cp:revision>
  <dcterms:created xsi:type="dcterms:W3CDTF">2016-12-01T17:23:44Z</dcterms:created>
  <dcterms:modified xsi:type="dcterms:W3CDTF">2016-12-04T12:54:22Z</dcterms:modified>
</cp:coreProperties>
</file>