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09"/>
  </p:normalViewPr>
  <p:slideViewPr>
    <p:cSldViewPr snapToGrid="0" snapToObjects="1">
      <p:cViewPr varScale="1">
        <p:scale>
          <a:sx n="160" d="100"/>
          <a:sy n="16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F3282-3DA7-574C-8855-4C55431771F0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860DD-AA78-8248-B29C-0BB6D63A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60DD-AA78-8248-B29C-0BB6D63AF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4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321-16A3-B148-B66A-22381CEF4E1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E682-5B0A-5846-B85D-764F8E12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321-16A3-B148-B66A-22381CEF4E1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E682-5B0A-5846-B85D-764F8E12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321-16A3-B148-B66A-22381CEF4E1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E682-5B0A-5846-B85D-764F8E12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321-16A3-B148-B66A-22381CEF4E1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E682-5B0A-5846-B85D-764F8E12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321-16A3-B148-B66A-22381CEF4E1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E682-5B0A-5846-B85D-764F8E12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321-16A3-B148-B66A-22381CEF4E1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E682-5B0A-5846-B85D-764F8E12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1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321-16A3-B148-B66A-22381CEF4E1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E682-5B0A-5846-B85D-764F8E12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1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321-16A3-B148-B66A-22381CEF4E1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E682-5B0A-5846-B85D-764F8E12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321-16A3-B148-B66A-22381CEF4E1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E682-5B0A-5846-B85D-764F8E12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4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321-16A3-B148-B66A-22381CEF4E1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E682-5B0A-5846-B85D-764F8E12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5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321-16A3-B148-B66A-22381CEF4E1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E682-5B0A-5846-B85D-764F8E12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5321-16A3-B148-B66A-22381CEF4E1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EE682-5B0A-5846-B85D-764F8E12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4165"/>
              </p:ext>
            </p:extLst>
          </p:nvPr>
        </p:nvGraphicFramePr>
        <p:xfrm>
          <a:off x="1077842" y="429371"/>
          <a:ext cx="10181204" cy="57683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65342"/>
                <a:gridCol w="2565342"/>
                <a:gridCol w="2525260"/>
                <a:gridCol w="2525260"/>
              </a:tblGrid>
              <a:tr h="35501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OPERATING MODE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HAZARD DESCRIPTION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9E00">
                        <a:alpha val="2705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35501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SOURCE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PHENOMENA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EFFECT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8875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Sensors</a:t>
                      </a:r>
                      <a:r>
                        <a:rPr lang="en-US" baseline="0" dirty="0" smtClean="0"/>
                        <a:t> or contacts malfunctioning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signal of possible intrusion sent to the Alarm unit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Undetected intrusion</a:t>
                      </a:r>
                      <a:endParaRPr lang="en-US" dirty="0"/>
                    </a:p>
                  </a:txBody>
                  <a:tcPr anchor="ctr"/>
                </a:tc>
              </a:tr>
              <a:tr h="8875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ACTIVE</a:t>
                      </a:r>
                    </a:p>
                    <a:p>
                      <a:pPr algn="ctr"/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Access</a:t>
                      </a:r>
                      <a:r>
                        <a:rPr lang="en-US" baseline="0" dirty="0" smtClean="0"/>
                        <a:t> points (keypads and remote apps) malfunctioning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Authentication</a:t>
                      </a:r>
                      <a:r>
                        <a:rPr lang="en-US" baseline="0" dirty="0" smtClean="0"/>
                        <a:t> of the users unavailable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system can not be activated or deactivated</a:t>
                      </a:r>
                      <a:endParaRPr lang="en-US" dirty="0"/>
                    </a:p>
                  </a:txBody>
                  <a:tcPr anchor="ctr"/>
                </a:tc>
              </a:tr>
              <a:tr h="9292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ACTIVE</a:t>
                      </a:r>
                    </a:p>
                    <a:p>
                      <a:pPr algn="ctr"/>
                      <a:r>
                        <a:rPr lang="en-US" dirty="0" smtClean="0"/>
                        <a:t>ACTIVE</a:t>
                      </a:r>
                    </a:p>
                    <a:p>
                      <a:pPr algn="ctr"/>
                      <a:r>
                        <a:rPr lang="en-US" dirty="0" smtClean="0"/>
                        <a:t>ALARM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Missing</a:t>
                      </a:r>
                      <a:r>
                        <a:rPr lang="en-US" baseline="0" dirty="0" smtClean="0"/>
                        <a:t> power supply to Central unit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Limited</a:t>
                      </a:r>
                      <a:r>
                        <a:rPr lang="en-US" baseline="0" dirty="0" smtClean="0"/>
                        <a:t> autonomy of the system due to the battery level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battery </a:t>
                      </a:r>
                      <a:r>
                        <a:rPr lang="en-US" baseline="0" dirty="0" smtClean="0"/>
                        <a:t>supplies </a:t>
                      </a:r>
                      <a:r>
                        <a:rPr lang="en-US" baseline="0" dirty="0" smtClean="0"/>
                        <a:t>energy for a maximum of 12 to 24 hours</a:t>
                      </a:r>
                      <a:endParaRPr lang="en-US" dirty="0"/>
                    </a:p>
                  </a:txBody>
                  <a:tcPr anchor="ctr"/>
                </a:tc>
              </a:tr>
              <a:tr h="11394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ACTIVE</a:t>
                      </a:r>
                    </a:p>
                    <a:p>
                      <a:pPr algn="ctr"/>
                      <a:r>
                        <a:rPr lang="en-US" dirty="0" smtClean="0"/>
                        <a:t>ALARM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Missing telephone network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telephone module can not reach the network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possibility of making phone calls when an intrusion is detected</a:t>
                      </a:r>
                      <a:endParaRPr lang="en-US" dirty="0"/>
                    </a:p>
                  </a:txBody>
                  <a:tcPr anchor="ctr"/>
                </a:tc>
              </a:tr>
              <a:tr h="11394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ACTIVE</a:t>
                      </a:r>
                    </a:p>
                    <a:p>
                      <a:pPr algn="ctr"/>
                      <a:r>
                        <a:rPr lang="en-US" dirty="0" smtClean="0"/>
                        <a:t>ACTIVE</a:t>
                      </a:r>
                    </a:p>
                    <a:p>
                      <a:pPr algn="ctr"/>
                      <a:r>
                        <a:rPr lang="en-US" dirty="0" smtClean="0"/>
                        <a:t>ALARM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battery level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the system can not rely on the battery if the power supply </a:t>
                      </a:r>
                      <a:r>
                        <a:rPr lang="en-US" baseline="0" dirty="0" smtClean="0"/>
                        <a:t>lacks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effect</a:t>
                      </a:r>
                      <a:r>
                        <a:rPr lang="en-US" baseline="0" dirty="0" smtClean="0"/>
                        <a:t> on the system if the power supply is still present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7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139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Delbono</dc:creator>
  <cp:lastModifiedBy>Alex Delbono</cp:lastModifiedBy>
  <cp:revision>7</cp:revision>
  <dcterms:created xsi:type="dcterms:W3CDTF">2016-11-29T18:45:31Z</dcterms:created>
  <dcterms:modified xsi:type="dcterms:W3CDTF">2016-12-04T12:34:25Z</dcterms:modified>
</cp:coreProperties>
</file>