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4"/>
    <p:restoredTop sz="94609"/>
  </p:normalViewPr>
  <p:slideViewPr>
    <p:cSldViewPr snapToGrid="0" snapToObjects="1">
      <p:cViewPr varScale="1">
        <p:scale>
          <a:sx n="160" d="100"/>
          <a:sy n="160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D5F39-B276-FA4B-8616-ECB57CFD1D3F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8EC8-A37B-A546-A268-62F9E1714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28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D5F39-B276-FA4B-8616-ECB57CFD1D3F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8EC8-A37B-A546-A268-62F9E1714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5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D5F39-B276-FA4B-8616-ECB57CFD1D3F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8EC8-A37B-A546-A268-62F9E1714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21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D5F39-B276-FA4B-8616-ECB57CFD1D3F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8EC8-A37B-A546-A268-62F9E1714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8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D5F39-B276-FA4B-8616-ECB57CFD1D3F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8EC8-A37B-A546-A268-62F9E1714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29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D5F39-B276-FA4B-8616-ECB57CFD1D3F}" type="datetimeFigureOut">
              <a:rPr lang="en-US" smtClean="0"/>
              <a:t>12/4/16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8EC8-A37B-A546-A268-62F9E1714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76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D5F39-B276-FA4B-8616-ECB57CFD1D3F}" type="datetimeFigureOut">
              <a:rPr lang="en-US" smtClean="0"/>
              <a:t>12/4/16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8EC8-A37B-A546-A268-62F9E1714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98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D5F39-B276-FA4B-8616-ECB57CFD1D3F}" type="datetimeFigureOut">
              <a:rPr lang="en-US" smtClean="0"/>
              <a:t>12/4/16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8EC8-A37B-A546-A268-62F9E1714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01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D5F39-B276-FA4B-8616-ECB57CFD1D3F}" type="datetimeFigureOut">
              <a:rPr lang="en-US" smtClean="0"/>
              <a:t>12/4/16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8EC8-A37B-A546-A268-62F9E1714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970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D5F39-B276-FA4B-8616-ECB57CFD1D3F}" type="datetimeFigureOut">
              <a:rPr lang="en-US" smtClean="0"/>
              <a:t>12/4/16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8EC8-A37B-A546-A268-62F9E1714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54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D5F39-B276-FA4B-8616-ECB57CFD1D3F}" type="datetimeFigureOut">
              <a:rPr lang="en-US" smtClean="0"/>
              <a:t>12/4/16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8EC8-A37B-A546-A268-62F9E1714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61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D5F39-B276-FA4B-8616-ECB57CFD1D3F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E8EC8-A37B-A546-A268-62F9E1714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67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306038"/>
              </p:ext>
            </p:extLst>
          </p:nvPr>
        </p:nvGraphicFramePr>
        <p:xfrm>
          <a:off x="1077842" y="429371"/>
          <a:ext cx="10181204" cy="564542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565342"/>
                <a:gridCol w="2565342"/>
                <a:gridCol w="2525260"/>
                <a:gridCol w="2525260"/>
              </a:tblGrid>
              <a:tr h="419203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OPERATING MODE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009E00">
                        <a:alpha val="27059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HAZARD DESCRIPTION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009E00">
                        <a:alpha val="2705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009E00">
                        <a:alpha val="2705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009E00">
                        <a:alpha val="27059"/>
                      </a:srgbClr>
                    </a:solidFill>
                  </a:tcPr>
                </a:tc>
              </a:tr>
              <a:tr h="419203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009E00">
                        <a:alpha val="2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SOURCE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009E00">
                        <a:alpha val="2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PHENOMENA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009E00">
                        <a:alpha val="2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EFFECT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009E00">
                        <a:alpha val="27059"/>
                      </a:srgbClr>
                    </a:solidFill>
                  </a:tcPr>
                </a:tc>
              </a:tr>
              <a:tr h="10172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ACTIVE</a:t>
                      </a:r>
                    </a:p>
                    <a:p>
                      <a:pPr algn="ctr"/>
                      <a:r>
                        <a:rPr lang="en-US" dirty="0" smtClean="0"/>
                        <a:t>ALARM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Sirens malfunctioning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 sirens do</a:t>
                      </a:r>
                      <a:r>
                        <a:rPr lang="en-US" baseline="0" dirty="0" smtClean="0"/>
                        <a:t> not respond to commands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Locally not notified</a:t>
                      </a:r>
                      <a:r>
                        <a:rPr lang="en-US" baseline="0" dirty="0" smtClean="0"/>
                        <a:t> intrusion</a:t>
                      </a:r>
                      <a:endParaRPr lang="en-US" dirty="0"/>
                    </a:p>
                  </a:txBody>
                  <a:tcPr anchor="ctr"/>
                </a:tc>
              </a:tr>
              <a:tr h="10480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 ACTIVE</a:t>
                      </a:r>
                    </a:p>
                    <a:p>
                      <a:pPr algn="ctr"/>
                      <a:r>
                        <a:rPr lang="en-US" dirty="0" smtClean="0"/>
                        <a:t>ACTIVE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 module</a:t>
                      </a:r>
                      <a:r>
                        <a:rPr lang="en-US" baseline="0" dirty="0" smtClean="0"/>
                        <a:t> malfunctioning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system state is not notified to the users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 users do not know if the system is active or not</a:t>
                      </a:r>
                      <a:endParaRPr lang="en-US" dirty="0"/>
                    </a:p>
                  </a:txBody>
                  <a:tcPr anchor="ctr"/>
                </a:tc>
              </a:tr>
              <a:tr h="10649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 ACTIVE</a:t>
                      </a:r>
                    </a:p>
                    <a:p>
                      <a:pPr algn="ctr"/>
                      <a:r>
                        <a:rPr lang="en-US" dirty="0" smtClean="0"/>
                        <a:t>ACTIVE</a:t>
                      </a:r>
                    </a:p>
                    <a:p>
                      <a:pPr algn="ctr"/>
                      <a:r>
                        <a:rPr lang="en-US" dirty="0" smtClean="0"/>
                        <a:t>ALARM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Electric-shocks</a:t>
                      </a:r>
                      <a:r>
                        <a:rPr lang="en-US" baseline="0" dirty="0" smtClean="0"/>
                        <a:t> due to </a:t>
                      </a:r>
                      <a:r>
                        <a:rPr lang="en-US" baseline="0" dirty="0" smtClean="0"/>
                        <a:t>atmospheric </a:t>
                      </a:r>
                      <a:r>
                        <a:rPr lang="en-US" baseline="0" dirty="0" smtClean="0"/>
                        <a:t>events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Damages</a:t>
                      </a:r>
                      <a:r>
                        <a:rPr lang="en-US" baseline="0" dirty="0" smtClean="0"/>
                        <a:t> to Central unit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 system stops</a:t>
                      </a:r>
                      <a:r>
                        <a:rPr lang="en-US" baseline="0" dirty="0" smtClean="0"/>
                        <a:t> working</a:t>
                      </a:r>
                      <a:endParaRPr lang="en-US" dirty="0"/>
                    </a:p>
                  </a:txBody>
                  <a:tcPr anchor="ctr"/>
                </a:tc>
              </a:tr>
              <a:tr h="16768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NOT ACTIVE</a:t>
                      </a:r>
                    </a:p>
                    <a:p>
                      <a:pPr algn="ctr"/>
                      <a:r>
                        <a:rPr lang="en-US" dirty="0" smtClean="0"/>
                        <a:t>ACTIVE</a:t>
                      </a:r>
                    </a:p>
                    <a:p>
                      <a:pPr algn="ctr"/>
                      <a:r>
                        <a:rPr lang="en-US" dirty="0" smtClean="0"/>
                        <a:t>ALARM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Heavy</a:t>
                      </a:r>
                      <a:r>
                        <a:rPr lang="en-US" baseline="0" dirty="0" smtClean="0"/>
                        <a:t> magnetic fields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 communication</a:t>
                      </a:r>
                      <a:r>
                        <a:rPr lang="en-US" baseline="0" dirty="0" smtClean="0"/>
                        <a:t> between the devices can be compromised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Strange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behaviour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of the system. For instance it could signal false </a:t>
                      </a:r>
                      <a:r>
                        <a:rPr lang="en-US" baseline="0" dirty="0" smtClean="0"/>
                        <a:t>intrusions, </a:t>
                      </a:r>
                      <a:r>
                        <a:rPr lang="en-US" baseline="0" dirty="0" smtClean="0"/>
                        <a:t>or it could </a:t>
                      </a:r>
                      <a:r>
                        <a:rPr lang="en-US" baseline="0" dirty="0" smtClean="0"/>
                        <a:t>lose some </a:t>
                      </a:r>
                      <a:r>
                        <a:rPr lang="en-US" baseline="0" dirty="0" smtClean="0"/>
                        <a:t>functionalities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178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101</Words>
  <Application>Microsoft Macintosh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Delbono</dc:creator>
  <cp:lastModifiedBy>Alex Delbono</cp:lastModifiedBy>
  <cp:revision>8</cp:revision>
  <cp:lastPrinted>2016-12-04T12:38:05Z</cp:lastPrinted>
  <dcterms:created xsi:type="dcterms:W3CDTF">2016-11-30T10:42:03Z</dcterms:created>
  <dcterms:modified xsi:type="dcterms:W3CDTF">2016-12-04T13:07:09Z</dcterms:modified>
</cp:coreProperties>
</file>