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00"/>
    <a:srgbClr val="00AB00"/>
    <a:srgbClr val="C1F2B7"/>
    <a:srgbClr val="26E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3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D989-C540-A244-B6D7-5D7F89580C3E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FC89-E7ED-3A49-AD05-F4784BAD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0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D989-C540-A244-B6D7-5D7F89580C3E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FC89-E7ED-3A49-AD05-F4784BAD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4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D989-C540-A244-B6D7-5D7F89580C3E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FC89-E7ED-3A49-AD05-F4784BAD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7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D989-C540-A244-B6D7-5D7F89580C3E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FC89-E7ED-3A49-AD05-F4784BAD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2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D989-C540-A244-B6D7-5D7F89580C3E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FC89-E7ED-3A49-AD05-F4784BAD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D989-C540-A244-B6D7-5D7F89580C3E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FC89-E7ED-3A49-AD05-F4784BAD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3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D989-C540-A244-B6D7-5D7F89580C3E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FC89-E7ED-3A49-AD05-F4784BAD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1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D989-C540-A244-B6D7-5D7F89580C3E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FC89-E7ED-3A49-AD05-F4784BAD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D989-C540-A244-B6D7-5D7F89580C3E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FC89-E7ED-3A49-AD05-F4784BAD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2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D989-C540-A244-B6D7-5D7F89580C3E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FC89-E7ED-3A49-AD05-F4784BAD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2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D989-C540-A244-B6D7-5D7F89580C3E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BFC89-E7ED-3A49-AD05-F4784BAD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AD989-C540-A244-B6D7-5D7F89580C3E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BFC89-E7ED-3A49-AD05-F4784BAD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4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384771"/>
              </p:ext>
            </p:extLst>
          </p:nvPr>
        </p:nvGraphicFramePr>
        <p:xfrm>
          <a:off x="2032000" y="719666"/>
          <a:ext cx="8085667" cy="36626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09333"/>
                <a:gridCol w="2709333"/>
                <a:gridCol w="26670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OPERATING MODE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INVOLVED COMPONENTS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 ACTIVE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Waiting for the user to authenticate </a:t>
                      </a:r>
                      <a:r>
                        <a:rPr lang="en-US" smtClean="0"/>
                        <a:t>and </a:t>
                      </a:r>
                      <a:r>
                        <a:rPr lang="en-US" smtClean="0"/>
                        <a:t>activate </a:t>
                      </a:r>
                      <a:r>
                        <a:rPr lang="en-US" dirty="0" smtClean="0"/>
                        <a:t>the monitoring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Central unit, Remote application, Keypad, Output module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Monitoring the environment searching for intrusion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Central unit, Remote application, Keypad, Output module, Sensors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ALARM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Intrusion detected, notifying the alarm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Central unit, Remote application, Keypad, Output module, Sensors, Alarm unit, Telephone module, Sirens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Delbono</dc:creator>
  <cp:lastModifiedBy>Alex Delbono</cp:lastModifiedBy>
  <cp:revision>4</cp:revision>
  <cp:lastPrinted>2016-11-29T18:40:49Z</cp:lastPrinted>
  <dcterms:created xsi:type="dcterms:W3CDTF">2016-11-29T18:30:25Z</dcterms:created>
  <dcterms:modified xsi:type="dcterms:W3CDTF">2016-12-04T12:30:24Z</dcterms:modified>
</cp:coreProperties>
</file>