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4609"/>
  </p:normalViewPr>
  <p:slideViewPr>
    <p:cSldViewPr snapToGrid="0" snapToObjects="1">
      <p:cViewPr varScale="1">
        <p:scale>
          <a:sx n="160" d="100"/>
          <a:sy n="160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26B5-F242-4A49-9952-9887D406349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B921-9CF5-4247-859D-9BBC30B4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26B5-F242-4A49-9952-9887D406349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B921-9CF5-4247-859D-9BBC30B4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26B5-F242-4A49-9952-9887D406349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B921-9CF5-4247-859D-9BBC30B4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4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26B5-F242-4A49-9952-9887D406349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B921-9CF5-4247-859D-9BBC30B4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6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26B5-F242-4A49-9952-9887D406349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B921-9CF5-4247-859D-9BBC30B4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0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26B5-F242-4A49-9952-9887D406349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B921-9CF5-4247-859D-9BBC30B4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26B5-F242-4A49-9952-9887D406349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B921-9CF5-4247-859D-9BBC30B4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3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26B5-F242-4A49-9952-9887D406349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B921-9CF5-4247-859D-9BBC30B4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1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26B5-F242-4A49-9952-9887D406349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B921-9CF5-4247-859D-9BBC30B4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0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26B5-F242-4A49-9952-9887D406349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B921-9CF5-4247-859D-9BBC30B4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9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26B5-F242-4A49-9952-9887D406349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AB921-9CF5-4247-859D-9BBC30B4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1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926B5-F242-4A49-9952-9887D4063491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AB921-9CF5-4247-859D-9BBC30B49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8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78075"/>
              </p:ext>
            </p:extLst>
          </p:nvPr>
        </p:nvGraphicFramePr>
        <p:xfrm>
          <a:off x="545105" y="246491"/>
          <a:ext cx="10252767" cy="614202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83374"/>
                <a:gridCol w="645844"/>
                <a:gridCol w="645844"/>
                <a:gridCol w="645844"/>
                <a:gridCol w="645844"/>
                <a:gridCol w="2543009"/>
                <a:gridCol w="847669"/>
                <a:gridCol w="847670"/>
                <a:gridCol w="847669"/>
              </a:tblGrid>
              <a:tr h="391806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HAZARDS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RISK BEFORE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COUNTERMEASURES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RISK AFTER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396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Target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Severity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Probability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Risk code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Severity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Probability</a:t>
                      </a:r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vert="vert270" anchor="ctr">
                    <a:solidFill>
                      <a:srgbClr val="009E00">
                        <a:alpha val="2705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Risk code</a:t>
                      </a:r>
                    </a:p>
                  </a:txBody>
                  <a:tcPr vert="vert270" anchor="ctr">
                    <a:solidFill>
                      <a:srgbClr val="009E00">
                        <a:alpha val="27059"/>
                      </a:srgbClr>
                    </a:solidFill>
                  </a:tcPr>
                </a:tc>
              </a:tr>
              <a:tr h="458469"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Intrusion </a:t>
                      </a:r>
                      <a:r>
                        <a:rPr lang="en-US" sz="1600" dirty="0" smtClean="0"/>
                        <a:t>detected but </a:t>
                      </a:r>
                      <a:r>
                        <a:rPr lang="en-US" sz="1600" baseline="0" dirty="0" smtClean="0"/>
                        <a:t>not </a:t>
                      </a:r>
                      <a:r>
                        <a:rPr lang="en-US" sz="1600" baseline="0" dirty="0" smtClean="0"/>
                        <a:t>notified locally due to sirens malfunctioning</a:t>
                      </a:r>
                      <a:endParaRPr lang="en-US" sz="16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III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Placement</a:t>
                      </a:r>
                      <a:r>
                        <a:rPr lang="en-US" sz="1600" baseline="0" dirty="0" smtClean="0"/>
                        <a:t> of </a:t>
                      </a:r>
                      <a:r>
                        <a:rPr lang="en-US" sz="1600" baseline="0" dirty="0" smtClean="0"/>
                        <a:t>two or </a:t>
                      </a:r>
                      <a:r>
                        <a:rPr lang="en-US" sz="1600" baseline="0" dirty="0" smtClean="0"/>
                        <a:t>more sirens, at </a:t>
                      </a:r>
                      <a:r>
                        <a:rPr lang="en-US" sz="1600" baseline="0" dirty="0" smtClean="0"/>
                        <a:t>least one </a:t>
                      </a:r>
                      <a:r>
                        <a:rPr lang="en-US" sz="1600" baseline="0" dirty="0" smtClean="0"/>
                        <a:t>internal and one external</a:t>
                      </a:r>
                      <a:endParaRPr lang="en-U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III</a:t>
                      </a:r>
                      <a:endParaRPr lang="en-U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/>
                </a:tc>
              </a:tr>
              <a:tr h="761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</a:t>
                      </a:r>
                      <a:endParaRPr lang="en-U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49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III</a:t>
                      </a:r>
                      <a:endParaRPr lang="en-US" sz="1600" dirty="0"/>
                    </a:p>
                  </a:txBody>
                  <a:tcPr anchor="ctr">
                    <a:solidFill>
                      <a:srgbClr val="D5E4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 anchor="ctr">
                    <a:solidFill>
                      <a:srgbClr val="D5E4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>
                    <a:solidFill>
                      <a:srgbClr val="D5E4D0"/>
                    </a:solidFill>
                  </a:tcPr>
                </a:tc>
              </a:tr>
              <a:tr h="569211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System state</a:t>
                      </a:r>
                      <a:r>
                        <a:rPr lang="en-US" sz="1600" baseline="0" dirty="0" smtClean="0"/>
                        <a:t> not notified due to Output module malfunctioning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 anchor="ctr">
                    <a:solidFill>
                      <a:srgbClr val="EA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III</a:t>
                      </a:r>
                      <a:endParaRPr lang="en-US" sz="1600" dirty="0"/>
                    </a:p>
                  </a:txBody>
                  <a:tcPr anchor="ctr">
                    <a:solidFill>
                      <a:srgbClr val="EA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 anchor="ctr">
                    <a:solidFill>
                      <a:srgbClr val="EA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>
                    <a:solidFill>
                      <a:srgbClr val="EAF1E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Insert acoustic</a:t>
                      </a:r>
                      <a:r>
                        <a:rPr lang="en-US" sz="1600" baseline="0" dirty="0" smtClean="0"/>
                        <a:t> or view signals from the sirens in order to communicate the state of the alarm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IV</a:t>
                      </a:r>
                      <a:endParaRPr lang="en-US" sz="1600" dirty="0"/>
                    </a:p>
                  </a:txBody>
                  <a:tcPr anchor="ctr">
                    <a:solidFill>
                      <a:srgbClr val="EA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 anchor="ctr">
                    <a:solidFill>
                      <a:srgbClr val="EA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>
                    <a:solidFill>
                      <a:srgbClr val="EAF1E9"/>
                    </a:solidFill>
                  </a:tcPr>
                </a:tc>
              </a:tr>
              <a:tr h="6682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 anchor="ctr">
                    <a:solidFill>
                      <a:srgbClr val="D5E4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II</a:t>
                      </a:r>
                      <a:endParaRPr lang="en-US" sz="1600" dirty="0"/>
                    </a:p>
                  </a:txBody>
                  <a:tcPr anchor="ctr">
                    <a:solidFill>
                      <a:srgbClr val="D5E4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 anchor="ctr">
                    <a:solidFill>
                      <a:srgbClr val="D5E4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>
                    <a:solidFill>
                      <a:srgbClr val="D5E4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IV</a:t>
                      </a:r>
                      <a:endParaRPr lang="en-US" sz="1600" dirty="0"/>
                    </a:p>
                  </a:txBody>
                  <a:tcPr anchor="ctr">
                    <a:solidFill>
                      <a:srgbClr val="D5E4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 anchor="ctr">
                    <a:solidFill>
                      <a:srgbClr val="D5E4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>
                    <a:solidFill>
                      <a:srgbClr val="D5E4D0"/>
                    </a:solidFill>
                  </a:tcPr>
                </a:tc>
              </a:tr>
              <a:tr h="480008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Electric-shocks</a:t>
                      </a:r>
                      <a:r>
                        <a:rPr lang="en-US" sz="1600" baseline="0" dirty="0" smtClean="0"/>
                        <a:t> due to </a:t>
                      </a:r>
                      <a:r>
                        <a:rPr lang="en-US" sz="1600" baseline="0" dirty="0" smtClean="0"/>
                        <a:t>atmospheric </a:t>
                      </a:r>
                      <a:r>
                        <a:rPr lang="en-US" sz="1600" baseline="0" dirty="0" smtClean="0"/>
                        <a:t>events</a:t>
                      </a:r>
                      <a:endParaRPr lang="en-US" sz="1600" dirty="0" smtClean="0"/>
                    </a:p>
                  </a:txBody>
                  <a:tcPr anchor="ctr">
                    <a:solidFill>
                      <a:srgbClr val="EA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 anchor="ctr">
                    <a:solidFill>
                      <a:srgbClr val="EA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</a:t>
                      </a:r>
                      <a:endParaRPr lang="en-US" sz="1600" dirty="0"/>
                    </a:p>
                  </a:txBody>
                  <a:tcPr anchor="ctr">
                    <a:solidFill>
                      <a:srgbClr val="EA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 anchor="ctr">
                    <a:solidFill>
                      <a:srgbClr val="EA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>
                    <a:solidFill>
                      <a:srgbClr val="EAF1E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Add</a:t>
                      </a:r>
                      <a:r>
                        <a:rPr lang="en-US" sz="1600" baseline="0" dirty="0" smtClean="0"/>
                        <a:t> smoke detectors (if not already present) in the restaurant in order to signal the presence of fire</a:t>
                      </a:r>
                      <a:endParaRPr lang="en-US" sz="1600" dirty="0"/>
                    </a:p>
                  </a:txBody>
                  <a:tcPr anchor="ctr">
                    <a:solidFill>
                      <a:srgbClr val="EA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II</a:t>
                      </a:r>
                      <a:endParaRPr lang="en-US" sz="1600" dirty="0"/>
                    </a:p>
                  </a:txBody>
                  <a:tcPr anchor="ctr">
                    <a:solidFill>
                      <a:srgbClr val="EA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 anchor="ctr">
                    <a:solidFill>
                      <a:srgbClr val="EA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>
                    <a:solidFill>
                      <a:srgbClr val="EAF1E9"/>
                    </a:solidFill>
                  </a:tcPr>
                </a:tc>
              </a:tr>
              <a:tr h="4744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 anchor="ctr">
                    <a:solidFill>
                      <a:srgbClr val="D5E4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</a:t>
                      </a:r>
                      <a:endParaRPr lang="en-US" sz="1600" dirty="0"/>
                    </a:p>
                  </a:txBody>
                  <a:tcPr anchor="ctr">
                    <a:solidFill>
                      <a:srgbClr val="D5E4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 anchor="ctr">
                    <a:solidFill>
                      <a:srgbClr val="D5E4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>
                    <a:solidFill>
                      <a:srgbClr val="D5E4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II</a:t>
                      </a:r>
                      <a:endParaRPr lang="en-US" sz="1600" dirty="0"/>
                    </a:p>
                  </a:txBody>
                  <a:tcPr anchor="ctr">
                    <a:solidFill>
                      <a:srgbClr val="D5E4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 anchor="ctr">
                    <a:solidFill>
                      <a:srgbClr val="D5E4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>
                    <a:solidFill>
                      <a:srgbClr val="D5E4D0"/>
                    </a:solidFill>
                  </a:tcPr>
                </a:tc>
              </a:tr>
              <a:tr h="54827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Strange </a:t>
                      </a:r>
                      <a:r>
                        <a:rPr lang="en-US" sz="16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behaviour</a:t>
                      </a:r>
                      <a:r>
                        <a:rPr lang="en-US" sz="160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 to heavy magnetic fields</a:t>
                      </a:r>
                      <a:endParaRPr lang="en-US" sz="1600" dirty="0" smtClean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 anchor="ctr">
                    <a:solidFill>
                      <a:srgbClr val="EA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III</a:t>
                      </a:r>
                      <a:endParaRPr lang="en-US" sz="1600" dirty="0"/>
                    </a:p>
                  </a:txBody>
                  <a:tcPr anchor="ctr">
                    <a:solidFill>
                      <a:srgbClr val="EA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 anchor="ctr">
                    <a:solidFill>
                      <a:srgbClr val="EA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>
                    <a:solidFill>
                      <a:srgbClr val="EAF1E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Add redundancy in the sensors and contacts</a:t>
                      </a:r>
                      <a:r>
                        <a:rPr lang="en-US" sz="1600" baseline="0" dirty="0" smtClean="0"/>
                        <a:t> and protect the other modules with sensors and contacts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III</a:t>
                      </a:r>
                      <a:endParaRPr lang="en-US" sz="1600" dirty="0"/>
                    </a:p>
                  </a:txBody>
                  <a:tcPr anchor="ctr">
                    <a:solidFill>
                      <a:srgbClr val="EA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 anchor="ctr">
                    <a:solidFill>
                      <a:srgbClr val="EAF1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>
                    <a:solidFill>
                      <a:srgbClr val="EAF1E9"/>
                    </a:solidFill>
                  </a:tcPr>
                </a:tc>
              </a:tr>
              <a:tr h="4046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</a:t>
                      </a:r>
                      <a:endParaRPr lang="en-US" sz="1600" dirty="0"/>
                    </a:p>
                  </a:txBody>
                  <a:tcPr anchor="ctr">
                    <a:solidFill>
                      <a:srgbClr val="D5E4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III</a:t>
                      </a:r>
                      <a:endParaRPr lang="en-US" sz="1600" dirty="0"/>
                    </a:p>
                  </a:txBody>
                  <a:tcPr anchor="ctr">
                    <a:solidFill>
                      <a:srgbClr val="D5E4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 anchor="ctr">
                    <a:solidFill>
                      <a:srgbClr val="D5E4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anchor="ctr">
                    <a:solidFill>
                      <a:srgbClr val="D5E4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III</a:t>
                      </a:r>
                      <a:endParaRPr lang="en-US" sz="1600" dirty="0"/>
                    </a:p>
                  </a:txBody>
                  <a:tcPr anchor="ctr">
                    <a:solidFill>
                      <a:srgbClr val="D5E4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 anchor="ctr">
                    <a:solidFill>
                      <a:srgbClr val="D5E4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anchor="ctr">
                    <a:solidFill>
                      <a:srgbClr val="D5E4D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55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169</Words>
  <Application>Microsoft Macintosh PowerPoint</Application>
  <PresentationFormat>Widescreen</PresentationFormat>
  <Paragraphs>75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Delbono</dc:creator>
  <cp:lastModifiedBy>Alex Delbono</cp:lastModifiedBy>
  <cp:revision>4</cp:revision>
  <cp:lastPrinted>2016-11-30T19:27:52Z</cp:lastPrinted>
  <dcterms:created xsi:type="dcterms:W3CDTF">2016-11-30T19:14:09Z</dcterms:created>
  <dcterms:modified xsi:type="dcterms:W3CDTF">2016-12-04T12:47:38Z</dcterms:modified>
</cp:coreProperties>
</file>