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4FB1-70B9-3E42-B5F5-FEE5BF5E058F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CF68-775E-2743-B4BB-A42BD6A3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29675"/>
              </p:ext>
            </p:extLst>
          </p:nvPr>
        </p:nvGraphicFramePr>
        <p:xfrm>
          <a:off x="481494" y="294200"/>
          <a:ext cx="4297240" cy="41375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65538"/>
                <a:gridCol w="2131702"/>
              </a:tblGrid>
              <a:tr h="3677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RESTAURANT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3485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OF CONSEQUENCES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871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CATASTROPHIC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Damages to the structure and equipment</a:t>
                      </a:r>
                      <a:endParaRPr lang="en-US" dirty="0"/>
                    </a:p>
                  </a:txBody>
                  <a:tcPr anchor="ctr"/>
                </a:tc>
              </a:tr>
              <a:tr h="871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Huge damages or risks for the equipment</a:t>
                      </a:r>
                      <a:endParaRPr lang="en-US" dirty="0"/>
                    </a:p>
                  </a:txBody>
                  <a:tcPr anchor="ctr"/>
                </a:tc>
              </a:tr>
              <a:tr h="871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Minor damages or risks for the equipment</a:t>
                      </a:r>
                      <a:endParaRPr lang="en-US" dirty="0"/>
                    </a:p>
                  </a:txBody>
                  <a:tcPr anchor="ctr"/>
                </a:tc>
              </a:tr>
              <a:tr h="660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NEGLIGIBLE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risk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347"/>
              </p:ext>
            </p:extLst>
          </p:nvPr>
        </p:nvGraphicFramePr>
        <p:xfrm>
          <a:off x="5253603" y="294200"/>
          <a:ext cx="4297240" cy="41375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65538"/>
                <a:gridCol w="2131702"/>
              </a:tblGrid>
              <a:tr h="36701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PEOPLE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36701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OF CONSEQUENCES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917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CATASTROPHIC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Risks for life </a:t>
                      </a:r>
                      <a:r>
                        <a:rPr lang="en-US" baseline="0" dirty="0" smtClean="0"/>
                        <a:t>or </a:t>
                      </a:r>
                      <a:r>
                        <a:rPr lang="en-US" baseline="0" dirty="0" smtClean="0"/>
                        <a:t>safety</a:t>
                      </a:r>
                      <a:r>
                        <a:rPr lang="en-US" baseline="0" dirty="0" smtClean="0"/>
                        <a:t>, huge economical damages</a:t>
                      </a:r>
                      <a:endParaRPr lang="en-US" dirty="0"/>
                    </a:p>
                  </a:txBody>
                  <a:tcPr anchor="ctr"/>
                </a:tc>
              </a:tr>
              <a:tr h="917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Huge economical damages</a:t>
                      </a:r>
                      <a:endParaRPr lang="en-US" dirty="0"/>
                    </a:p>
                  </a:txBody>
                  <a:tcPr anchor="ctr"/>
                </a:tc>
              </a:tr>
              <a:tr h="917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Limited economical</a:t>
                      </a:r>
                      <a:r>
                        <a:rPr lang="en-US" baseline="0" dirty="0" smtClean="0"/>
                        <a:t> damages</a:t>
                      </a:r>
                      <a:endParaRPr lang="en-US" dirty="0"/>
                    </a:p>
                  </a:txBody>
                  <a:tcPr anchor="ctr"/>
                </a:tc>
              </a:tr>
              <a:tr h="650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NEGLIGIBLE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damage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58676"/>
              </p:ext>
            </p:extLst>
          </p:nvPr>
        </p:nvGraphicFramePr>
        <p:xfrm>
          <a:off x="1580099" y="4827769"/>
          <a:ext cx="6856234" cy="640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28117"/>
                <a:gridCol w="3428117"/>
              </a:tblGrid>
              <a:tr h="3677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Time interval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for computing the hazard probabilities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 YEARS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74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6</cp:revision>
  <cp:lastPrinted>2016-11-30T18:03:06Z</cp:lastPrinted>
  <dcterms:created xsi:type="dcterms:W3CDTF">2016-11-30T16:47:24Z</dcterms:created>
  <dcterms:modified xsi:type="dcterms:W3CDTF">2016-12-04T12:41:14Z</dcterms:modified>
</cp:coreProperties>
</file>