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7B1C-D79F-D743-A432-71BA7B57A88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0972-C1BF-3541-8955-8471F5FE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8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67736"/>
              </p:ext>
            </p:extLst>
          </p:nvPr>
        </p:nvGraphicFramePr>
        <p:xfrm>
          <a:off x="535606" y="407654"/>
          <a:ext cx="7897710" cy="4968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99534"/>
                <a:gridCol w="1574544"/>
                <a:gridCol w="1574544"/>
                <a:gridCol w="1574544"/>
                <a:gridCol w="1574544"/>
              </a:tblGrid>
              <a:tr h="5187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Phone module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Phone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line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External siren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Internal siren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ALARM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NOTIFICATION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18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Macintosh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1</cp:revision>
  <dcterms:created xsi:type="dcterms:W3CDTF">2016-12-03T14:21:27Z</dcterms:created>
  <dcterms:modified xsi:type="dcterms:W3CDTF">2016-12-03T14:25:35Z</dcterms:modified>
</cp:coreProperties>
</file>