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A8B5-9D7B-7C43-AFB1-B65F082D45F2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D311-3B75-F849-A0E4-C423A69F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4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30081"/>
              </p:ext>
            </p:extLst>
          </p:nvPr>
        </p:nvGraphicFramePr>
        <p:xfrm>
          <a:off x="535606" y="407654"/>
          <a:ext cx="7897710" cy="4968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99534"/>
                <a:gridCol w="1574544"/>
                <a:gridCol w="1574544"/>
                <a:gridCol w="1574544"/>
                <a:gridCol w="1574544"/>
              </a:tblGrid>
              <a:tr h="5187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Keypad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Remote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application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Network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Central unit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CHANGE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SYSTEM STATE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Macintosh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1</cp:revision>
  <dcterms:created xsi:type="dcterms:W3CDTF">2016-12-03T14:32:38Z</dcterms:created>
  <dcterms:modified xsi:type="dcterms:W3CDTF">2016-12-03T14:35:10Z</dcterms:modified>
</cp:coreProperties>
</file>