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7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DA4C-F94D-704D-A08B-EE73F08DEABE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086-C8D5-1240-9427-0400DDE1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9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DA4C-F94D-704D-A08B-EE73F08DEABE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086-C8D5-1240-9427-0400DDE1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3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DA4C-F94D-704D-A08B-EE73F08DEABE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086-C8D5-1240-9427-0400DDE1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1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DA4C-F94D-704D-A08B-EE73F08DEABE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086-C8D5-1240-9427-0400DDE1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4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DA4C-F94D-704D-A08B-EE73F08DEABE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086-C8D5-1240-9427-0400DDE1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9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DA4C-F94D-704D-A08B-EE73F08DEABE}" type="datetimeFigureOut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086-C8D5-1240-9427-0400DDE1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DA4C-F94D-704D-A08B-EE73F08DEABE}" type="datetimeFigureOut">
              <a:rPr lang="en-US" smtClean="0"/>
              <a:t>12/3/16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086-C8D5-1240-9427-0400DDE1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DA4C-F94D-704D-A08B-EE73F08DEABE}" type="datetimeFigureOut">
              <a:rPr lang="en-US" smtClean="0"/>
              <a:t>12/3/16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086-C8D5-1240-9427-0400DDE1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DA4C-F94D-704D-A08B-EE73F08DEABE}" type="datetimeFigureOut">
              <a:rPr lang="en-US" smtClean="0"/>
              <a:t>12/3/16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086-C8D5-1240-9427-0400DDE1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5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DA4C-F94D-704D-A08B-EE73F08DEABE}" type="datetimeFigureOut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086-C8D5-1240-9427-0400DDE1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3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DA4C-F94D-704D-A08B-EE73F08DEABE}" type="datetimeFigureOut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086-C8D5-1240-9427-0400DDE1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8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1DA4C-F94D-704D-A08B-EE73F08DEABE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0086-C8D5-1240-9427-0400DDE1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893660"/>
              </p:ext>
            </p:extLst>
          </p:nvPr>
        </p:nvGraphicFramePr>
        <p:xfrm>
          <a:off x="535606" y="407654"/>
          <a:ext cx="7897710" cy="49682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99534"/>
                <a:gridCol w="1574544"/>
                <a:gridCol w="1574544"/>
                <a:gridCol w="1574544"/>
                <a:gridCol w="1574544"/>
              </a:tblGrid>
              <a:tr h="5187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Infrared sensor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Magnetic contact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Alarm unit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Central</a:t>
                      </a:r>
                      <a:r>
                        <a:rPr lang="en-US" sz="16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unit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DETECTION OF INTRUSION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489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07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91</Words>
  <Application>Microsoft Macintosh PowerPoint</Application>
  <PresentationFormat>Widescreen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Delbono</dc:creator>
  <cp:lastModifiedBy>Alex Delbono</cp:lastModifiedBy>
  <cp:revision>2</cp:revision>
  <dcterms:created xsi:type="dcterms:W3CDTF">2016-12-03T12:10:34Z</dcterms:created>
  <dcterms:modified xsi:type="dcterms:W3CDTF">2016-12-03T12:22:19Z</dcterms:modified>
</cp:coreProperties>
</file>