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9F70EE0-BC9B-41A2-A854-CFB3CB5A9565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0D4B35F-497E-4DD8-8DC7-80F617447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19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4B35F-497E-4DD8-8DC7-80F617447EE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92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92C0-E295-403A-9953-A5B96A085F54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D4A2-7603-49F5-986D-9313249AE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68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92C0-E295-403A-9953-A5B96A085F54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D4A2-7603-49F5-986D-9313249AE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87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92C0-E295-403A-9953-A5B96A085F54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D4A2-7603-49F5-986D-9313249AE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92C0-E295-403A-9953-A5B96A085F54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D4A2-7603-49F5-986D-9313249AE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11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92C0-E295-403A-9953-A5B96A085F54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D4A2-7603-49F5-986D-9313249AE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18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92C0-E295-403A-9953-A5B96A085F54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D4A2-7603-49F5-986D-9313249AE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7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92C0-E295-403A-9953-A5B96A085F54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D4A2-7603-49F5-986D-9313249AE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29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92C0-E295-403A-9953-A5B96A085F54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D4A2-7603-49F5-986D-9313249AE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92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92C0-E295-403A-9953-A5B96A085F54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D4A2-7603-49F5-986D-9313249AE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45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92C0-E295-403A-9953-A5B96A085F54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D4A2-7603-49F5-986D-9313249AE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11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92C0-E295-403A-9953-A5B96A085F54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D4A2-7603-49F5-986D-9313249AE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2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92C0-E295-403A-9953-A5B96A085F54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5D4A2-7603-49F5-986D-9313249AE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2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3440" y="183257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DOM</a:t>
            </a:r>
            <a:br>
              <a:rPr lang="en-US" dirty="0" smtClean="0"/>
            </a:br>
            <a:r>
              <a:rPr lang="en-US" dirty="0" smtClean="0"/>
              <a:t>Dungeon of Master’s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435006" y="284084"/>
            <a:ext cx="4572000" cy="1171853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detDOM</a:t>
            </a:r>
            <a:endParaRPr lang="ru-RU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6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Бой и не бой, а еще много чего потому что слайдов будет много нам этого не надо да и вообще жизнь тлен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Играть надо в игры и жизнь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Ладно, </a:t>
            </a:r>
            <a:r>
              <a:rPr lang="ru-RU" dirty="0" err="1" smtClean="0"/>
              <a:t>абоба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Не теряйте себя друзья, я всё сказал (презентатор, личность абстрактная)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2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34000">
              <a:schemeClr val="accent2">
                <a:lumMod val="45000"/>
                <a:lumOff val="55000"/>
              </a:schemeClr>
            </a:gs>
            <a:gs pos="81436">
              <a:schemeClr val="accent2"/>
            </a:gs>
            <a:gs pos="61000">
              <a:srgbClr val="FFC000"/>
            </a:gs>
            <a:gs pos="100000">
              <a:schemeClr val="accent2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72" y="365125"/>
            <a:ext cx="4184978" cy="361429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" y="0"/>
            <a:ext cx="2660629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894" y="365125"/>
            <a:ext cx="3353268" cy="28483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15" y="4609914"/>
            <a:ext cx="7987747" cy="13336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81" y="3429000"/>
            <a:ext cx="134321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8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6538"/>
          </a:xfrm>
        </p:spPr>
      </p:pic>
    </p:spTree>
    <p:extLst>
      <p:ext uri="{BB962C8B-B14F-4D97-AF65-F5344CB8AC3E}">
        <p14:creationId xmlns:p14="http://schemas.microsoft.com/office/powerpoint/2010/main" val="2248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2050" name="Picture 2" descr="https://im0-tub-ru.yandex.net/i?id=bf5437a8ac30014a87c64e3b84c3650d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791" y="916144"/>
            <a:ext cx="5486400" cy="308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основная часть</a:t>
            </a:r>
            <a:br>
              <a:rPr lang="ru-RU" dirty="0" smtClean="0"/>
            </a:br>
            <a:r>
              <a:rPr lang="ru-RU" dirty="0" smtClean="0"/>
              <a:t>ТОП 5 САМЫХ СМЕШНЫХ ЁЛОК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22436566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Самые забавные праздничные елки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08" y="701047"/>
            <a:ext cx="4106936" cy="547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996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ТОП-4</a:t>
            </a:r>
            <a:endParaRPr lang="ru-RU" dirty="0"/>
          </a:p>
        </p:txBody>
      </p:sp>
      <p:pic>
        <p:nvPicPr>
          <p:cNvPr id="4098" name="Picture 2" descr="https://stuki-druki.com/prikols/elki/elka_prikol%20(79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345" y="559532"/>
            <a:ext cx="4044327" cy="530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5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ТОП-3</a:t>
            </a:r>
            <a:endParaRPr lang="ru-RU" dirty="0"/>
          </a:p>
        </p:txBody>
      </p:sp>
      <p:pic>
        <p:nvPicPr>
          <p:cNvPr id="5122" name="Picture 2" descr="https://im0-tub-ru.yandex.net/i?id=09f7d1f72fd53e39e7ed88d58aff9738-l&amp;n=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26" y="1267057"/>
            <a:ext cx="4042947" cy="50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88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www.prohandmade.ru/wp-content/uploads/2016/12/creative-christmas-tree-toppers-72-5848179b1a0c6__7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07133"/>
            <a:ext cx="6667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10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ne-kurim.ru/forum/attachments/05-jpg.807889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16" y="390695"/>
            <a:ext cx="3638213" cy="646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51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34000">
              <a:schemeClr val="accent2">
                <a:lumMod val="45000"/>
                <a:lumOff val="55000"/>
              </a:schemeClr>
            </a:gs>
            <a:gs pos="81436">
              <a:schemeClr val="accent2"/>
            </a:gs>
            <a:gs pos="61000">
              <a:srgbClr val="FFC000"/>
            </a:gs>
            <a:gs pos="100000">
              <a:schemeClr val="accent2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– </a:t>
            </a:r>
            <a:r>
              <a:rPr lang="ru-RU" dirty="0" smtClean="0"/>
              <a:t>жанр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/>
              <a:t>Roguelike</a:t>
            </a:r>
            <a:r>
              <a:rPr lang="ru-RU" dirty="0"/>
              <a:t> — жанр компьютерных игр. Характерными особенностями классического </a:t>
            </a:r>
            <a:r>
              <a:rPr lang="ru-RU" b="1" dirty="0" err="1"/>
              <a:t>roguelike</a:t>
            </a:r>
            <a:r>
              <a:rPr lang="ru-RU" dirty="0"/>
              <a:t> являются генерируемые случайным образом уровни, </a:t>
            </a:r>
            <a:r>
              <a:rPr lang="ru-RU" dirty="0" err="1"/>
              <a:t>пошаговость</a:t>
            </a:r>
            <a:r>
              <a:rPr lang="ru-RU" dirty="0"/>
              <a:t> и необратимость смерти персонажа — в случае его гибели игрок не может загрузить игру и должен начать её заново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Игра – пошаговый </a:t>
            </a:r>
            <a:r>
              <a:rPr lang="ru-RU" dirty="0" err="1" smtClean="0"/>
              <a:t>рпг</a:t>
            </a:r>
            <a:r>
              <a:rPr lang="ru-RU" dirty="0" smtClean="0"/>
              <a:t>-рогалик, а еще миллиард механик из других жанров, так что жанр будет называться как игра. - </a:t>
            </a:r>
            <a:r>
              <a:rPr lang="en-US" dirty="0" err="1" smtClean="0"/>
              <a:t>DOMlike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Имеем право!                                               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85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Спс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 descr="https://cdn.discordapp.com/attachments/914829198160441385/944935410910519336/p_-XErksY1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7" y="-653360"/>
            <a:ext cx="10620375" cy="791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2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 слайда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5181" y="1964158"/>
            <a:ext cx="652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27925" y="1964158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С</a:t>
            </a:r>
            <a:endParaRPr lang="ru-RU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1965" y="1964158"/>
            <a:ext cx="652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86269" y="196415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В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320880" y="1964158"/>
            <a:ext cx="622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/>
                <a:solidFill>
                  <a:schemeClr val="accent3"/>
                </a:solidFill>
                <a:effectLst/>
              </a:rPr>
              <a:t>Н</a:t>
            </a:r>
            <a:endParaRPr lang="ru-RU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43166" y="1964158"/>
            <a:ext cx="712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Ы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27470" y="1964158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Е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830355" y="3047234"/>
            <a:ext cx="3170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/>
                <a:solidFill>
                  <a:schemeClr val="accent3"/>
                </a:solidFill>
                <a:effectLst/>
              </a:rPr>
              <a:t>механики</a:t>
            </a:r>
            <a:endParaRPr lang="ru-RU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98670" y="1964158"/>
            <a:ext cx="622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Н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ptoday.ru/wp-content/uploads/2021/05/356r356r-3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8" y="3970564"/>
            <a:ext cx="4838706" cy="27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033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34000">
              <a:schemeClr val="accent2">
                <a:lumMod val="45000"/>
                <a:lumOff val="55000"/>
              </a:schemeClr>
            </a:gs>
            <a:gs pos="81436">
              <a:schemeClr val="accent2"/>
            </a:gs>
            <a:gs pos="61000">
              <a:srgbClr val="FFC000"/>
            </a:gs>
            <a:gs pos="100000">
              <a:schemeClr val="accent2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мЕхаНикА</a:t>
            </a:r>
            <a:r>
              <a:rPr lang="ru-RU" dirty="0" smtClean="0"/>
              <a:t> кубика (</a:t>
            </a:r>
            <a:r>
              <a:rPr lang="en-US" dirty="0" smtClean="0"/>
              <a:t>dice.png)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97" y="3571190"/>
            <a:ext cx="2012094" cy="201209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33" y="1615998"/>
            <a:ext cx="1517964" cy="15179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595" y="1328128"/>
            <a:ext cx="3249109" cy="32491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7" y="2572344"/>
            <a:ext cx="2316954" cy="23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" y="156754"/>
            <a:ext cx="11242766" cy="6581900"/>
          </a:xfrm>
        </p:spPr>
      </p:pic>
    </p:spTree>
    <p:extLst>
      <p:ext uri="{BB962C8B-B14F-4D97-AF65-F5344CB8AC3E}">
        <p14:creationId xmlns:p14="http://schemas.microsoft.com/office/powerpoint/2010/main" val="60353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Лоб</a:t>
            </a:r>
            <a:r>
              <a:rPr lang="en-US" dirty="0" smtClean="0"/>
              <a:t>b</a:t>
            </a:r>
            <a:r>
              <a:rPr lang="ru-RU" dirty="0" smtClean="0"/>
              <a:t>и и </a:t>
            </a:r>
            <a:r>
              <a:rPr lang="en-US" dirty="0" err="1" smtClean="0"/>
              <a:t>frie</a:t>
            </a:r>
            <a:r>
              <a:rPr lang="ru-RU" dirty="0" err="1" smtClean="0"/>
              <a:t>зья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35" y="0"/>
            <a:ext cx="3084513" cy="6993264"/>
          </a:xfrm>
        </p:spPr>
      </p:pic>
    </p:spTree>
    <p:extLst>
      <p:ext uri="{BB962C8B-B14F-4D97-AF65-F5344CB8AC3E}">
        <p14:creationId xmlns:p14="http://schemas.microsoft.com/office/powerpoint/2010/main" val="3672593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5"/>
            <a:ext cx="12192000" cy="68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1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Гейм </a:t>
            </a:r>
            <a:r>
              <a:rPr lang="en-US" dirty="0" smtClean="0"/>
              <a:t>board </a:t>
            </a:r>
            <a:br>
              <a:rPr lang="en-US" dirty="0" smtClean="0"/>
            </a:br>
            <a:r>
              <a:rPr lang="ru-RU" dirty="0" smtClean="0"/>
              <a:t>игровое поле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Поле</a:t>
            </a:r>
          </a:p>
          <a:p>
            <a:endParaRPr lang="ru-RU" dirty="0"/>
          </a:p>
          <a:p>
            <a:r>
              <a:rPr lang="ru-RU" dirty="0" smtClean="0"/>
              <a:t>                                                  кубики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Игровое                                 игровая доска </a:t>
            </a:r>
          </a:p>
          <a:p>
            <a:endParaRPr lang="ru-RU" dirty="0"/>
          </a:p>
          <a:p>
            <a:r>
              <a:rPr lang="ru-RU" dirty="0" smtClean="0"/>
              <a:t>                                                                                        </a:t>
            </a:r>
            <a:r>
              <a:rPr lang="ru-RU" dirty="0" err="1" smtClean="0"/>
              <a:t>лабиринТИК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4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9806" cy="6858000"/>
          </a:xfrm>
        </p:spPr>
      </p:pic>
    </p:spTree>
    <p:extLst>
      <p:ext uri="{BB962C8B-B14F-4D97-AF65-F5344CB8AC3E}">
        <p14:creationId xmlns:p14="http://schemas.microsoft.com/office/powerpoint/2010/main" val="314386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98</Words>
  <Application>Microsoft Office PowerPoint</Application>
  <PresentationFormat>Широкоэкранный</PresentationFormat>
  <Paragraphs>52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DOM Dungeon of Master’s</vt:lpstr>
      <vt:lpstr>DOM – жанр игры</vt:lpstr>
      <vt:lpstr>Заголовок слайда</vt:lpstr>
      <vt:lpstr>мЕхаНикА кубика (dice.png)</vt:lpstr>
      <vt:lpstr>Презентация PowerPoint</vt:lpstr>
      <vt:lpstr>Лобbи и frieзья</vt:lpstr>
      <vt:lpstr>Презентация PowerPoint</vt:lpstr>
      <vt:lpstr>Гейм board  игровое поле</vt:lpstr>
      <vt:lpstr>Презентация PowerPoint</vt:lpstr>
      <vt:lpstr>Бой и не бой, а еще много чего потому что слайдов будет много нам этого не надо да и вообще жизнь тлен</vt:lpstr>
      <vt:lpstr>Презентация PowerPoint</vt:lpstr>
      <vt:lpstr>Презентация PowerPoint</vt:lpstr>
      <vt:lpstr>Презентация PowerPoint</vt:lpstr>
      <vt:lpstr>Теперь основная часть ТОП 5 САМЫХ СМЕШНЫХ ЁЛОК</vt:lpstr>
      <vt:lpstr>ТОП-5</vt:lpstr>
      <vt:lpstr>ТОП-4</vt:lpstr>
      <vt:lpstr>ТОП-3</vt:lpstr>
      <vt:lpstr>ТОП-2</vt:lpstr>
      <vt:lpstr>Топ-1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Dungeon of Master’s</dc:title>
  <dc:creator>Александр Золотарев</dc:creator>
  <cp:lastModifiedBy>Александр Золотарев</cp:lastModifiedBy>
  <cp:revision>7</cp:revision>
  <cp:lastPrinted>2022-02-21T01:36:16Z</cp:lastPrinted>
  <dcterms:created xsi:type="dcterms:W3CDTF">2022-02-21T00:33:24Z</dcterms:created>
  <dcterms:modified xsi:type="dcterms:W3CDTF">2022-02-21T01:37:37Z</dcterms:modified>
</cp:coreProperties>
</file>