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E09C1-C3E7-4816-9429-DD57FB000D87}" v="112" dt="2021-03-24T09:52:42.791"/>
    <p1510:client id="{6F5A88CB-27C0-46E8-80B3-94895BD13346}" v="1916" dt="2021-03-24T10:50:56.070"/>
    <p1510:client id="{991FDC3A-CF7B-4050-A53B-0CD25DCEBE3A}" v="78" dt="2021-03-24T11:23:55.519"/>
    <p1510:client id="{A536B05E-D891-4A7E-8A5A-506053F58FE5}" v="55" dt="2021-03-24T11:31:16.567"/>
    <p1510:client id="{B1A26E0F-44BB-4C6C-B195-D49A01EE5247}" v="163" dt="2021-03-25T12:56:06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 LioFi" userId="e11783370e408565" providerId="Windows Live" clId="Web-{22AE09C1-C3E7-4816-9429-DD57FB000D87}"/>
    <pc:docChg chg="addSld delSld modSld addMainMaster delMainMaster">
      <pc:chgData name=". LioFi" userId="e11783370e408565" providerId="Windows Live" clId="Web-{22AE09C1-C3E7-4816-9429-DD57FB000D87}" dt="2021-03-24T09:52:41.948" v="54" actId="20577"/>
      <pc:docMkLst>
        <pc:docMk/>
      </pc:docMkLst>
      <pc:sldChg chg="modSp new mod modClrScheme chgLayout">
        <pc:chgData name=". LioFi" userId="e11783370e408565" providerId="Windows Live" clId="Web-{22AE09C1-C3E7-4816-9429-DD57FB000D87}" dt="2021-03-24T09:52:41.948" v="54" actId="20577"/>
        <pc:sldMkLst>
          <pc:docMk/>
          <pc:sldMk cId="1166876222" sldId="256"/>
        </pc:sldMkLst>
        <pc:spChg chg="mod ord">
          <ac:chgData name=". LioFi" userId="e11783370e408565" providerId="Windows Live" clId="Web-{22AE09C1-C3E7-4816-9429-DD57FB000D87}" dt="2021-03-24T09:52:28.682" v="35" actId="20577"/>
          <ac:spMkLst>
            <pc:docMk/>
            <pc:sldMk cId="1166876222" sldId="256"/>
            <ac:spMk id="2" creationId="{33DA4894-8F32-45D0-AA45-FF43DC38E6C4}"/>
          </ac:spMkLst>
        </pc:spChg>
        <pc:spChg chg="mod ord">
          <ac:chgData name=". LioFi" userId="e11783370e408565" providerId="Windows Live" clId="Web-{22AE09C1-C3E7-4816-9429-DD57FB000D87}" dt="2021-03-24T09:52:41.948" v="54" actId="20577"/>
          <ac:spMkLst>
            <pc:docMk/>
            <pc:sldMk cId="1166876222" sldId="256"/>
            <ac:spMk id="3" creationId="{A46C810F-0594-4890-88B8-8956033FCF11}"/>
          </ac:spMkLst>
        </pc:spChg>
      </pc:sldChg>
      <pc:sldChg chg="addSp modSp del mod setBg modClrScheme chgLayout">
        <pc:chgData name=". LioFi" userId="e11783370e408565" providerId="Windows Live" clId="Web-{22AE09C1-C3E7-4816-9429-DD57FB000D87}" dt="2021-03-24T09:47:34.181" v="21"/>
        <pc:sldMkLst>
          <pc:docMk/>
          <pc:sldMk cId="1351651579" sldId="256"/>
        </pc:sldMkLst>
        <pc:spChg chg="mod">
          <ac:chgData name=". LioFi" userId="e11783370e408565" providerId="Windows Live" clId="Web-{22AE09C1-C3E7-4816-9429-DD57FB000D87}" dt="2021-03-24T09:26:42.820" v="20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. LioFi" userId="e11783370e408565" providerId="Windows Live" clId="Web-{22AE09C1-C3E7-4816-9429-DD57FB000D87}" dt="2021-03-24T09:26:14.459" v="0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. LioFi" userId="e11783370e408565" providerId="Windows Live" clId="Web-{22AE09C1-C3E7-4816-9429-DD57FB000D87}" dt="2021-03-24T09:26:14.459" v="0"/>
          <ac:spMkLst>
            <pc:docMk/>
            <pc:sldMk cId="1351651579" sldId="256"/>
            <ac:spMk id="8" creationId="{F3B3B6C5-748F-437C-AE76-DB11FEA99E16}"/>
          </ac:spMkLst>
        </pc:spChg>
        <pc:spChg chg="add">
          <ac:chgData name=". LioFi" userId="e11783370e408565" providerId="Windows Live" clId="Web-{22AE09C1-C3E7-4816-9429-DD57FB000D87}" dt="2021-03-24T09:26:14.459" v="0"/>
          <ac:spMkLst>
            <pc:docMk/>
            <pc:sldMk cId="1351651579" sldId="256"/>
            <ac:spMk id="10" creationId="{197CEB5D-9BB2-475C-BA8D-AC88BB8C976E}"/>
          </ac:spMkLst>
        </pc:spChg>
        <pc:cxnChg chg="add">
          <ac:chgData name=". LioFi" userId="e11783370e408565" providerId="Windows Live" clId="Web-{22AE09C1-C3E7-4816-9429-DD57FB000D87}" dt="2021-03-24T09:26:14.459" v="0"/>
          <ac:cxnSpMkLst>
            <pc:docMk/>
            <pc:sldMk cId="1351651579" sldId="256"/>
            <ac:cxnSpMk id="12" creationId="{BB14AD1F-ADD5-46E7-966F-4C0290232FF9}"/>
          </ac:cxnSpMkLst>
        </pc:cxnChg>
      </pc:sldChg>
      <pc:sldMasterChg chg="del delSldLayout">
        <pc:chgData name=". LioFi" userId="e11783370e408565" providerId="Windows Live" clId="Web-{22AE09C1-C3E7-4816-9429-DD57FB000D87}" dt="2021-03-24T09:26:14.459" v="0"/>
        <pc:sldMasterMkLst>
          <pc:docMk/>
          <pc:sldMasterMk cId="3154979492" sldId="2147483648"/>
        </pc:sldMasterMkLst>
        <pc:sldLayoutChg chg="del">
          <pc:chgData name=". LioFi" userId="e11783370e408565" providerId="Windows Live" clId="Web-{22AE09C1-C3E7-4816-9429-DD57FB000D87}" dt="2021-03-24T09:26:14.459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. LioFi" userId="e11783370e408565" providerId="Windows Live" clId="Web-{22AE09C1-C3E7-4816-9429-DD57FB000D87}" dt="2021-03-24T09:26:14.459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. LioFi" userId="e11783370e408565" providerId="Windows Live" clId="Web-{22AE09C1-C3E7-4816-9429-DD57FB000D87}" dt="2021-03-24T09:26:14.459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. LioFi" userId="e11783370e408565" providerId="Windows Live" clId="Web-{22AE09C1-C3E7-4816-9429-DD57FB000D87}" dt="2021-03-24T09:26:14.459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. LioFi" userId="e11783370e408565" providerId="Windows Live" clId="Web-{22AE09C1-C3E7-4816-9429-DD57FB000D87}" dt="2021-03-24T09:26:14.459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. LioFi" userId="e11783370e408565" providerId="Windows Live" clId="Web-{22AE09C1-C3E7-4816-9429-DD57FB000D87}" dt="2021-03-24T09:26:14.459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. LioFi" userId="e11783370e408565" providerId="Windows Live" clId="Web-{22AE09C1-C3E7-4816-9429-DD57FB000D87}" dt="2021-03-24T09:26:14.459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. LioFi" userId="e11783370e408565" providerId="Windows Live" clId="Web-{22AE09C1-C3E7-4816-9429-DD57FB000D87}" dt="2021-03-24T09:26:14.459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. LioFi" userId="e11783370e408565" providerId="Windows Live" clId="Web-{22AE09C1-C3E7-4816-9429-DD57FB000D87}" dt="2021-03-24T09:26:14.459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. LioFi" userId="e11783370e408565" providerId="Windows Live" clId="Web-{22AE09C1-C3E7-4816-9429-DD57FB000D87}" dt="2021-03-24T09:26:14.459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. LioFi" userId="e11783370e408565" providerId="Windows Live" clId="Web-{22AE09C1-C3E7-4816-9429-DD57FB000D87}" dt="2021-03-24T09:26:14.459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">
        <pc:chgData name=". LioFi" userId="e11783370e408565" providerId="Windows Live" clId="Web-{22AE09C1-C3E7-4816-9429-DD57FB000D87}" dt="2021-03-24T09:47:56.666" v="23"/>
        <pc:sldMasterMkLst>
          <pc:docMk/>
          <pc:sldMasterMk cId="1669802402" sldId="2147483699"/>
        </pc:sldMasterMkLst>
        <pc:sldLayoutChg chg="add del">
          <pc:chgData name=". LioFi" userId="e11783370e408565" providerId="Windows Live" clId="Web-{22AE09C1-C3E7-4816-9429-DD57FB000D87}" dt="2021-03-24T09:47:56.666" v="23"/>
          <pc:sldLayoutMkLst>
            <pc:docMk/>
            <pc:sldMasterMk cId="1669802402" sldId="2147483699"/>
            <pc:sldLayoutMk cId="2744285458" sldId="2147483688"/>
          </pc:sldLayoutMkLst>
        </pc:sldLayoutChg>
        <pc:sldLayoutChg chg="add del">
          <pc:chgData name=". LioFi" userId="e11783370e408565" providerId="Windows Live" clId="Web-{22AE09C1-C3E7-4816-9429-DD57FB000D87}" dt="2021-03-24T09:47:56.666" v="23"/>
          <pc:sldLayoutMkLst>
            <pc:docMk/>
            <pc:sldMasterMk cId="1669802402" sldId="2147483699"/>
            <pc:sldLayoutMk cId="3528720398" sldId="2147483689"/>
          </pc:sldLayoutMkLst>
        </pc:sldLayoutChg>
        <pc:sldLayoutChg chg="add del">
          <pc:chgData name=". LioFi" userId="e11783370e408565" providerId="Windows Live" clId="Web-{22AE09C1-C3E7-4816-9429-DD57FB000D87}" dt="2021-03-24T09:47:56.666" v="23"/>
          <pc:sldLayoutMkLst>
            <pc:docMk/>
            <pc:sldMasterMk cId="1669802402" sldId="2147483699"/>
            <pc:sldLayoutMk cId="2922526132" sldId="2147483690"/>
          </pc:sldLayoutMkLst>
        </pc:sldLayoutChg>
        <pc:sldLayoutChg chg="add del">
          <pc:chgData name=". LioFi" userId="e11783370e408565" providerId="Windows Live" clId="Web-{22AE09C1-C3E7-4816-9429-DD57FB000D87}" dt="2021-03-24T09:47:56.666" v="23"/>
          <pc:sldLayoutMkLst>
            <pc:docMk/>
            <pc:sldMasterMk cId="1669802402" sldId="2147483699"/>
            <pc:sldLayoutMk cId="1607273907" sldId="2147483691"/>
          </pc:sldLayoutMkLst>
        </pc:sldLayoutChg>
        <pc:sldLayoutChg chg="add del">
          <pc:chgData name=". LioFi" userId="e11783370e408565" providerId="Windows Live" clId="Web-{22AE09C1-C3E7-4816-9429-DD57FB000D87}" dt="2021-03-24T09:47:56.666" v="23"/>
          <pc:sldLayoutMkLst>
            <pc:docMk/>
            <pc:sldMasterMk cId="1669802402" sldId="2147483699"/>
            <pc:sldLayoutMk cId="1039630609" sldId="2147483692"/>
          </pc:sldLayoutMkLst>
        </pc:sldLayoutChg>
        <pc:sldLayoutChg chg="add del">
          <pc:chgData name=". LioFi" userId="e11783370e408565" providerId="Windows Live" clId="Web-{22AE09C1-C3E7-4816-9429-DD57FB000D87}" dt="2021-03-24T09:47:56.666" v="23"/>
          <pc:sldLayoutMkLst>
            <pc:docMk/>
            <pc:sldMasterMk cId="1669802402" sldId="2147483699"/>
            <pc:sldLayoutMk cId="1444132044" sldId="2147483693"/>
          </pc:sldLayoutMkLst>
        </pc:sldLayoutChg>
        <pc:sldLayoutChg chg="add del">
          <pc:chgData name=". LioFi" userId="e11783370e408565" providerId="Windows Live" clId="Web-{22AE09C1-C3E7-4816-9429-DD57FB000D87}" dt="2021-03-24T09:47:56.666" v="23"/>
          <pc:sldLayoutMkLst>
            <pc:docMk/>
            <pc:sldMasterMk cId="1669802402" sldId="2147483699"/>
            <pc:sldLayoutMk cId="2952914964" sldId="2147483694"/>
          </pc:sldLayoutMkLst>
        </pc:sldLayoutChg>
        <pc:sldLayoutChg chg="add del">
          <pc:chgData name=". LioFi" userId="e11783370e408565" providerId="Windows Live" clId="Web-{22AE09C1-C3E7-4816-9429-DD57FB000D87}" dt="2021-03-24T09:47:56.666" v="23"/>
          <pc:sldLayoutMkLst>
            <pc:docMk/>
            <pc:sldMasterMk cId="1669802402" sldId="2147483699"/>
            <pc:sldLayoutMk cId="1019451091" sldId="2147483695"/>
          </pc:sldLayoutMkLst>
        </pc:sldLayoutChg>
        <pc:sldLayoutChg chg="add del">
          <pc:chgData name=". LioFi" userId="e11783370e408565" providerId="Windows Live" clId="Web-{22AE09C1-C3E7-4816-9429-DD57FB000D87}" dt="2021-03-24T09:47:56.666" v="23"/>
          <pc:sldLayoutMkLst>
            <pc:docMk/>
            <pc:sldMasterMk cId="1669802402" sldId="2147483699"/>
            <pc:sldLayoutMk cId="1273322548" sldId="2147483696"/>
          </pc:sldLayoutMkLst>
        </pc:sldLayoutChg>
        <pc:sldLayoutChg chg="add del">
          <pc:chgData name=". LioFi" userId="e11783370e408565" providerId="Windows Live" clId="Web-{22AE09C1-C3E7-4816-9429-DD57FB000D87}" dt="2021-03-24T09:47:56.666" v="23"/>
          <pc:sldLayoutMkLst>
            <pc:docMk/>
            <pc:sldMasterMk cId="1669802402" sldId="2147483699"/>
            <pc:sldLayoutMk cId="703107141" sldId="2147483697"/>
          </pc:sldLayoutMkLst>
        </pc:sldLayoutChg>
        <pc:sldLayoutChg chg="add del">
          <pc:chgData name=". LioFi" userId="e11783370e408565" providerId="Windows Live" clId="Web-{22AE09C1-C3E7-4816-9429-DD57FB000D87}" dt="2021-03-24T09:47:56.666" v="23"/>
          <pc:sldLayoutMkLst>
            <pc:docMk/>
            <pc:sldMasterMk cId="1669802402" sldId="2147483699"/>
            <pc:sldLayoutMk cId="3566400306" sldId="2147483698"/>
          </pc:sldLayoutMkLst>
        </pc:sldLayoutChg>
      </pc:sldMasterChg>
      <pc:sldMasterChg chg="add addSldLayout modSldLayout">
        <pc:chgData name=". LioFi" userId="e11783370e408565" providerId="Windows Live" clId="Web-{22AE09C1-C3E7-4816-9429-DD57FB000D87}" dt="2021-03-24T09:47:56.666" v="23"/>
        <pc:sldMasterMkLst>
          <pc:docMk/>
          <pc:sldMasterMk cId="969930005" sldId="2147483700"/>
        </pc:sldMasterMkLst>
        <pc:sldLayoutChg chg="add mod replId">
          <pc:chgData name=". LioFi" userId="e11783370e408565" providerId="Windows Live" clId="Web-{22AE09C1-C3E7-4816-9429-DD57FB000D87}" dt="2021-03-24T09:47:56.666" v="23"/>
          <pc:sldLayoutMkLst>
            <pc:docMk/>
            <pc:sldMasterMk cId="969930005" sldId="2147483700"/>
            <pc:sldLayoutMk cId="436282129" sldId="2147483701"/>
          </pc:sldLayoutMkLst>
        </pc:sldLayoutChg>
        <pc:sldLayoutChg chg="add mod replId">
          <pc:chgData name=". LioFi" userId="e11783370e408565" providerId="Windows Live" clId="Web-{22AE09C1-C3E7-4816-9429-DD57FB000D87}" dt="2021-03-24T09:47:56.666" v="23"/>
          <pc:sldLayoutMkLst>
            <pc:docMk/>
            <pc:sldMasterMk cId="969930005" sldId="2147483700"/>
            <pc:sldLayoutMk cId="1762883536" sldId="2147483702"/>
          </pc:sldLayoutMkLst>
        </pc:sldLayoutChg>
        <pc:sldLayoutChg chg="add mod replId">
          <pc:chgData name=". LioFi" userId="e11783370e408565" providerId="Windows Live" clId="Web-{22AE09C1-C3E7-4816-9429-DD57FB000D87}" dt="2021-03-24T09:47:56.666" v="23"/>
          <pc:sldLayoutMkLst>
            <pc:docMk/>
            <pc:sldMasterMk cId="969930005" sldId="2147483700"/>
            <pc:sldLayoutMk cId="2328848493" sldId="2147483703"/>
          </pc:sldLayoutMkLst>
        </pc:sldLayoutChg>
        <pc:sldLayoutChg chg="add mod replId">
          <pc:chgData name=". LioFi" userId="e11783370e408565" providerId="Windows Live" clId="Web-{22AE09C1-C3E7-4816-9429-DD57FB000D87}" dt="2021-03-24T09:47:56.666" v="23"/>
          <pc:sldLayoutMkLst>
            <pc:docMk/>
            <pc:sldMasterMk cId="969930005" sldId="2147483700"/>
            <pc:sldLayoutMk cId="1924397729" sldId="2147483704"/>
          </pc:sldLayoutMkLst>
        </pc:sldLayoutChg>
        <pc:sldLayoutChg chg="add mod replId">
          <pc:chgData name=". LioFi" userId="e11783370e408565" providerId="Windows Live" clId="Web-{22AE09C1-C3E7-4816-9429-DD57FB000D87}" dt="2021-03-24T09:47:56.666" v="23"/>
          <pc:sldLayoutMkLst>
            <pc:docMk/>
            <pc:sldMasterMk cId="969930005" sldId="2147483700"/>
            <pc:sldLayoutMk cId="3950213617" sldId="2147483705"/>
          </pc:sldLayoutMkLst>
        </pc:sldLayoutChg>
        <pc:sldLayoutChg chg="add mod replId">
          <pc:chgData name=". LioFi" userId="e11783370e408565" providerId="Windows Live" clId="Web-{22AE09C1-C3E7-4816-9429-DD57FB000D87}" dt="2021-03-24T09:47:56.666" v="23"/>
          <pc:sldLayoutMkLst>
            <pc:docMk/>
            <pc:sldMasterMk cId="969930005" sldId="2147483700"/>
            <pc:sldLayoutMk cId="2867183134" sldId="2147483706"/>
          </pc:sldLayoutMkLst>
        </pc:sldLayoutChg>
        <pc:sldLayoutChg chg="add mod replId">
          <pc:chgData name=". LioFi" userId="e11783370e408565" providerId="Windows Live" clId="Web-{22AE09C1-C3E7-4816-9429-DD57FB000D87}" dt="2021-03-24T09:47:56.666" v="23"/>
          <pc:sldLayoutMkLst>
            <pc:docMk/>
            <pc:sldMasterMk cId="969930005" sldId="2147483700"/>
            <pc:sldLayoutMk cId="3833812791" sldId="2147483707"/>
          </pc:sldLayoutMkLst>
        </pc:sldLayoutChg>
        <pc:sldLayoutChg chg="add mod replId">
          <pc:chgData name=". LioFi" userId="e11783370e408565" providerId="Windows Live" clId="Web-{22AE09C1-C3E7-4816-9429-DD57FB000D87}" dt="2021-03-24T09:47:56.666" v="23"/>
          <pc:sldLayoutMkLst>
            <pc:docMk/>
            <pc:sldMasterMk cId="969930005" sldId="2147483700"/>
            <pc:sldLayoutMk cId="3693756745" sldId="2147483708"/>
          </pc:sldLayoutMkLst>
        </pc:sldLayoutChg>
        <pc:sldLayoutChg chg="add mod replId">
          <pc:chgData name=". LioFi" userId="e11783370e408565" providerId="Windows Live" clId="Web-{22AE09C1-C3E7-4816-9429-DD57FB000D87}" dt="2021-03-24T09:47:56.666" v="23"/>
          <pc:sldLayoutMkLst>
            <pc:docMk/>
            <pc:sldMasterMk cId="969930005" sldId="2147483700"/>
            <pc:sldLayoutMk cId="776839468" sldId="2147483709"/>
          </pc:sldLayoutMkLst>
        </pc:sldLayoutChg>
        <pc:sldLayoutChg chg="add mod replId">
          <pc:chgData name=". LioFi" userId="e11783370e408565" providerId="Windows Live" clId="Web-{22AE09C1-C3E7-4816-9429-DD57FB000D87}" dt="2021-03-24T09:47:56.666" v="23"/>
          <pc:sldLayoutMkLst>
            <pc:docMk/>
            <pc:sldMasterMk cId="969930005" sldId="2147483700"/>
            <pc:sldLayoutMk cId="1676350301" sldId="2147483710"/>
          </pc:sldLayoutMkLst>
        </pc:sldLayoutChg>
        <pc:sldLayoutChg chg="add mod replId">
          <pc:chgData name=". LioFi" userId="e11783370e408565" providerId="Windows Live" clId="Web-{22AE09C1-C3E7-4816-9429-DD57FB000D87}" dt="2021-03-24T09:47:56.666" v="23"/>
          <pc:sldLayoutMkLst>
            <pc:docMk/>
            <pc:sldMasterMk cId="969930005" sldId="2147483700"/>
            <pc:sldLayoutMk cId="3504616136" sldId="2147483711"/>
          </pc:sldLayoutMkLst>
        </pc:sldLayoutChg>
      </pc:sldMasterChg>
    </pc:docChg>
  </pc:docChgLst>
  <pc:docChgLst>
    <pc:chgData name=". LioFi" userId="e11783370e408565" providerId="Windows Live" clId="Web-{6F5A88CB-27C0-46E8-80B3-94895BD13346}"/>
    <pc:docChg chg="addSld delSld modSld addMainMaster delMainMaster">
      <pc:chgData name=". LioFi" userId="e11783370e408565" providerId="Windows Live" clId="Web-{6F5A88CB-27C0-46E8-80B3-94895BD13346}" dt="2021-03-24T10:50:56.070" v="969"/>
      <pc:docMkLst>
        <pc:docMk/>
      </pc:docMkLst>
      <pc:sldChg chg="addSp delSp modSp mod setBg modClrScheme addAnim chgLayout">
        <pc:chgData name=". LioFi" userId="e11783370e408565" providerId="Windows Live" clId="Web-{6F5A88CB-27C0-46E8-80B3-94895BD13346}" dt="2021-03-24T10:42:05.169" v="747" actId="20577"/>
        <pc:sldMkLst>
          <pc:docMk/>
          <pc:sldMk cId="1166876222" sldId="256"/>
        </pc:sldMkLst>
        <pc:spChg chg="mod">
          <ac:chgData name=". LioFi" userId="e11783370e408565" providerId="Windows Live" clId="Web-{6F5A88CB-27C0-46E8-80B3-94895BD13346}" dt="2021-03-24T09:54:11.473" v="2"/>
          <ac:spMkLst>
            <pc:docMk/>
            <pc:sldMk cId="1166876222" sldId="256"/>
            <ac:spMk id="2" creationId="{33DA4894-8F32-45D0-AA45-FF43DC38E6C4}"/>
          </ac:spMkLst>
        </pc:spChg>
        <pc:spChg chg="mod">
          <ac:chgData name=". LioFi" userId="e11783370e408565" providerId="Windows Live" clId="Web-{6F5A88CB-27C0-46E8-80B3-94895BD13346}" dt="2021-03-24T10:42:05.169" v="747" actId="20577"/>
          <ac:spMkLst>
            <pc:docMk/>
            <pc:sldMk cId="1166876222" sldId="256"/>
            <ac:spMk id="3" creationId="{A46C810F-0594-4890-88B8-8956033FCF11}"/>
          </ac:spMkLst>
        </pc:spChg>
        <pc:spChg chg="add del">
          <ac:chgData name=". LioFi" userId="e11783370e408565" providerId="Windows Live" clId="Web-{6F5A88CB-27C0-46E8-80B3-94895BD13346}" dt="2021-03-24T09:54:11.473" v="2"/>
          <ac:spMkLst>
            <pc:docMk/>
            <pc:sldMk cId="1166876222" sldId="256"/>
            <ac:spMk id="8" creationId="{9FF4A234-29BA-4B70-BFC0-64FBB64F2A7B}"/>
          </ac:spMkLst>
        </pc:spChg>
        <pc:spChg chg="add">
          <ac:chgData name=". LioFi" userId="e11783370e408565" providerId="Windows Live" clId="Web-{6F5A88CB-27C0-46E8-80B3-94895BD13346}" dt="2021-03-24T09:54:11.473" v="2"/>
          <ac:spMkLst>
            <pc:docMk/>
            <pc:sldMk cId="1166876222" sldId="256"/>
            <ac:spMk id="190" creationId="{B35D3C1D-A6AE-4FCA-BB76-A4748CE5DE55}"/>
          </ac:spMkLst>
        </pc:spChg>
        <pc:spChg chg="add">
          <ac:chgData name=". LioFi" userId="e11783370e408565" providerId="Windows Live" clId="Web-{6F5A88CB-27C0-46E8-80B3-94895BD13346}" dt="2021-03-24T09:54:11.473" v="2"/>
          <ac:spMkLst>
            <pc:docMk/>
            <pc:sldMk cId="1166876222" sldId="256"/>
            <ac:spMk id="192" creationId="{6D5BF818-2283-4CC9-A120-9225CEDFA6D2}"/>
          </ac:spMkLst>
        </pc:spChg>
        <pc:spChg chg="add">
          <ac:chgData name=". LioFi" userId="e11783370e408565" providerId="Windows Live" clId="Web-{6F5A88CB-27C0-46E8-80B3-94895BD13346}" dt="2021-03-24T09:54:11.473" v="2"/>
          <ac:spMkLst>
            <pc:docMk/>
            <pc:sldMk cId="1166876222" sldId="256"/>
            <ac:spMk id="194" creationId="{063A42EF-20CC-4BCC-9D0B-222CF3AAE8C9}"/>
          </ac:spMkLst>
        </pc:spChg>
        <pc:grpChg chg="add del">
          <ac:chgData name=". LioFi" userId="e11783370e408565" providerId="Windows Live" clId="Web-{6F5A88CB-27C0-46E8-80B3-94895BD13346}" dt="2021-03-24T09:54:11.473" v="2"/>
          <ac:grpSpMkLst>
            <pc:docMk/>
            <pc:sldMk cId="1166876222" sldId="256"/>
            <ac:grpSpMk id="10" creationId="{A2FBEA62-3DEA-4457-91B0-C5A334189D3A}"/>
          </ac:grpSpMkLst>
        </pc:grpChg>
      </pc:sldChg>
      <pc:sldChg chg="addSp delSp modSp new mod setBg">
        <pc:chgData name=". LioFi" userId="e11783370e408565" providerId="Windows Live" clId="Web-{6F5A88CB-27C0-46E8-80B3-94895BD13346}" dt="2021-03-24T10:14:09.605" v="167" actId="20577"/>
        <pc:sldMkLst>
          <pc:docMk/>
          <pc:sldMk cId="3088192136" sldId="257"/>
        </pc:sldMkLst>
        <pc:spChg chg="add mod ord">
          <ac:chgData name=". LioFi" userId="e11783370e408565" providerId="Windows Live" clId="Web-{6F5A88CB-27C0-46E8-80B3-94895BD13346}" dt="2021-03-24T10:14:09.605" v="167" actId="20577"/>
          <ac:spMkLst>
            <pc:docMk/>
            <pc:sldMk cId="3088192136" sldId="257"/>
            <ac:spMk id="2" creationId="{78602350-F909-4B1C-A8C6-2C6F3A45CA1C}"/>
          </ac:spMkLst>
        </pc:spChg>
        <pc:spChg chg="add del">
          <ac:chgData name=". LioFi" userId="e11783370e408565" providerId="Windows Live" clId="Web-{6F5A88CB-27C0-46E8-80B3-94895BD13346}" dt="2021-03-24T10:00:45.121" v="67"/>
          <ac:spMkLst>
            <pc:docMk/>
            <pc:sldMk cId="3088192136" sldId="257"/>
            <ac:spMk id="4" creationId="{2D6FBB9D-1CAA-4D05-AB33-BABDFE17B843}"/>
          </ac:spMkLst>
        </pc:spChg>
        <pc:spChg chg="add del">
          <ac:chgData name=". LioFi" userId="e11783370e408565" providerId="Windows Live" clId="Web-{6F5A88CB-27C0-46E8-80B3-94895BD13346}" dt="2021-03-24T10:00:45.121" v="67"/>
          <ac:spMkLst>
            <pc:docMk/>
            <pc:sldMk cId="3088192136" sldId="257"/>
            <ac:spMk id="5" creationId="{04727B71-B4B6-4823-80A1-68C40B475118}"/>
          </ac:spMkLst>
        </pc:spChg>
        <pc:spChg chg="add del">
          <ac:chgData name=". LioFi" userId="e11783370e408565" providerId="Windows Live" clId="Web-{6F5A88CB-27C0-46E8-80B3-94895BD13346}" dt="2021-03-24T10:00:45.121" v="67"/>
          <ac:spMkLst>
            <pc:docMk/>
            <pc:sldMk cId="3088192136" sldId="257"/>
            <ac:spMk id="6" creationId="{79A6DB05-9FB5-4B07-8675-74C23D4FD89D}"/>
          </ac:spMkLst>
        </pc:spChg>
        <pc:spChg chg="add del">
          <ac:chgData name=". LioFi" userId="e11783370e408565" providerId="Windows Live" clId="Web-{6F5A88CB-27C0-46E8-80B3-94895BD13346}" dt="2021-03-24T09:57:41.774" v="61"/>
          <ac:spMkLst>
            <pc:docMk/>
            <pc:sldMk cId="3088192136" sldId="257"/>
            <ac:spMk id="7" creationId="{2D6FBB9D-1CAA-4D05-AB33-BABDFE17B843}"/>
          </ac:spMkLst>
        </pc:spChg>
        <pc:spChg chg="add del">
          <ac:chgData name=". LioFi" userId="e11783370e408565" providerId="Windows Live" clId="Web-{6F5A88CB-27C0-46E8-80B3-94895BD13346}" dt="2021-03-24T10:00:45.121" v="67"/>
          <ac:spMkLst>
            <pc:docMk/>
            <pc:sldMk cId="3088192136" sldId="257"/>
            <ac:spMk id="8" creationId="{1640B3DF-3C1C-49A7-8FA7-EE4A21CB0BDC}"/>
          </ac:spMkLst>
        </pc:spChg>
        <pc:spChg chg="add del">
          <ac:chgData name=". LioFi" userId="e11783370e408565" providerId="Windows Live" clId="Web-{6F5A88CB-27C0-46E8-80B3-94895BD13346}" dt="2021-03-24T09:57:41.774" v="61"/>
          <ac:spMkLst>
            <pc:docMk/>
            <pc:sldMk cId="3088192136" sldId="257"/>
            <ac:spMk id="9" creationId="{04727B71-B4B6-4823-80A1-68C40B475118}"/>
          </ac:spMkLst>
        </pc:spChg>
        <pc:spChg chg="add del">
          <ac:chgData name=". LioFi" userId="e11783370e408565" providerId="Windows Live" clId="Web-{6F5A88CB-27C0-46E8-80B3-94895BD13346}" dt="2021-03-24T10:00:45.121" v="67"/>
          <ac:spMkLst>
            <pc:docMk/>
            <pc:sldMk cId="3088192136" sldId="257"/>
            <ac:spMk id="10" creationId="{AFF79527-C7F1-4E06-8126-A8E8C5FEBFCA}"/>
          </ac:spMkLst>
        </pc:spChg>
        <pc:spChg chg="add del">
          <ac:chgData name=". LioFi" userId="e11783370e408565" providerId="Windows Live" clId="Web-{6F5A88CB-27C0-46E8-80B3-94895BD13346}" dt="2021-03-24T09:57:41.774" v="61"/>
          <ac:spMkLst>
            <pc:docMk/>
            <pc:sldMk cId="3088192136" sldId="257"/>
            <ac:spMk id="11" creationId="{79A6DB05-9FB5-4B07-8675-74C23D4FD89D}"/>
          </ac:spMkLst>
        </pc:spChg>
        <pc:spChg chg="add del">
          <ac:chgData name=". LioFi" userId="e11783370e408565" providerId="Windows Live" clId="Web-{6F5A88CB-27C0-46E8-80B3-94895BD13346}" dt="2021-03-24T10:00:45.121" v="67"/>
          <ac:spMkLst>
            <pc:docMk/>
            <pc:sldMk cId="3088192136" sldId="257"/>
            <ac:spMk id="12" creationId="{55986208-8A53-4E92-9197-6B57BCCB2F37}"/>
          </ac:spMkLst>
        </pc:spChg>
        <pc:spChg chg="add del">
          <ac:chgData name=". LioFi" userId="e11783370e408565" providerId="Windows Live" clId="Web-{6F5A88CB-27C0-46E8-80B3-94895BD13346}" dt="2021-03-24T09:57:41.774" v="61"/>
          <ac:spMkLst>
            <pc:docMk/>
            <pc:sldMk cId="3088192136" sldId="257"/>
            <ac:spMk id="13" creationId="{1C799903-48D5-4A31-A1A2-541072D9771E}"/>
          </ac:spMkLst>
        </pc:spChg>
        <pc:spChg chg="add del">
          <ac:chgData name=". LioFi" userId="e11783370e408565" providerId="Windows Live" clId="Web-{6F5A88CB-27C0-46E8-80B3-94895BD13346}" dt="2021-03-24T10:06:57.566" v="93"/>
          <ac:spMkLst>
            <pc:docMk/>
            <pc:sldMk cId="3088192136" sldId="257"/>
            <ac:spMk id="14" creationId="{2D6FBB9D-1CAA-4D05-AB33-BABDFE17B843}"/>
          </ac:spMkLst>
        </pc:spChg>
        <pc:spChg chg="add del">
          <ac:chgData name=". LioFi" userId="e11783370e408565" providerId="Windows Live" clId="Web-{6F5A88CB-27C0-46E8-80B3-94895BD13346}" dt="2021-03-24T09:57:41.774" v="61"/>
          <ac:spMkLst>
            <pc:docMk/>
            <pc:sldMk cId="3088192136" sldId="257"/>
            <ac:spMk id="15" creationId="{8EFFF109-FC58-4FD3-BE05-9775A1310F55}"/>
          </ac:spMkLst>
        </pc:spChg>
        <pc:spChg chg="add del">
          <ac:chgData name=". LioFi" userId="e11783370e408565" providerId="Windows Live" clId="Web-{6F5A88CB-27C0-46E8-80B3-94895BD13346}" dt="2021-03-24T10:06:57.566" v="93"/>
          <ac:spMkLst>
            <pc:docMk/>
            <pc:sldMk cId="3088192136" sldId="257"/>
            <ac:spMk id="16" creationId="{04727B71-B4B6-4823-80A1-68C40B475118}"/>
          </ac:spMkLst>
        </pc:spChg>
        <pc:spChg chg="add del">
          <ac:chgData name=". LioFi" userId="e11783370e408565" providerId="Windows Live" clId="Web-{6F5A88CB-27C0-46E8-80B3-94895BD13346}" dt="2021-03-24T09:57:41.774" v="61"/>
          <ac:spMkLst>
            <pc:docMk/>
            <pc:sldMk cId="3088192136" sldId="257"/>
            <ac:spMk id="17" creationId="{E1B96AD6-92A9-4273-A62B-96A1C3E0BA95}"/>
          </ac:spMkLst>
        </pc:spChg>
        <pc:spChg chg="add del">
          <ac:chgData name=". LioFi" userId="e11783370e408565" providerId="Windows Live" clId="Web-{6F5A88CB-27C0-46E8-80B3-94895BD13346}" dt="2021-03-24T09:57:41.774" v="61"/>
          <ac:spMkLst>
            <pc:docMk/>
            <pc:sldMk cId="3088192136" sldId="257"/>
            <ac:spMk id="19" creationId="{463EEC44-1BA3-44ED-81FC-A644B04B2A44}"/>
          </ac:spMkLst>
        </pc:spChg>
        <pc:spChg chg="add del">
          <ac:chgData name=". LioFi" userId="e11783370e408565" providerId="Windows Live" clId="Web-{6F5A88CB-27C0-46E8-80B3-94895BD13346}" dt="2021-03-24T10:06:57.566" v="93"/>
          <ac:spMkLst>
            <pc:docMk/>
            <pc:sldMk cId="3088192136" sldId="257"/>
            <ac:spMk id="21" creationId="{79A6DB05-9FB5-4B07-8675-74C23D4FD89D}"/>
          </ac:spMkLst>
        </pc:spChg>
        <pc:spChg chg="add del">
          <ac:chgData name=". LioFi" userId="e11783370e408565" providerId="Windows Live" clId="Web-{6F5A88CB-27C0-46E8-80B3-94895BD13346}" dt="2021-03-24T10:06:57.566" v="93"/>
          <ac:spMkLst>
            <pc:docMk/>
            <pc:sldMk cId="3088192136" sldId="257"/>
            <ac:spMk id="23" creationId="{50E4C519-FBE9-4ABE-A8F9-C2CBE326932F}"/>
          </ac:spMkLst>
        </pc:spChg>
        <pc:spChg chg="add del">
          <ac:chgData name=". LioFi" userId="e11783370e408565" providerId="Windows Live" clId="Web-{6F5A88CB-27C0-46E8-80B3-94895BD13346}" dt="2021-03-24T10:06:57.566" v="93"/>
          <ac:spMkLst>
            <pc:docMk/>
            <pc:sldMk cId="3088192136" sldId="257"/>
            <ac:spMk id="25" creationId="{80EC29FB-299E-49F3-8C7B-01199632A30F}"/>
          </ac:spMkLst>
        </pc:spChg>
        <pc:spChg chg="add del">
          <ac:chgData name=". LioFi" userId="e11783370e408565" providerId="Windows Live" clId="Web-{6F5A88CB-27C0-46E8-80B3-94895BD13346}" dt="2021-03-24T10:06:57.566" v="93"/>
          <ac:spMkLst>
            <pc:docMk/>
            <pc:sldMk cId="3088192136" sldId="257"/>
            <ac:spMk id="27" creationId="{C29A2522-B27A-45C5-897B-79A1407D159A}"/>
          </ac:spMkLst>
        </pc:spChg>
        <pc:spChg chg="add del">
          <ac:chgData name=". LioFi" userId="e11783370e408565" providerId="Windows Live" clId="Web-{6F5A88CB-27C0-46E8-80B3-94895BD13346}" dt="2021-03-24T10:06:57.566" v="93"/>
          <ac:spMkLst>
            <pc:docMk/>
            <pc:sldMk cId="3088192136" sldId="257"/>
            <ac:spMk id="29" creationId="{98E79BE4-34FE-485A-98A5-92CE8F7C4743}"/>
          </ac:spMkLst>
        </pc:spChg>
        <pc:spChg chg="add mod">
          <ac:chgData name=". LioFi" userId="e11783370e408565" providerId="Windows Live" clId="Web-{6F5A88CB-27C0-46E8-80B3-94895BD13346}" dt="2021-03-24T10:10:48.773" v="140" actId="1076"/>
          <ac:spMkLst>
            <pc:docMk/>
            <pc:sldMk cId="3088192136" sldId="257"/>
            <ac:spMk id="30" creationId="{BC283AAA-7E0A-437E-A305-BCEDD6425E25}"/>
          </ac:spMkLst>
        </pc:spChg>
        <pc:spChg chg="add del">
          <ac:chgData name=". LioFi" userId="e11783370e408565" providerId="Windows Live" clId="Web-{6F5A88CB-27C0-46E8-80B3-94895BD13346}" dt="2021-03-24T10:06:57.566" v="93"/>
          <ac:spMkLst>
            <pc:docMk/>
            <pc:sldMk cId="3088192136" sldId="257"/>
            <ac:spMk id="31" creationId="{7A5F0580-5EE9-419F-96EE-B6529EF6E7D0}"/>
          </ac:spMkLst>
        </pc:spChg>
        <pc:spChg chg="add">
          <ac:chgData name=". LioFi" userId="e11783370e408565" providerId="Windows Live" clId="Web-{6F5A88CB-27C0-46E8-80B3-94895BD13346}" dt="2021-03-24T10:06:57.566" v="93"/>
          <ac:spMkLst>
            <pc:docMk/>
            <pc:sldMk cId="3088192136" sldId="257"/>
            <ac:spMk id="36" creationId="{2D6FBB9D-1CAA-4D05-AB33-BABDFE17B843}"/>
          </ac:spMkLst>
        </pc:spChg>
        <pc:spChg chg="add">
          <ac:chgData name=". LioFi" userId="e11783370e408565" providerId="Windows Live" clId="Web-{6F5A88CB-27C0-46E8-80B3-94895BD13346}" dt="2021-03-24T10:06:57.566" v="93"/>
          <ac:spMkLst>
            <pc:docMk/>
            <pc:sldMk cId="3088192136" sldId="257"/>
            <ac:spMk id="38" creationId="{04727B71-B4B6-4823-80A1-68C40B475118}"/>
          </ac:spMkLst>
        </pc:spChg>
        <pc:spChg chg="add">
          <ac:chgData name=". LioFi" userId="e11783370e408565" providerId="Windows Live" clId="Web-{6F5A88CB-27C0-46E8-80B3-94895BD13346}" dt="2021-03-24T10:06:57.566" v="93"/>
          <ac:spMkLst>
            <pc:docMk/>
            <pc:sldMk cId="3088192136" sldId="257"/>
            <ac:spMk id="40" creationId="{79A6DB05-9FB5-4B07-8675-74C23D4FD89D}"/>
          </ac:spMkLst>
        </pc:spChg>
        <pc:spChg chg="add">
          <ac:chgData name=". LioFi" userId="e11783370e408565" providerId="Windows Live" clId="Web-{6F5A88CB-27C0-46E8-80B3-94895BD13346}" dt="2021-03-24T10:06:57.566" v="93"/>
          <ac:spMkLst>
            <pc:docMk/>
            <pc:sldMk cId="3088192136" sldId="257"/>
            <ac:spMk id="42" creationId="{1C799903-48D5-4A31-A1A2-541072D9771E}"/>
          </ac:spMkLst>
        </pc:spChg>
        <pc:spChg chg="add">
          <ac:chgData name=". LioFi" userId="e11783370e408565" providerId="Windows Live" clId="Web-{6F5A88CB-27C0-46E8-80B3-94895BD13346}" dt="2021-03-24T10:06:57.566" v="93"/>
          <ac:spMkLst>
            <pc:docMk/>
            <pc:sldMk cId="3088192136" sldId="257"/>
            <ac:spMk id="44" creationId="{8EFFF109-FC58-4FD3-BE05-9775A1310F55}"/>
          </ac:spMkLst>
        </pc:spChg>
        <pc:spChg chg="add">
          <ac:chgData name=". LioFi" userId="e11783370e408565" providerId="Windows Live" clId="Web-{6F5A88CB-27C0-46E8-80B3-94895BD13346}" dt="2021-03-24T10:06:57.566" v="93"/>
          <ac:spMkLst>
            <pc:docMk/>
            <pc:sldMk cId="3088192136" sldId="257"/>
            <ac:spMk id="46" creationId="{E1B96AD6-92A9-4273-A62B-96A1C3E0BA95}"/>
          </ac:spMkLst>
        </pc:spChg>
        <pc:spChg chg="add">
          <ac:chgData name=". LioFi" userId="e11783370e408565" providerId="Windows Live" clId="Web-{6F5A88CB-27C0-46E8-80B3-94895BD13346}" dt="2021-03-24T10:06:57.566" v="93"/>
          <ac:spMkLst>
            <pc:docMk/>
            <pc:sldMk cId="3088192136" sldId="257"/>
            <ac:spMk id="48" creationId="{463EEC44-1BA3-44ED-81FC-A644B04B2A44}"/>
          </ac:spMkLst>
        </pc:spChg>
        <pc:picChg chg="add del mod">
          <ac:chgData name=". LioFi" userId="e11783370e408565" providerId="Windows Live" clId="Web-{6F5A88CB-27C0-46E8-80B3-94895BD13346}" dt="2021-03-24T10:06:51.987" v="92"/>
          <ac:picMkLst>
            <pc:docMk/>
            <pc:sldMk cId="3088192136" sldId="257"/>
            <ac:picMk id="3" creationId="{E992461C-79E7-45EF-9DC6-1966664814B4}"/>
          </ac:picMkLst>
        </pc:picChg>
        <pc:inkChg chg="add del">
          <ac:chgData name=". LioFi" userId="e11783370e408565" providerId="Windows Live" clId="Web-{6F5A88CB-27C0-46E8-80B3-94895BD13346}" dt="2021-03-24T10:06:44.878" v="90"/>
          <ac:inkMkLst>
            <pc:docMk/>
            <pc:sldMk cId="3088192136" sldId="257"/>
            <ac:inkMk id="18" creationId="{C800ACD5-21EC-4683-BC99-728D7C4E1948}"/>
          </ac:inkMkLst>
        </pc:inkChg>
        <pc:inkChg chg="add del">
          <ac:chgData name=". LioFi" userId="e11783370e408565" providerId="Windows Live" clId="Web-{6F5A88CB-27C0-46E8-80B3-94895BD13346}" dt="2021-03-24T10:07:02.066" v="95"/>
          <ac:inkMkLst>
            <pc:docMk/>
            <pc:sldMk cId="3088192136" sldId="257"/>
            <ac:inkMk id="20" creationId="{7A0BEE7E-910C-43C2-BF4F-5578ED3E2B9B}"/>
          </ac:inkMkLst>
        </pc:inkChg>
        <pc:inkChg chg="add del">
          <ac:chgData name=". LioFi" userId="e11783370e408565" providerId="Windows Live" clId="Web-{6F5A88CB-27C0-46E8-80B3-94895BD13346}" dt="2021-03-24T10:07:09.785" v="99"/>
          <ac:inkMkLst>
            <pc:docMk/>
            <pc:sldMk cId="3088192136" sldId="257"/>
            <ac:inkMk id="22" creationId="{D69FFC9E-D220-480B-BE1A-144B73A8CAA3}"/>
          </ac:inkMkLst>
        </pc:inkChg>
        <pc:inkChg chg="add del">
          <ac:chgData name=". LioFi" userId="e11783370e408565" providerId="Windows Live" clId="Web-{6F5A88CB-27C0-46E8-80B3-94895BD13346}" dt="2021-03-24T10:07:08.425" v="98"/>
          <ac:inkMkLst>
            <pc:docMk/>
            <pc:sldMk cId="3088192136" sldId="257"/>
            <ac:inkMk id="24" creationId="{2C1352BC-A57C-4EBB-BCBF-389E23150B36}"/>
          </ac:inkMkLst>
        </pc:inkChg>
        <pc:inkChg chg="add del">
          <ac:chgData name=". LioFi" userId="e11783370e408565" providerId="Windows Live" clId="Web-{6F5A88CB-27C0-46E8-80B3-94895BD13346}" dt="2021-03-24T10:07:28.176" v="101"/>
          <ac:inkMkLst>
            <pc:docMk/>
            <pc:sldMk cId="3088192136" sldId="257"/>
            <ac:inkMk id="26" creationId="{7BBE1138-1F88-46C1-A534-EA01BC49AECB}"/>
          </ac:inkMkLst>
        </pc:inkChg>
        <pc:inkChg chg="add del">
          <ac:chgData name=". LioFi" userId="e11783370e408565" providerId="Windows Live" clId="Web-{6F5A88CB-27C0-46E8-80B3-94895BD13346}" dt="2021-03-24T10:07:34.941" v="103"/>
          <ac:inkMkLst>
            <pc:docMk/>
            <pc:sldMk cId="3088192136" sldId="257"/>
            <ac:inkMk id="28" creationId="{E0AFFDAA-E079-4AC3-8BC5-71DEF11D92DA}"/>
          </ac:inkMkLst>
        </pc:inkChg>
      </pc:sldChg>
      <pc:sldChg chg="new del">
        <pc:chgData name=". LioFi" userId="e11783370e408565" providerId="Windows Live" clId="Web-{6F5A88CB-27C0-46E8-80B3-94895BD13346}" dt="2021-03-24T10:18:50.173" v="168"/>
        <pc:sldMkLst>
          <pc:docMk/>
          <pc:sldMk cId="893402976" sldId="258"/>
        </pc:sldMkLst>
      </pc:sldChg>
      <pc:sldChg chg="addSp delSp modSp new mod setBg">
        <pc:chgData name=". LioFi" userId="e11783370e408565" providerId="Windows Live" clId="Web-{6F5A88CB-27C0-46E8-80B3-94895BD13346}" dt="2021-03-24T10:44:30.375" v="761"/>
        <pc:sldMkLst>
          <pc:docMk/>
          <pc:sldMk cId="2446454370" sldId="258"/>
        </pc:sldMkLst>
        <pc:spChg chg="mod">
          <ac:chgData name=". LioFi" userId="e11783370e408565" providerId="Windows Live" clId="Web-{6F5A88CB-27C0-46E8-80B3-94895BD13346}" dt="2021-03-24T10:20:07.065" v="185" actId="20577"/>
          <ac:spMkLst>
            <pc:docMk/>
            <pc:sldMk cId="2446454370" sldId="258"/>
            <ac:spMk id="2" creationId="{0AA7EA9C-19D0-476E-ABAB-FBA1AC3A7098}"/>
          </ac:spMkLst>
        </pc:spChg>
        <pc:spChg chg="del mod">
          <ac:chgData name=". LioFi" userId="e11783370e408565" providerId="Windows Live" clId="Web-{6F5A88CB-27C0-46E8-80B3-94895BD13346}" dt="2021-03-24T10:44:30.375" v="761"/>
          <ac:spMkLst>
            <pc:docMk/>
            <pc:sldMk cId="2446454370" sldId="258"/>
            <ac:spMk id="3" creationId="{858A7BC6-D1E8-418C-A499-1D4E46A59E2E}"/>
          </ac:spMkLst>
        </pc:spChg>
        <pc:spChg chg="add">
          <ac:chgData name=". LioFi" userId="e11783370e408565" providerId="Windows Live" clId="Web-{6F5A88CB-27C0-46E8-80B3-94895BD13346}" dt="2021-03-24T10:19:34.174" v="170"/>
          <ac:spMkLst>
            <pc:docMk/>
            <pc:sldMk cId="2446454370" sldId="258"/>
            <ac:spMk id="8" creationId="{DAF1966E-FD40-4A4A-B61B-C4DF7FA05F06}"/>
          </ac:spMkLst>
        </pc:spChg>
        <pc:spChg chg="add">
          <ac:chgData name=". LioFi" userId="e11783370e408565" providerId="Windows Live" clId="Web-{6F5A88CB-27C0-46E8-80B3-94895BD13346}" dt="2021-03-24T10:19:34.174" v="170"/>
          <ac:spMkLst>
            <pc:docMk/>
            <pc:sldMk cId="2446454370" sldId="258"/>
            <ac:spMk id="10" creationId="{047BFA19-D45E-416B-A404-7AF2F3F27017}"/>
          </ac:spMkLst>
        </pc:spChg>
        <pc:spChg chg="add">
          <ac:chgData name=". LioFi" userId="e11783370e408565" providerId="Windows Live" clId="Web-{6F5A88CB-27C0-46E8-80B3-94895BD13346}" dt="2021-03-24T10:19:34.174" v="170"/>
          <ac:spMkLst>
            <pc:docMk/>
            <pc:sldMk cId="2446454370" sldId="258"/>
            <ac:spMk id="12" creationId="{8E0105E7-23DB-4CF2-8258-FF47C7620F6E}"/>
          </ac:spMkLst>
        </pc:spChg>
        <pc:spChg chg="add">
          <ac:chgData name=". LioFi" userId="e11783370e408565" providerId="Windows Live" clId="Web-{6F5A88CB-27C0-46E8-80B3-94895BD13346}" dt="2021-03-24T10:19:34.174" v="170"/>
          <ac:spMkLst>
            <pc:docMk/>
            <pc:sldMk cId="2446454370" sldId="258"/>
            <ac:spMk id="14" creationId="{074B4F7D-14B2-478B-8BF5-01E4E0C5D263}"/>
          </ac:spMkLst>
        </pc:spChg>
        <pc:graphicFrameChg chg="add">
          <ac:chgData name=". LioFi" userId="e11783370e408565" providerId="Windows Live" clId="Web-{6F5A88CB-27C0-46E8-80B3-94895BD13346}" dt="2021-03-24T10:44:30.375" v="761"/>
          <ac:graphicFrameMkLst>
            <pc:docMk/>
            <pc:sldMk cId="2446454370" sldId="258"/>
            <ac:graphicFrameMk id="16" creationId="{EE407896-2721-44FC-87C9-E9AE90F3265C}"/>
          </ac:graphicFrameMkLst>
        </pc:graphicFrameChg>
      </pc:sldChg>
      <pc:sldChg chg="addSp modSp new mod setBg">
        <pc:chgData name=". LioFi" userId="e11783370e408565" providerId="Windows Live" clId="Web-{6F5A88CB-27C0-46E8-80B3-94895BD13346}" dt="2021-03-24T10:48:05.582" v="953" actId="20577"/>
        <pc:sldMkLst>
          <pc:docMk/>
          <pc:sldMk cId="1221879894" sldId="259"/>
        </pc:sldMkLst>
        <pc:spChg chg="mod">
          <ac:chgData name=". LioFi" userId="e11783370e408565" providerId="Windows Live" clId="Web-{6F5A88CB-27C0-46E8-80B3-94895BD13346}" dt="2021-03-24T10:44:07.062" v="760"/>
          <ac:spMkLst>
            <pc:docMk/>
            <pc:sldMk cId="1221879894" sldId="259"/>
            <ac:spMk id="2" creationId="{9C979AA8-E43B-4CD7-9AE8-DD1030D382F5}"/>
          </ac:spMkLst>
        </pc:spChg>
        <pc:spChg chg="mod">
          <ac:chgData name=". LioFi" userId="e11783370e408565" providerId="Windows Live" clId="Web-{6F5A88CB-27C0-46E8-80B3-94895BD13346}" dt="2021-03-24T10:48:05.582" v="953" actId="20577"/>
          <ac:spMkLst>
            <pc:docMk/>
            <pc:sldMk cId="1221879894" sldId="259"/>
            <ac:spMk id="3" creationId="{2D407BFE-B2D1-4619-84A2-213555857BFF}"/>
          </ac:spMkLst>
        </pc:spChg>
        <pc:spChg chg="add">
          <ac:chgData name=". LioFi" userId="e11783370e408565" providerId="Windows Live" clId="Web-{6F5A88CB-27C0-46E8-80B3-94895BD13346}" dt="2021-03-24T10:44:07.062" v="760"/>
          <ac:spMkLst>
            <pc:docMk/>
            <pc:sldMk cId="1221879894" sldId="259"/>
            <ac:spMk id="8" creationId="{2029D5AD-8348-4446-B191-6A9B6FE03F21}"/>
          </ac:spMkLst>
        </pc:spChg>
        <pc:spChg chg="add">
          <ac:chgData name=". LioFi" userId="e11783370e408565" providerId="Windows Live" clId="Web-{6F5A88CB-27C0-46E8-80B3-94895BD13346}" dt="2021-03-24T10:44:07.062" v="760"/>
          <ac:spMkLst>
            <pc:docMk/>
            <pc:sldMk cId="1221879894" sldId="259"/>
            <ac:spMk id="10" creationId="{A3F395A2-2B64-4749-BD93-2F159C7E1FB5}"/>
          </ac:spMkLst>
        </pc:spChg>
        <pc:spChg chg="add">
          <ac:chgData name=". LioFi" userId="e11783370e408565" providerId="Windows Live" clId="Web-{6F5A88CB-27C0-46E8-80B3-94895BD13346}" dt="2021-03-24T10:44:07.062" v="760"/>
          <ac:spMkLst>
            <pc:docMk/>
            <pc:sldMk cId="1221879894" sldId="259"/>
            <ac:spMk id="12" creationId="{5CF0135B-EAB8-4CA0-896C-2D897ECD28BC}"/>
          </ac:spMkLst>
        </pc:spChg>
        <pc:spChg chg="add">
          <ac:chgData name=". LioFi" userId="e11783370e408565" providerId="Windows Live" clId="Web-{6F5A88CB-27C0-46E8-80B3-94895BD13346}" dt="2021-03-24T10:44:07.062" v="760"/>
          <ac:spMkLst>
            <pc:docMk/>
            <pc:sldMk cId="1221879894" sldId="259"/>
            <ac:spMk id="14" creationId="{92C3387C-D24F-4737-8A37-1DC5CFF09CFA}"/>
          </ac:spMkLst>
        </pc:spChg>
      </pc:sldChg>
      <pc:sldChg chg="addSp modSp new mod setBg addAnim">
        <pc:chgData name=". LioFi" userId="e11783370e408565" providerId="Windows Live" clId="Web-{6F5A88CB-27C0-46E8-80B3-94895BD13346}" dt="2021-03-24T10:50:56.070" v="969"/>
        <pc:sldMkLst>
          <pc:docMk/>
          <pc:sldMk cId="1159696693" sldId="260"/>
        </pc:sldMkLst>
        <pc:spChg chg="mod">
          <ac:chgData name=". LioFi" userId="e11783370e408565" providerId="Windows Live" clId="Web-{6F5A88CB-27C0-46E8-80B3-94895BD13346}" dt="2021-03-24T10:50:56.070" v="968"/>
          <ac:spMkLst>
            <pc:docMk/>
            <pc:sldMk cId="1159696693" sldId="260"/>
            <ac:spMk id="2" creationId="{A4E4B7A8-1468-4088-B92F-8FCFF65F9960}"/>
          </ac:spMkLst>
        </pc:spChg>
        <pc:spChg chg="add">
          <ac:chgData name=". LioFi" userId="e11783370e408565" providerId="Windows Live" clId="Web-{6F5A88CB-27C0-46E8-80B3-94895BD13346}" dt="2021-03-24T10:50:56.070" v="968"/>
          <ac:spMkLst>
            <pc:docMk/>
            <pc:sldMk cId="1159696693" sldId="260"/>
            <ac:spMk id="7" creationId="{8D06CE56-3881-4ADA-8CEF-D18B02C242A3}"/>
          </ac:spMkLst>
        </pc:spChg>
        <pc:spChg chg="add">
          <ac:chgData name=". LioFi" userId="e11783370e408565" providerId="Windows Live" clId="Web-{6F5A88CB-27C0-46E8-80B3-94895BD13346}" dt="2021-03-24T10:50:56.070" v="968"/>
          <ac:spMkLst>
            <pc:docMk/>
            <pc:sldMk cId="1159696693" sldId="260"/>
            <ac:spMk id="9" creationId="{79F3C543-62EC-4433-9C93-A2CD8764E9B4}"/>
          </ac:spMkLst>
        </pc:spChg>
        <pc:spChg chg="add">
          <ac:chgData name=". LioFi" userId="e11783370e408565" providerId="Windows Live" clId="Web-{6F5A88CB-27C0-46E8-80B3-94895BD13346}" dt="2021-03-24T10:50:56.070" v="968"/>
          <ac:spMkLst>
            <pc:docMk/>
            <pc:sldMk cId="1159696693" sldId="260"/>
            <ac:spMk id="11" creationId="{FFD48BC7-DC40-47DE-87EE-9F4B6ECB9ABB}"/>
          </ac:spMkLst>
        </pc:spChg>
        <pc:spChg chg="add">
          <ac:chgData name=". LioFi" userId="e11783370e408565" providerId="Windows Live" clId="Web-{6F5A88CB-27C0-46E8-80B3-94895BD13346}" dt="2021-03-24T10:50:56.070" v="968"/>
          <ac:spMkLst>
            <pc:docMk/>
            <pc:sldMk cId="1159696693" sldId="260"/>
            <ac:spMk id="13" creationId="{E502BBC7-2C76-46F3-BC24-5985BC13DB88}"/>
          </ac:spMkLst>
        </pc:spChg>
        <pc:spChg chg="add">
          <ac:chgData name=". LioFi" userId="e11783370e408565" providerId="Windows Live" clId="Web-{6F5A88CB-27C0-46E8-80B3-94895BD13346}" dt="2021-03-24T10:50:56.070" v="968"/>
          <ac:spMkLst>
            <pc:docMk/>
            <pc:sldMk cId="1159696693" sldId="260"/>
            <ac:spMk id="15" creationId="{9C45F024-2468-4D8A-9E11-BB2B1E0A3B37}"/>
          </ac:spMkLst>
        </pc:spChg>
        <pc:spChg chg="add">
          <ac:chgData name=". LioFi" userId="e11783370e408565" providerId="Windows Live" clId="Web-{6F5A88CB-27C0-46E8-80B3-94895BD13346}" dt="2021-03-24T10:50:56.070" v="968"/>
          <ac:spMkLst>
            <pc:docMk/>
            <pc:sldMk cId="1159696693" sldId="260"/>
            <ac:spMk id="17" creationId="{3629484E-3792-4B3D-89AD-7C8A1ED0E0D4}"/>
          </ac:spMkLst>
        </pc:spChg>
      </pc:sldChg>
      <pc:sldMasterChg chg="del delSldLayout">
        <pc:chgData name=". LioFi" userId="e11783370e408565" providerId="Windows Live" clId="Web-{6F5A88CB-27C0-46E8-80B3-94895BD13346}" dt="2021-03-24T09:53:47.019" v="0"/>
        <pc:sldMasterMkLst>
          <pc:docMk/>
          <pc:sldMasterMk cId="969930005" sldId="2147483700"/>
        </pc:sldMasterMkLst>
        <pc:sldLayoutChg chg="del">
          <pc:chgData name=". LioFi" userId="e11783370e408565" providerId="Windows Live" clId="Web-{6F5A88CB-27C0-46E8-80B3-94895BD13346}" dt="2021-03-24T09:53:47.019" v="0"/>
          <pc:sldLayoutMkLst>
            <pc:docMk/>
            <pc:sldMasterMk cId="969930005" sldId="2147483700"/>
            <pc:sldLayoutMk cId="436282129" sldId="2147483701"/>
          </pc:sldLayoutMkLst>
        </pc:sldLayoutChg>
        <pc:sldLayoutChg chg="del">
          <pc:chgData name=". LioFi" userId="e11783370e408565" providerId="Windows Live" clId="Web-{6F5A88CB-27C0-46E8-80B3-94895BD13346}" dt="2021-03-24T09:53:47.019" v="0"/>
          <pc:sldLayoutMkLst>
            <pc:docMk/>
            <pc:sldMasterMk cId="969930005" sldId="2147483700"/>
            <pc:sldLayoutMk cId="1762883536" sldId="2147483702"/>
          </pc:sldLayoutMkLst>
        </pc:sldLayoutChg>
        <pc:sldLayoutChg chg="del">
          <pc:chgData name=". LioFi" userId="e11783370e408565" providerId="Windows Live" clId="Web-{6F5A88CB-27C0-46E8-80B3-94895BD13346}" dt="2021-03-24T09:53:47.019" v="0"/>
          <pc:sldLayoutMkLst>
            <pc:docMk/>
            <pc:sldMasterMk cId="969930005" sldId="2147483700"/>
            <pc:sldLayoutMk cId="2328848493" sldId="2147483703"/>
          </pc:sldLayoutMkLst>
        </pc:sldLayoutChg>
        <pc:sldLayoutChg chg="del">
          <pc:chgData name=". LioFi" userId="e11783370e408565" providerId="Windows Live" clId="Web-{6F5A88CB-27C0-46E8-80B3-94895BD13346}" dt="2021-03-24T09:53:47.019" v="0"/>
          <pc:sldLayoutMkLst>
            <pc:docMk/>
            <pc:sldMasterMk cId="969930005" sldId="2147483700"/>
            <pc:sldLayoutMk cId="1924397729" sldId="2147483704"/>
          </pc:sldLayoutMkLst>
        </pc:sldLayoutChg>
        <pc:sldLayoutChg chg="del">
          <pc:chgData name=". LioFi" userId="e11783370e408565" providerId="Windows Live" clId="Web-{6F5A88CB-27C0-46E8-80B3-94895BD13346}" dt="2021-03-24T09:53:47.019" v="0"/>
          <pc:sldLayoutMkLst>
            <pc:docMk/>
            <pc:sldMasterMk cId="969930005" sldId="2147483700"/>
            <pc:sldLayoutMk cId="3950213617" sldId="2147483705"/>
          </pc:sldLayoutMkLst>
        </pc:sldLayoutChg>
        <pc:sldLayoutChg chg="del">
          <pc:chgData name=". LioFi" userId="e11783370e408565" providerId="Windows Live" clId="Web-{6F5A88CB-27C0-46E8-80B3-94895BD13346}" dt="2021-03-24T09:53:47.019" v="0"/>
          <pc:sldLayoutMkLst>
            <pc:docMk/>
            <pc:sldMasterMk cId="969930005" sldId="2147483700"/>
            <pc:sldLayoutMk cId="2867183134" sldId="2147483706"/>
          </pc:sldLayoutMkLst>
        </pc:sldLayoutChg>
        <pc:sldLayoutChg chg="del">
          <pc:chgData name=". LioFi" userId="e11783370e408565" providerId="Windows Live" clId="Web-{6F5A88CB-27C0-46E8-80B3-94895BD13346}" dt="2021-03-24T09:53:47.019" v="0"/>
          <pc:sldLayoutMkLst>
            <pc:docMk/>
            <pc:sldMasterMk cId="969930005" sldId="2147483700"/>
            <pc:sldLayoutMk cId="3833812791" sldId="2147483707"/>
          </pc:sldLayoutMkLst>
        </pc:sldLayoutChg>
        <pc:sldLayoutChg chg="del">
          <pc:chgData name=". LioFi" userId="e11783370e408565" providerId="Windows Live" clId="Web-{6F5A88CB-27C0-46E8-80B3-94895BD13346}" dt="2021-03-24T09:53:47.019" v="0"/>
          <pc:sldLayoutMkLst>
            <pc:docMk/>
            <pc:sldMasterMk cId="969930005" sldId="2147483700"/>
            <pc:sldLayoutMk cId="3693756745" sldId="2147483708"/>
          </pc:sldLayoutMkLst>
        </pc:sldLayoutChg>
        <pc:sldLayoutChg chg="del">
          <pc:chgData name=". LioFi" userId="e11783370e408565" providerId="Windows Live" clId="Web-{6F5A88CB-27C0-46E8-80B3-94895BD13346}" dt="2021-03-24T09:53:47.019" v="0"/>
          <pc:sldLayoutMkLst>
            <pc:docMk/>
            <pc:sldMasterMk cId="969930005" sldId="2147483700"/>
            <pc:sldLayoutMk cId="776839468" sldId="2147483709"/>
          </pc:sldLayoutMkLst>
        </pc:sldLayoutChg>
        <pc:sldLayoutChg chg="del">
          <pc:chgData name=". LioFi" userId="e11783370e408565" providerId="Windows Live" clId="Web-{6F5A88CB-27C0-46E8-80B3-94895BD13346}" dt="2021-03-24T09:53:47.019" v="0"/>
          <pc:sldLayoutMkLst>
            <pc:docMk/>
            <pc:sldMasterMk cId="969930005" sldId="2147483700"/>
            <pc:sldLayoutMk cId="1676350301" sldId="2147483710"/>
          </pc:sldLayoutMkLst>
        </pc:sldLayoutChg>
        <pc:sldLayoutChg chg="del">
          <pc:chgData name=". LioFi" userId="e11783370e408565" providerId="Windows Live" clId="Web-{6F5A88CB-27C0-46E8-80B3-94895BD13346}" dt="2021-03-24T09:53:47.019" v="0"/>
          <pc:sldLayoutMkLst>
            <pc:docMk/>
            <pc:sldMasterMk cId="969930005" sldId="2147483700"/>
            <pc:sldLayoutMk cId="3504616136" sldId="2147483711"/>
          </pc:sldLayoutMkLst>
        </pc:sldLayoutChg>
      </pc:sldMasterChg>
      <pc:sldMasterChg chg="add del addSldLayout delSldLayout">
        <pc:chgData name=". LioFi" userId="e11783370e408565" providerId="Windows Live" clId="Web-{6F5A88CB-27C0-46E8-80B3-94895BD13346}" dt="2021-03-24T09:54:11.473" v="2"/>
        <pc:sldMasterMkLst>
          <pc:docMk/>
          <pc:sldMasterMk cId="2470339825" sldId="2147483803"/>
        </pc:sldMasterMkLst>
        <pc:sldLayoutChg chg="add del">
          <pc:chgData name=". LioFi" userId="e11783370e408565" providerId="Windows Live" clId="Web-{6F5A88CB-27C0-46E8-80B3-94895BD13346}" dt="2021-03-24T09:54:11.473" v="2"/>
          <pc:sldLayoutMkLst>
            <pc:docMk/>
            <pc:sldMasterMk cId="2470339825" sldId="2147483803"/>
            <pc:sldLayoutMk cId="2267751799" sldId="2147483792"/>
          </pc:sldLayoutMkLst>
        </pc:sldLayoutChg>
        <pc:sldLayoutChg chg="add del">
          <pc:chgData name=". LioFi" userId="e11783370e408565" providerId="Windows Live" clId="Web-{6F5A88CB-27C0-46E8-80B3-94895BD13346}" dt="2021-03-24T09:54:11.473" v="2"/>
          <pc:sldLayoutMkLst>
            <pc:docMk/>
            <pc:sldMasterMk cId="2470339825" sldId="2147483803"/>
            <pc:sldLayoutMk cId="1809117674" sldId="2147483793"/>
          </pc:sldLayoutMkLst>
        </pc:sldLayoutChg>
        <pc:sldLayoutChg chg="add del">
          <pc:chgData name=". LioFi" userId="e11783370e408565" providerId="Windows Live" clId="Web-{6F5A88CB-27C0-46E8-80B3-94895BD13346}" dt="2021-03-24T09:54:11.473" v="2"/>
          <pc:sldLayoutMkLst>
            <pc:docMk/>
            <pc:sldMasterMk cId="2470339825" sldId="2147483803"/>
            <pc:sldLayoutMk cId="2765146480" sldId="2147483794"/>
          </pc:sldLayoutMkLst>
        </pc:sldLayoutChg>
        <pc:sldLayoutChg chg="add del">
          <pc:chgData name=". LioFi" userId="e11783370e408565" providerId="Windows Live" clId="Web-{6F5A88CB-27C0-46E8-80B3-94895BD13346}" dt="2021-03-24T09:54:11.473" v="2"/>
          <pc:sldLayoutMkLst>
            <pc:docMk/>
            <pc:sldMasterMk cId="2470339825" sldId="2147483803"/>
            <pc:sldLayoutMk cId="766218830" sldId="2147483795"/>
          </pc:sldLayoutMkLst>
        </pc:sldLayoutChg>
        <pc:sldLayoutChg chg="add del">
          <pc:chgData name=". LioFi" userId="e11783370e408565" providerId="Windows Live" clId="Web-{6F5A88CB-27C0-46E8-80B3-94895BD13346}" dt="2021-03-24T09:54:11.473" v="2"/>
          <pc:sldLayoutMkLst>
            <pc:docMk/>
            <pc:sldMasterMk cId="2470339825" sldId="2147483803"/>
            <pc:sldLayoutMk cId="2309933034" sldId="2147483796"/>
          </pc:sldLayoutMkLst>
        </pc:sldLayoutChg>
        <pc:sldLayoutChg chg="add del">
          <pc:chgData name=". LioFi" userId="e11783370e408565" providerId="Windows Live" clId="Web-{6F5A88CB-27C0-46E8-80B3-94895BD13346}" dt="2021-03-24T09:54:11.473" v="2"/>
          <pc:sldLayoutMkLst>
            <pc:docMk/>
            <pc:sldMasterMk cId="2470339825" sldId="2147483803"/>
            <pc:sldLayoutMk cId="3052598841" sldId="2147483797"/>
          </pc:sldLayoutMkLst>
        </pc:sldLayoutChg>
        <pc:sldLayoutChg chg="add del">
          <pc:chgData name=". LioFi" userId="e11783370e408565" providerId="Windows Live" clId="Web-{6F5A88CB-27C0-46E8-80B3-94895BD13346}" dt="2021-03-24T09:54:11.473" v="2"/>
          <pc:sldLayoutMkLst>
            <pc:docMk/>
            <pc:sldMasterMk cId="2470339825" sldId="2147483803"/>
            <pc:sldLayoutMk cId="3231102750" sldId="2147483798"/>
          </pc:sldLayoutMkLst>
        </pc:sldLayoutChg>
        <pc:sldLayoutChg chg="add del">
          <pc:chgData name=". LioFi" userId="e11783370e408565" providerId="Windows Live" clId="Web-{6F5A88CB-27C0-46E8-80B3-94895BD13346}" dt="2021-03-24T09:54:11.473" v="2"/>
          <pc:sldLayoutMkLst>
            <pc:docMk/>
            <pc:sldMasterMk cId="2470339825" sldId="2147483803"/>
            <pc:sldLayoutMk cId="4138432179" sldId="2147483799"/>
          </pc:sldLayoutMkLst>
        </pc:sldLayoutChg>
        <pc:sldLayoutChg chg="add del">
          <pc:chgData name=". LioFi" userId="e11783370e408565" providerId="Windows Live" clId="Web-{6F5A88CB-27C0-46E8-80B3-94895BD13346}" dt="2021-03-24T09:54:11.473" v="2"/>
          <pc:sldLayoutMkLst>
            <pc:docMk/>
            <pc:sldMasterMk cId="2470339825" sldId="2147483803"/>
            <pc:sldLayoutMk cId="3723335582" sldId="2147483800"/>
          </pc:sldLayoutMkLst>
        </pc:sldLayoutChg>
        <pc:sldLayoutChg chg="add del">
          <pc:chgData name=". LioFi" userId="e11783370e408565" providerId="Windows Live" clId="Web-{6F5A88CB-27C0-46E8-80B3-94895BD13346}" dt="2021-03-24T09:54:11.473" v="2"/>
          <pc:sldLayoutMkLst>
            <pc:docMk/>
            <pc:sldMasterMk cId="2470339825" sldId="2147483803"/>
            <pc:sldLayoutMk cId="2195723980" sldId="2147483801"/>
          </pc:sldLayoutMkLst>
        </pc:sldLayoutChg>
        <pc:sldLayoutChg chg="add del">
          <pc:chgData name=". LioFi" userId="e11783370e408565" providerId="Windows Live" clId="Web-{6F5A88CB-27C0-46E8-80B3-94895BD13346}" dt="2021-03-24T09:54:11.473" v="2"/>
          <pc:sldLayoutMkLst>
            <pc:docMk/>
            <pc:sldMasterMk cId="2470339825" sldId="2147483803"/>
            <pc:sldLayoutMk cId="2995421229" sldId="2147483802"/>
          </pc:sldLayoutMkLst>
        </pc:sldLayoutChg>
      </pc:sldMasterChg>
      <pc:sldMasterChg chg="add addSldLayout">
        <pc:chgData name=". LioFi" userId="e11783370e408565" providerId="Windows Live" clId="Web-{6F5A88CB-27C0-46E8-80B3-94895BD13346}" dt="2021-03-24T09:54:11.473" v="2"/>
        <pc:sldMasterMkLst>
          <pc:docMk/>
          <pc:sldMasterMk cId="3846503253" sldId="2147483827"/>
        </pc:sldMasterMkLst>
        <pc:sldLayoutChg chg="add">
          <pc:chgData name=". LioFi" userId="e11783370e408565" providerId="Windows Live" clId="Web-{6F5A88CB-27C0-46E8-80B3-94895BD13346}" dt="2021-03-24T09:54:11.473" v="2"/>
          <pc:sldLayoutMkLst>
            <pc:docMk/>
            <pc:sldMasterMk cId="3846503253" sldId="2147483827"/>
            <pc:sldLayoutMk cId="2394583782" sldId="2147483816"/>
          </pc:sldLayoutMkLst>
        </pc:sldLayoutChg>
        <pc:sldLayoutChg chg="add">
          <pc:chgData name=". LioFi" userId="e11783370e408565" providerId="Windows Live" clId="Web-{6F5A88CB-27C0-46E8-80B3-94895BD13346}" dt="2021-03-24T09:54:11.473" v="2"/>
          <pc:sldLayoutMkLst>
            <pc:docMk/>
            <pc:sldMasterMk cId="3846503253" sldId="2147483827"/>
            <pc:sldLayoutMk cId="3513865959" sldId="2147483817"/>
          </pc:sldLayoutMkLst>
        </pc:sldLayoutChg>
        <pc:sldLayoutChg chg="add">
          <pc:chgData name=". LioFi" userId="e11783370e408565" providerId="Windows Live" clId="Web-{6F5A88CB-27C0-46E8-80B3-94895BD13346}" dt="2021-03-24T09:54:11.473" v="2"/>
          <pc:sldLayoutMkLst>
            <pc:docMk/>
            <pc:sldMasterMk cId="3846503253" sldId="2147483827"/>
            <pc:sldLayoutMk cId="3795312975" sldId="2147483818"/>
          </pc:sldLayoutMkLst>
        </pc:sldLayoutChg>
        <pc:sldLayoutChg chg="add">
          <pc:chgData name=". LioFi" userId="e11783370e408565" providerId="Windows Live" clId="Web-{6F5A88CB-27C0-46E8-80B3-94895BD13346}" dt="2021-03-24T09:54:11.473" v="2"/>
          <pc:sldLayoutMkLst>
            <pc:docMk/>
            <pc:sldMasterMk cId="3846503253" sldId="2147483827"/>
            <pc:sldLayoutMk cId="3920347768" sldId="2147483819"/>
          </pc:sldLayoutMkLst>
        </pc:sldLayoutChg>
        <pc:sldLayoutChg chg="add">
          <pc:chgData name=". LioFi" userId="e11783370e408565" providerId="Windows Live" clId="Web-{6F5A88CB-27C0-46E8-80B3-94895BD13346}" dt="2021-03-24T09:54:11.473" v="2"/>
          <pc:sldLayoutMkLst>
            <pc:docMk/>
            <pc:sldMasterMk cId="3846503253" sldId="2147483827"/>
            <pc:sldLayoutMk cId="1332223256" sldId="2147483820"/>
          </pc:sldLayoutMkLst>
        </pc:sldLayoutChg>
        <pc:sldLayoutChg chg="add">
          <pc:chgData name=". LioFi" userId="e11783370e408565" providerId="Windows Live" clId="Web-{6F5A88CB-27C0-46E8-80B3-94895BD13346}" dt="2021-03-24T09:54:11.473" v="2"/>
          <pc:sldLayoutMkLst>
            <pc:docMk/>
            <pc:sldMasterMk cId="3846503253" sldId="2147483827"/>
            <pc:sldLayoutMk cId="3882304567" sldId="2147483821"/>
          </pc:sldLayoutMkLst>
        </pc:sldLayoutChg>
        <pc:sldLayoutChg chg="add">
          <pc:chgData name=". LioFi" userId="e11783370e408565" providerId="Windows Live" clId="Web-{6F5A88CB-27C0-46E8-80B3-94895BD13346}" dt="2021-03-24T09:54:11.473" v="2"/>
          <pc:sldLayoutMkLst>
            <pc:docMk/>
            <pc:sldMasterMk cId="3846503253" sldId="2147483827"/>
            <pc:sldLayoutMk cId="2466723542" sldId="2147483822"/>
          </pc:sldLayoutMkLst>
        </pc:sldLayoutChg>
        <pc:sldLayoutChg chg="add">
          <pc:chgData name=". LioFi" userId="e11783370e408565" providerId="Windows Live" clId="Web-{6F5A88CB-27C0-46E8-80B3-94895BD13346}" dt="2021-03-24T09:54:11.473" v="2"/>
          <pc:sldLayoutMkLst>
            <pc:docMk/>
            <pc:sldMasterMk cId="3846503253" sldId="2147483827"/>
            <pc:sldLayoutMk cId="2136721968" sldId="2147483823"/>
          </pc:sldLayoutMkLst>
        </pc:sldLayoutChg>
        <pc:sldLayoutChg chg="add">
          <pc:chgData name=". LioFi" userId="e11783370e408565" providerId="Windows Live" clId="Web-{6F5A88CB-27C0-46E8-80B3-94895BD13346}" dt="2021-03-24T09:54:11.473" v="2"/>
          <pc:sldLayoutMkLst>
            <pc:docMk/>
            <pc:sldMasterMk cId="3846503253" sldId="2147483827"/>
            <pc:sldLayoutMk cId="265215218" sldId="2147483824"/>
          </pc:sldLayoutMkLst>
        </pc:sldLayoutChg>
        <pc:sldLayoutChg chg="add">
          <pc:chgData name=". LioFi" userId="e11783370e408565" providerId="Windows Live" clId="Web-{6F5A88CB-27C0-46E8-80B3-94895BD13346}" dt="2021-03-24T09:54:11.473" v="2"/>
          <pc:sldLayoutMkLst>
            <pc:docMk/>
            <pc:sldMasterMk cId="3846503253" sldId="2147483827"/>
            <pc:sldLayoutMk cId="1226540162" sldId="2147483825"/>
          </pc:sldLayoutMkLst>
        </pc:sldLayoutChg>
        <pc:sldLayoutChg chg="add">
          <pc:chgData name=". LioFi" userId="e11783370e408565" providerId="Windows Live" clId="Web-{6F5A88CB-27C0-46E8-80B3-94895BD13346}" dt="2021-03-24T09:54:11.473" v="2"/>
          <pc:sldLayoutMkLst>
            <pc:docMk/>
            <pc:sldMasterMk cId="3846503253" sldId="2147483827"/>
            <pc:sldLayoutMk cId="1328077328" sldId="2147483826"/>
          </pc:sldLayoutMkLst>
        </pc:sldLayoutChg>
      </pc:sldMasterChg>
    </pc:docChg>
  </pc:docChgLst>
  <pc:docChgLst>
    <pc:chgData name=". LioFi" userId="e11783370e408565" providerId="Windows Live" clId="Web-{A536B05E-D891-4A7E-8A5A-506053F58FE5}"/>
    <pc:docChg chg="modSld">
      <pc:chgData name=". LioFi" userId="e11783370e408565" providerId="Windows Live" clId="Web-{A536B05E-D891-4A7E-8A5A-506053F58FE5}" dt="2021-03-24T11:31:16.567" v="25" actId="20577"/>
      <pc:docMkLst>
        <pc:docMk/>
      </pc:docMkLst>
      <pc:sldChg chg="modSp">
        <pc:chgData name=". LioFi" userId="e11783370e408565" providerId="Windows Live" clId="Web-{A536B05E-D891-4A7E-8A5A-506053F58FE5}" dt="2021-03-24T11:31:16.567" v="25" actId="20577"/>
        <pc:sldMkLst>
          <pc:docMk/>
          <pc:sldMk cId="1221879894" sldId="259"/>
        </pc:sldMkLst>
        <pc:spChg chg="mod">
          <ac:chgData name=". LioFi" userId="e11783370e408565" providerId="Windows Live" clId="Web-{A536B05E-D891-4A7E-8A5A-506053F58FE5}" dt="2021-03-24T11:31:16.567" v="25" actId="20577"/>
          <ac:spMkLst>
            <pc:docMk/>
            <pc:sldMk cId="1221879894" sldId="259"/>
            <ac:spMk id="3" creationId="{2D407BFE-B2D1-4619-84A2-213555857BFF}"/>
          </ac:spMkLst>
        </pc:spChg>
      </pc:sldChg>
    </pc:docChg>
  </pc:docChgLst>
  <pc:docChgLst>
    <pc:chgData name=". LioFi" userId="e11783370e408565" providerId="Windows Live" clId="Web-{991FDC3A-CF7B-4050-A53B-0CD25DCEBE3A}"/>
    <pc:docChg chg="modSld">
      <pc:chgData name=". LioFi" userId="e11783370e408565" providerId="Windows Live" clId="Web-{991FDC3A-CF7B-4050-A53B-0CD25DCEBE3A}" dt="2021-03-24T11:23:55.519" v="40"/>
      <pc:docMkLst>
        <pc:docMk/>
      </pc:docMkLst>
      <pc:sldChg chg="delAnim modAnim">
        <pc:chgData name=". LioFi" userId="e11783370e408565" providerId="Windows Live" clId="Web-{991FDC3A-CF7B-4050-A53B-0CD25DCEBE3A}" dt="2021-03-24T11:23:29.894" v="39"/>
        <pc:sldMkLst>
          <pc:docMk/>
          <pc:sldMk cId="1166876222" sldId="256"/>
        </pc:sldMkLst>
      </pc:sldChg>
      <pc:sldChg chg="modSp">
        <pc:chgData name=". LioFi" userId="e11783370e408565" providerId="Windows Live" clId="Web-{991FDC3A-CF7B-4050-A53B-0CD25DCEBE3A}" dt="2021-03-24T11:18:15.966" v="27" actId="20577"/>
        <pc:sldMkLst>
          <pc:docMk/>
          <pc:sldMk cId="3088192136" sldId="257"/>
        </pc:sldMkLst>
        <pc:spChg chg="mod">
          <ac:chgData name=". LioFi" userId="e11783370e408565" providerId="Windows Live" clId="Web-{991FDC3A-CF7B-4050-A53B-0CD25DCEBE3A}" dt="2021-03-24T11:18:15.966" v="27" actId="20577"/>
          <ac:spMkLst>
            <pc:docMk/>
            <pc:sldMk cId="3088192136" sldId="257"/>
            <ac:spMk id="2" creationId="{78602350-F909-4B1C-A8C6-2C6F3A45CA1C}"/>
          </ac:spMkLst>
        </pc:spChg>
        <pc:spChg chg="mod">
          <ac:chgData name=". LioFi" userId="e11783370e408565" providerId="Windows Live" clId="Web-{991FDC3A-CF7B-4050-A53B-0CD25DCEBE3A}" dt="2021-03-24T10:55:35.402" v="8" actId="1076"/>
          <ac:spMkLst>
            <pc:docMk/>
            <pc:sldMk cId="3088192136" sldId="257"/>
            <ac:spMk id="30" creationId="{BC283AAA-7E0A-437E-A305-BCEDD6425E25}"/>
          </ac:spMkLst>
        </pc:spChg>
      </pc:sldChg>
      <pc:sldChg chg="modSp">
        <pc:chgData name=". LioFi" userId="e11783370e408565" providerId="Windows Live" clId="Web-{991FDC3A-CF7B-4050-A53B-0CD25DCEBE3A}" dt="2021-03-24T11:20:49.578" v="37" actId="20577"/>
        <pc:sldMkLst>
          <pc:docMk/>
          <pc:sldMk cId="1221879894" sldId="259"/>
        </pc:sldMkLst>
        <pc:spChg chg="mod">
          <ac:chgData name=". LioFi" userId="e11783370e408565" providerId="Windows Live" clId="Web-{991FDC3A-CF7B-4050-A53B-0CD25DCEBE3A}" dt="2021-03-24T11:20:49.578" v="37" actId="20577"/>
          <ac:spMkLst>
            <pc:docMk/>
            <pc:sldMk cId="1221879894" sldId="259"/>
            <ac:spMk id="3" creationId="{2D407BFE-B2D1-4619-84A2-213555857BFF}"/>
          </ac:spMkLst>
        </pc:spChg>
      </pc:sldChg>
      <pc:sldChg chg="delAnim modAnim">
        <pc:chgData name=". LioFi" userId="e11783370e408565" providerId="Windows Live" clId="Web-{991FDC3A-CF7B-4050-A53B-0CD25DCEBE3A}" dt="2021-03-24T11:23:55.519" v="40"/>
        <pc:sldMkLst>
          <pc:docMk/>
          <pc:sldMk cId="1159696693" sldId="260"/>
        </pc:sldMkLst>
      </pc:sldChg>
    </pc:docChg>
  </pc:docChgLst>
  <pc:docChgLst>
    <pc:chgData name=". LioFi" userId="e11783370e408565" providerId="Windows Live" clId="Web-{B1A26E0F-44BB-4C6C-B195-D49A01EE5247}"/>
    <pc:docChg chg="modSld">
      <pc:chgData name=". LioFi" userId="e11783370e408565" providerId="Windows Live" clId="Web-{B1A26E0F-44BB-4C6C-B195-D49A01EE5247}" dt="2021-03-25T12:56:05.223" v="81" actId="20577"/>
      <pc:docMkLst>
        <pc:docMk/>
      </pc:docMkLst>
      <pc:sldChg chg="modSp">
        <pc:chgData name=". LioFi" userId="e11783370e408565" providerId="Windows Live" clId="Web-{B1A26E0F-44BB-4C6C-B195-D49A01EE5247}" dt="2021-03-25T12:56:05.223" v="81" actId="20577"/>
        <pc:sldMkLst>
          <pc:docMk/>
          <pc:sldMk cId="1221879894" sldId="259"/>
        </pc:sldMkLst>
        <pc:spChg chg="mod">
          <ac:chgData name=". LioFi" userId="e11783370e408565" providerId="Windows Live" clId="Web-{B1A26E0F-44BB-4C6C-B195-D49A01EE5247}" dt="2021-03-25T12:56:05.223" v="81" actId="20577"/>
          <ac:spMkLst>
            <pc:docMk/>
            <pc:sldMk cId="1221879894" sldId="259"/>
            <ac:spMk id="3" creationId="{2D407BFE-B2D1-4619-84A2-213555857BF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19BF1-9CAF-4B9B-BA7F-4614ADE92C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9EFF21-8D6C-4B80-95E6-89A4C14156FA}">
      <dgm:prSet/>
      <dgm:spPr/>
      <dgm:t>
        <a:bodyPr/>
        <a:lstStyle/>
        <a:p>
          <a:r>
            <a:rPr lang="ru-RU"/>
            <a:t>Программа решает обе ключевые проблемы.</a:t>
          </a:r>
          <a:endParaRPr lang="en-US"/>
        </a:p>
      </dgm:t>
    </dgm:pt>
    <dgm:pt modelId="{1B7BD03F-D1DC-4CFD-A673-B69AB88ACD01}" type="parTrans" cxnId="{F70D0A0F-0EEC-4147-9858-1A151BFD8750}">
      <dgm:prSet/>
      <dgm:spPr/>
      <dgm:t>
        <a:bodyPr/>
        <a:lstStyle/>
        <a:p>
          <a:endParaRPr lang="en-US"/>
        </a:p>
      </dgm:t>
    </dgm:pt>
    <dgm:pt modelId="{CB07AFE4-C75B-426F-BD6F-9ED97B15A511}" type="sibTrans" cxnId="{F70D0A0F-0EEC-4147-9858-1A151BFD8750}">
      <dgm:prSet/>
      <dgm:spPr/>
      <dgm:t>
        <a:bodyPr/>
        <a:lstStyle/>
        <a:p>
          <a:endParaRPr lang="en-US"/>
        </a:p>
      </dgm:t>
    </dgm:pt>
    <dgm:pt modelId="{917F3D19-880F-4ABA-88A7-8A113F6F5C54}">
      <dgm:prSet/>
      <dgm:spPr/>
      <dgm:t>
        <a:bodyPr/>
        <a:lstStyle/>
        <a:p>
          <a:r>
            <a:rPr lang="ru-RU"/>
            <a:t>Благодаря интуитивно понятному интерфейсу можно без проблем заносить новые данные, изменять и удалять старые.</a:t>
          </a:r>
          <a:endParaRPr lang="en-US"/>
        </a:p>
      </dgm:t>
    </dgm:pt>
    <dgm:pt modelId="{CE552020-FC40-46C3-BD97-D632C9182322}" type="parTrans" cxnId="{CE38D8D2-74B4-4292-8096-2ECADDE4EB7D}">
      <dgm:prSet/>
      <dgm:spPr/>
      <dgm:t>
        <a:bodyPr/>
        <a:lstStyle/>
        <a:p>
          <a:endParaRPr lang="en-US"/>
        </a:p>
      </dgm:t>
    </dgm:pt>
    <dgm:pt modelId="{FDFE891A-3423-4FE5-8FEE-1261A1C2C295}" type="sibTrans" cxnId="{CE38D8D2-74B4-4292-8096-2ECADDE4EB7D}">
      <dgm:prSet/>
      <dgm:spPr/>
      <dgm:t>
        <a:bodyPr/>
        <a:lstStyle/>
        <a:p>
          <a:endParaRPr lang="en-US"/>
        </a:p>
      </dgm:t>
    </dgm:pt>
    <dgm:pt modelId="{565D0E31-AFE6-4FAE-AE71-1452B8FE3974}">
      <dgm:prSet/>
      <dgm:spPr/>
      <dgm:t>
        <a:bodyPr/>
        <a:lstStyle/>
        <a:p>
          <a:r>
            <a:rPr lang="ru-RU"/>
            <a:t>Теперь Ваш компьютер заменят огромное количество бумаги. Все данные надежно хранятся в Вашей системе.</a:t>
          </a:r>
          <a:endParaRPr lang="en-US"/>
        </a:p>
      </dgm:t>
    </dgm:pt>
    <dgm:pt modelId="{A15558BA-8181-48B2-A7EB-E68CB8FC563E}" type="parTrans" cxnId="{B725B910-BE0A-4660-8397-9DE0028E6C78}">
      <dgm:prSet/>
      <dgm:spPr/>
      <dgm:t>
        <a:bodyPr/>
        <a:lstStyle/>
        <a:p>
          <a:endParaRPr lang="en-US"/>
        </a:p>
      </dgm:t>
    </dgm:pt>
    <dgm:pt modelId="{A515D069-59F3-46F7-BA9A-8D8EDF0FEEDF}" type="sibTrans" cxnId="{B725B910-BE0A-4660-8397-9DE0028E6C78}">
      <dgm:prSet/>
      <dgm:spPr/>
      <dgm:t>
        <a:bodyPr/>
        <a:lstStyle/>
        <a:p>
          <a:endParaRPr lang="en-US"/>
        </a:p>
      </dgm:t>
    </dgm:pt>
    <dgm:pt modelId="{2D61FFC0-2A56-44C9-8E1C-7C597A0013AC}" type="pres">
      <dgm:prSet presAssocID="{CA619BF1-9CAF-4B9B-BA7F-4614ADE92C80}" presName="linear" presStyleCnt="0">
        <dgm:presLayoutVars>
          <dgm:animLvl val="lvl"/>
          <dgm:resizeHandles val="exact"/>
        </dgm:presLayoutVars>
      </dgm:prSet>
      <dgm:spPr/>
    </dgm:pt>
    <dgm:pt modelId="{7347CE98-4345-4AC7-B16C-9C9F6691A1DB}" type="pres">
      <dgm:prSet presAssocID="{859EFF21-8D6C-4B80-95E6-89A4C14156F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0BD584-037D-4CC6-915B-4DC8999916D1}" type="pres">
      <dgm:prSet presAssocID="{859EFF21-8D6C-4B80-95E6-89A4C14156F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7457504-5493-41B3-9330-CF2B1524DE6C}" type="presOf" srcId="{859EFF21-8D6C-4B80-95E6-89A4C14156FA}" destId="{7347CE98-4345-4AC7-B16C-9C9F6691A1DB}" srcOrd="0" destOrd="0" presId="urn:microsoft.com/office/officeart/2005/8/layout/vList2"/>
    <dgm:cxn modelId="{F70D0A0F-0EEC-4147-9858-1A151BFD8750}" srcId="{CA619BF1-9CAF-4B9B-BA7F-4614ADE92C80}" destId="{859EFF21-8D6C-4B80-95E6-89A4C14156FA}" srcOrd="0" destOrd="0" parTransId="{1B7BD03F-D1DC-4CFD-A673-B69AB88ACD01}" sibTransId="{CB07AFE4-C75B-426F-BD6F-9ED97B15A511}"/>
    <dgm:cxn modelId="{B725B910-BE0A-4660-8397-9DE0028E6C78}" srcId="{859EFF21-8D6C-4B80-95E6-89A4C14156FA}" destId="{565D0E31-AFE6-4FAE-AE71-1452B8FE3974}" srcOrd="1" destOrd="0" parTransId="{A15558BA-8181-48B2-A7EB-E68CB8FC563E}" sibTransId="{A515D069-59F3-46F7-BA9A-8D8EDF0FEEDF}"/>
    <dgm:cxn modelId="{975B496C-DC15-4E3A-9F57-BDEB3C2E0C6F}" type="presOf" srcId="{565D0E31-AFE6-4FAE-AE71-1452B8FE3974}" destId="{E10BD584-037D-4CC6-915B-4DC8999916D1}" srcOrd="0" destOrd="1" presId="urn:microsoft.com/office/officeart/2005/8/layout/vList2"/>
    <dgm:cxn modelId="{54EC2EC7-F35D-4E6D-BA48-4718081BEDFC}" type="presOf" srcId="{917F3D19-880F-4ABA-88A7-8A113F6F5C54}" destId="{E10BD584-037D-4CC6-915B-4DC8999916D1}" srcOrd="0" destOrd="0" presId="urn:microsoft.com/office/officeart/2005/8/layout/vList2"/>
    <dgm:cxn modelId="{CE38D8D2-74B4-4292-8096-2ECADDE4EB7D}" srcId="{859EFF21-8D6C-4B80-95E6-89A4C14156FA}" destId="{917F3D19-880F-4ABA-88A7-8A113F6F5C54}" srcOrd="0" destOrd="0" parTransId="{CE552020-FC40-46C3-BD97-D632C9182322}" sibTransId="{FDFE891A-3423-4FE5-8FEE-1261A1C2C295}"/>
    <dgm:cxn modelId="{0135CEFF-FE34-4485-9E89-527E987AC655}" type="presOf" srcId="{CA619BF1-9CAF-4B9B-BA7F-4614ADE92C80}" destId="{2D61FFC0-2A56-44C9-8E1C-7C597A0013AC}" srcOrd="0" destOrd="0" presId="urn:microsoft.com/office/officeart/2005/8/layout/vList2"/>
    <dgm:cxn modelId="{C592B63B-D6EB-4F3D-A3A6-B62D1585CDF9}" type="presParOf" srcId="{2D61FFC0-2A56-44C9-8E1C-7C597A0013AC}" destId="{7347CE98-4345-4AC7-B16C-9C9F6691A1DB}" srcOrd="0" destOrd="0" presId="urn:microsoft.com/office/officeart/2005/8/layout/vList2"/>
    <dgm:cxn modelId="{FBC4546A-EA15-4586-8389-07887C87682E}" type="presParOf" srcId="{2D61FFC0-2A56-44C9-8E1C-7C597A0013AC}" destId="{E10BD584-037D-4CC6-915B-4DC8999916D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7CE98-4345-4AC7-B16C-9C9F6691A1DB}">
      <dsp:nvSpPr>
        <dsp:cNvPr id="0" name=""/>
        <dsp:cNvSpPr/>
      </dsp:nvSpPr>
      <dsp:spPr>
        <a:xfrm>
          <a:off x="0" y="197810"/>
          <a:ext cx="10168127" cy="958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/>
            <a:t>Программа решает обе ключевые проблемы.</a:t>
          </a:r>
          <a:endParaRPr lang="en-US" sz="3900" kern="1200"/>
        </a:p>
      </dsp:txBody>
      <dsp:txXfrm>
        <a:off x="46777" y="244587"/>
        <a:ext cx="10074573" cy="864676"/>
      </dsp:txXfrm>
    </dsp:sp>
    <dsp:sp modelId="{E10BD584-037D-4CC6-915B-4DC8999916D1}">
      <dsp:nvSpPr>
        <dsp:cNvPr id="0" name=""/>
        <dsp:cNvSpPr/>
      </dsp:nvSpPr>
      <dsp:spPr>
        <a:xfrm>
          <a:off x="0" y="1156040"/>
          <a:ext cx="10168127" cy="2341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8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3000" kern="1200"/>
            <a:t>Благодаря интуитивно понятному интерфейсу можно без проблем заносить новые данные, изменять и удалять старые.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3000" kern="1200"/>
            <a:t>Теперь Ваш компьютер заменят огромное количество бумаги. Все данные надежно хранятся в Вашей системе.</a:t>
          </a:r>
          <a:endParaRPr lang="en-US" sz="3000" kern="1200"/>
        </a:p>
      </dsp:txBody>
      <dsp:txXfrm>
        <a:off x="0" y="1156040"/>
        <a:ext cx="10168127" cy="2341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72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4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0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2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4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8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1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A4894-8F32-45D0-AA45-FF43DC38E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10" y="1365472"/>
            <a:ext cx="10978470" cy="3564636"/>
          </a:xfrm>
        </p:spPr>
        <p:txBody>
          <a:bodyPr anchor="ctr">
            <a:normAutofit/>
          </a:bodyPr>
          <a:lstStyle/>
          <a:p>
            <a:r>
              <a:rPr lang="ru-RU" sz="8800">
                <a:cs typeface="Calibri Light"/>
              </a:rPr>
              <a:t>Журнал термометрии</a:t>
            </a:r>
            <a:endParaRPr lang="ru-RU" sz="88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6C810F-0594-4890-88B8-8956033FC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45" y="5859463"/>
            <a:ext cx="10927080" cy="4872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ru-RU" sz="2000" dirty="0">
                <a:cs typeface="Calibri"/>
              </a:rPr>
              <a:t>Программный продукт</a:t>
            </a:r>
            <a:endParaRPr lang="ru-RU" sz="20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687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602350-F909-4B1C-A8C6-2C6F3A45CA1C}"/>
              </a:ext>
            </a:extLst>
          </p:cNvPr>
          <p:cNvSpPr txBox="1"/>
          <p:nvPr/>
        </p:nvSpPr>
        <p:spPr>
          <a:xfrm>
            <a:off x="5434149" y="932688"/>
            <a:ext cx="5916603" cy="49926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>
                <a:ea typeface="+mn-lt"/>
                <a:cs typeface="+mn-lt"/>
              </a:rPr>
              <a:t>В </a:t>
            </a:r>
            <a:r>
              <a:rPr lang="en-US" sz="2400" err="1">
                <a:ea typeface="+mn-lt"/>
                <a:cs typeface="+mn-lt"/>
              </a:rPr>
              <a:t>связи</a:t>
            </a:r>
            <a:r>
              <a:rPr lang="en-US" sz="2400" dirty="0">
                <a:ea typeface="+mn-lt"/>
                <a:cs typeface="+mn-lt"/>
              </a:rPr>
              <a:t> с </a:t>
            </a:r>
            <a:r>
              <a:rPr lang="en-US" sz="2400" err="1">
                <a:ea typeface="+mn-lt"/>
                <a:cs typeface="+mn-lt"/>
              </a:rPr>
              <a:t>ситуацией</a:t>
            </a:r>
            <a:r>
              <a:rPr lang="en-US" sz="2400" dirty="0">
                <a:ea typeface="+mn-lt"/>
                <a:cs typeface="+mn-lt"/>
              </a:rPr>
              <a:t> с COVID-19 </a:t>
            </a:r>
            <a:r>
              <a:rPr lang="en-US" sz="2400" err="1">
                <a:ea typeface="+mn-lt"/>
                <a:cs typeface="+mn-lt"/>
              </a:rPr>
              <a:t>во</a:t>
            </a:r>
            <a:r>
              <a:rPr lang="en-US" sz="2400" dirty="0">
                <a:ea typeface="+mn-lt"/>
                <a:cs typeface="+mn-lt"/>
              </a:rPr>
              <a:t> многих </a:t>
            </a:r>
            <a:r>
              <a:rPr lang="en-US" sz="2400">
                <a:ea typeface="+mn-lt"/>
                <a:cs typeface="+mn-lt"/>
              </a:rPr>
              <a:t>учреждениях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были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введены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обязательные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журналы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термометрии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на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бумажных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носителях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err="1">
                <a:ea typeface="+mn-lt"/>
                <a:cs typeface="+mn-lt"/>
              </a:rPr>
              <a:t>Не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исключением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стали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также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образовательные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организации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err="1">
                <a:ea typeface="+mn-lt"/>
                <a:cs typeface="+mn-lt"/>
              </a:rPr>
              <a:t>Ключевой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проблемой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стало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неудобство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занесение</a:t>
            </a:r>
            <a:r>
              <a:rPr lang="en-US" sz="2400" dirty="0">
                <a:ea typeface="+mn-lt"/>
                <a:cs typeface="+mn-lt"/>
              </a:rPr>
              <a:t> и </a:t>
            </a:r>
            <a:r>
              <a:rPr lang="en-US" sz="2400" err="1">
                <a:ea typeface="+mn-lt"/>
                <a:cs typeface="+mn-lt"/>
              </a:rPr>
              <a:t>хранение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данных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об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обучающихся</a:t>
            </a:r>
            <a:r>
              <a:rPr lang="en-US" sz="2400" dirty="0">
                <a:ea typeface="+mn-lt"/>
                <a:cs typeface="+mn-lt"/>
              </a:rPr>
              <a:t>, а </a:t>
            </a:r>
            <a:r>
              <a:rPr lang="en-US" sz="2400" err="1">
                <a:ea typeface="+mn-lt"/>
                <a:cs typeface="+mn-lt"/>
              </a:rPr>
              <a:t>также</a:t>
            </a:r>
            <a:r>
              <a:rPr lang="en-US" sz="2400" dirty="0">
                <a:ea typeface="+mn-lt"/>
                <a:cs typeface="+mn-lt"/>
              </a:rPr>
              <a:t> о </a:t>
            </a:r>
            <a:r>
              <a:rPr lang="en-US" sz="2400" err="1">
                <a:ea typeface="+mn-lt"/>
                <a:cs typeface="+mn-lt"/>
              </a:rPr>
              <a:t>сотрудниках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err="1">
                <a:ea typeface="+mn-lt"/>
                <a:cs typeface="+mn-lt"/>
              </a:rPr>
              <a:t>Ваша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задача</a:t>
            </a:r>
            <a:r>
              <a:rPr lang="en-US" sz="2400" dirty="0">
                <a:ea typeface="+mn-lt"/>
                <a:cs typeface="+mn-lt"/>
              </a:rPr>
              <a:t> – </a:t>
            </a:r>
            <a:r>
              <a:rPr lang="en-US" sz="2400" err="1">
                <a:ea typeface="+mn-lt"/>
                <a:cs typeface="+mn-lt"/>
              </a:rPr>
              <a:t>разработать</a:t>
            </a:r>
            <a:r>
              <a:rPr lang="en-US" sz="2400" dirty="0">
                <a:ea typeface="+mn-lt"/>
                <a:cs typeface="+mn-lt"/>
              </a:rPr>
              <a:t> Desktop </a:t>
            </a:r>
            <a:r>
              <a:rPr lang="en-US" sz="2400" err="1">
                <a:ea typeface="+mn-lt"/>
                <a:cs typeface="+mn-lt"/>
              </a:rPr>
              <a:t>приложение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для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введения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журнала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термометрии</a:t>
            </a:r>
            <a:r>
              <a:rPr lang="en-US" sz="2400" dirty="0">
                <a:ea typeface="+mn-lt"/>
                <a:cs typeface="+mn-lt"/>
              </a:rPr>
              <a:t>. </a:t>
            </a:r>
            <a:endParaRPr lang="ru-RU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283AAA-7E0A-437E-A305-BCEDD6425E25}"/>
              </a:ext>
            </a:extLst>
          </p:cNvPr>
          <p:cNvSpPr txBox="1"/>
          <p:nvPr/>
        </p:nvSpPr>
        <p:spPr>
          <a:xfrm>
            <a:off x="625300" y="3078166"/>
            <a:ext cx="408029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b="1" dirty="0"/>
              <a:t>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308819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7EA9C-19D0-476E-ABAB-FBA1AC3A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dirty="0"/>
              <a:t>Решённые проблемы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Объект 2">
            <a:extLst>
              <a:ext uri="{FF2B5EF4-FFF2-40B4-BE49-F238E27FC236}">
                <a16:creationId xmlns:a16="http://schemas.microsoft.com/office/drawing/2014/main" id="{EE407896-2721-44FC-87C9-E9AE90F326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81943"/>
          <a:ext cx="10168128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645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79AA8-E43B-4CD7-9AE8-DD1030D3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ru-RU" dirty="0"/>
              <a:t>Возможности программы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407BFE-B2D1-4619-84A2-21355585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2200" dirty="0"/>
              <a:t>Программа дает все необходимые инструменты для ведения журнала термометрии, а именно: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ru-RU" sz="2200" dirty="0">
                <a:ea typeface="+mn-lt"/>
                <a:cs typeface="+mn-lt"/>
              </a:rPr>
              <a:t>Добавление записей.</a:t>
            </a:r>
            <a:endParaRPr lang="en-US" sz="2200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ru-RU" sz="2200" dirty="0">
                <a:ea typeface="+mn-lt"/>
                <a:cs typeface="+mn-lt"/>
              </a:rPr>
              <a:t>Редактирование записей.</a:t>
            </a:r>
            <a:endParaRPr lang="en-US" sz="2200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ru-RU" sz="2200" dirty="0">
                <a:ea typeface="+mn-lt"/>
                <a:cs typeface="+mn-lt"/>
              </a:rPr>
              <a:t>Удаление записей.</a:t>
            </a:r>
            <a:endParaRPr lang="en-US" sz="2200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ru-RU" sz="2200" dirty="0">
                <a:ea typeface="+mn-lt"/>
                <a:cs typeface="+mn-lt"/>
              </a:rPr>
              <a:t>Поиск записей.</a:t>
            </a:r>
            <a:endParaRPr lang="ru-RU" dirty="0"/>
          </a:p>
          <a:p>
            <a:r>
              <a:rPr lang="ru-RU" sz="2200" dirty="0"/>
              <a:t>Вы можете создавать отдельные группы и привязывать к ним шаблоны.</a:t>
            </a:r>
          </a:p>
          <a:p>
            <a:r>
              <a:rPr lang="ru-RU" sz="2200" dirty="0">
                <a:ea typeface="+mn-lt"/>
                <a:cs typeface="+mn-lt"/>
              </a:rPr>
              <a:t>Так же у Вас есть возможность экспортировать и импортировать данные, используя таблицы </a:t>
            </a:r>
            <a:r>
              <a:rPr lang="ru-RU" sz="2200" dirty="0" err="1">
                <a:ea typeface="+mn-lt"/>
                <a:cs typeface="+mn-lt"/>
              </a:rPr>
              <a:t>Excel</a:t>
            </a:r>
            <a:r>
              <a:rPr lang="ru-RU" sz="2200" dirty="0">
                <a:ea typeface="+mn-lt"/>
                <a:cs typeface="+mn-lt"/>
              </a:rPr>
              <a:t> и </a:t>
            </a:r>
            <a:r>
              <a:rPr lang="ru-RU" sz="2200" dirty="0" err="1">
                <a:ea typeface="+mn-lt"/>
                <a:cs typeface="+mn-lt"/>
              </a:rPr>
              <a:t>csv</a:t>
            </a:r>
            <a:r>
              <a:rPr lang="ru-RU" sz="2200" dirty="0">
                <a:ea typeface="+mn-lt"/>
                <a:cs typeface="+mn-lt"/>
              </a:rPr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22187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4B7A8-1468-4088-B92F-8FCFF65F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Спасибо за внимание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69669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AccentBoxVTI</vt:lpstr>
      <vt:lpstr>Журнал термометрии</vt:lpstr>
      <vt:lpstr>Презентация PowerPoint</vt:lpstr>
      <vt:lpstr>Решённые проблемы</vt:lpstr>
      <vt:lpstr>Возможности программы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236</cp:revision>
  <dcterms:created xsi:type="dcterms:W3CDTF">2021-03-24T09:25:39Z</dcterms:created>
  <dcterms:modified xsi:type="dcterms:W3CDTF">2021-03-25T12:56:13Z</dcterms:modified>
</cp:coreProperties>
</file>