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B2FDE-3D0C-4219-8F35-8D51AB5FC2A4}" v="1808" dt="2021-11-21T12:41:2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LioFi" userId="e11783370e408565" providerId="Windows Live" clId="Web-{FF3B2FDE-3D0C-4219-8F35-8D51AB5FC2A4}"/>
    <pc:docChg chg="addSld modSld addMainMaster delMainMaster">
      <pc:chgData name=". LioFi" userId="e11783370e408565" providerId="Windows Live" clId="Web-{FF3B2FDE-3D0C-4219-8F35-8D51AB5FC2A4}" dt="2021-11-21T12:41:25.309" v="1752" actId="20577"/>
      <pc:docMkLst>
        <pc:docMk/>
      </pc:docMkLst>
      <pc:sldChg chg="addSp delSp modSp mod setBg modClrScheme addAnim delAnim chgLayout">
        <pc:chgData name=". LioFi" userId="e11783370e408565" providerId="Windows Live" clId="Web-{FF3B2FDE-3D0C-4219-8F35-8D51AB5FC2A4}" dt="2021-11-21T11:40:30.670" v="92"/>
        <pc:sldMkLst>
          <pc:docMk/>
          <pc:sldMk cId="1351651579" sldId="256"/>
        </pc:sldMkLst>
        <pc:spChg chg="mod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5" creationId="{5FDBEA07-A1D3-4F9E-859B-DE0EDC864095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6" creationId="{53E87B83-CF96-4EE7-950F-863990226F53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7" creationId="{407ADFB6-F59B-415B-9EC6-BDB61786C475}"/>
          </ac:spMkLst>
        </pc:spChg>
        <pc:spChg chg="add del">
          <ac:chgData name=". LioFi" userId="e11783370e408565" providerId="Windows Live" clId="Web-{FF3B2FDE-3D0C-4219-8F35-8D51AB5FC2A4}" dt="2021-11-21T11:37:50.260" v="20"/>
          <ac:spMkLst>
            <pc:docMk/>
            <pc:sldMk cId="1351651579" sldId="256"/>
            <ac:spMk id="8" creationId="{940082A1-24A5-4276-83A4-39E993BD691B}"/>
          </ac:spMkLst>
        </pc:spChg>
        <pc:spChg chg="add del">
          <ac:chgData name=". LioFi" userId="e11783370e408565" providerId="Windows Live" clId="Web-{FF3B2FDE-3D0C-4219-8F35-8D51AB5FC2A4}" dt="2021-11-21T11:37:50.260" v="20"/>
          <ac:spMkLst>
            <pc:docMk/>
            <pc:sldMk cId="1351651579" sldId="256"/>
            <ac:spMk id="10" creationId="{6D840B21-A957-4CFE-AA5B-9711DF6D3305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14" creationId="{B19BE792-26DE-40FA-A8C8-F3D6378FC9FC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16" creationId="{11CBEA76-37A2-4726-8123-EBCACA121EF8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18" creationId="{CDDA81B4-3959-48A2-823E-19B014A03BA9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20" creationId="{5B8CC051-49B8-488A-B0AD-50A29E1D32E3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22" creationId="{A49FB65E-C02E-4FD7-B476-0B213C638B25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24" creationId="{FB7EBD78-005D-4F93-BEA0-95DF292B3827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26" creationId="{8CB81301-287D-4882-AD9B-E44D8E122095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28" creationId="{1122F9F7-A178-468E-AF59-8DD67246E43A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30" creationId="{76420B0A-CC71-4BD3-BA69-E9B2B6F1E57A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32" creationId="{E5048351-EA66-4465-9CB8-25B4C5E6800F}"/>
          </ac:spMkLst>
        </pc:spChg>
        <pc:spChg chg="add del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34" creationId="{BC467846-2355-4572-AC5B-89B9FFFBAA70}"/>
          </ac:spMkLst>
        </pc:spChg>
        <pc:spChg chg="add del">
          <ac:chgData name=". LioFi" userId="e11783370e408565" providerId="Windows Live" clId="Web-{FF3B2FDE-3D0C-4219-8F35-8D51AB5FC2A4}" dt="2021-11-21T11:39:26.809" v="85"/>
          <ac:spMkLst>
            <pc:docMk/>
            <pc:sldMk cId="1351651579" sldId="256"/>
            <ac:spMk id="36" creationId="{3FA49195-69EB-4E39-A68A-C232E2D03EF8}"/>
          </ac:spMkLst>
        </pc:spChg>
        <pc:spChg chg="add del">
          <ac:chgData name=". LioFi" userId="e11783370e408565" providerId="Windows Live" clId="Web-{FF3B2FDE-3D0C-4219-8F35-8D51AB5FC2A4}" dt="2021-11-21T11:39:18.090" v="83"/>
          <ac:spMkLst>
            <pc:docMk/>
            <pc:sldMk cId="1351651579" sldId="256"/>
            <ac:spMk id="39" creationId="{ED8E54F9-849C-4865-8C5E-FD967B81D756}"/>
          </ac:spMkLst>
        </pc:spChg>
        <pc:spChg chg="add del">
          <ac:chgData name=". LioFi" userId="e11783370e408565" providerId="Windows Live" clId="Web-{FF3B2FDE-3D0C-4219-8F35-8D51AB5FC2A4}" dt="2021-11-21T11:39:37.403" v="87"/>
          <ac:spMkLst>
            <pc:docMk/>
            <pc:sldMk cId="1351651579" sldId="256"/>
            <ac:spMk id="40" creationId="{56E6D07C-D7A7-4667-8AAE-7A7703B88E4E}"/>
          </ac:spMkLst>
        </pc:spChg>
        <pc:spChg chg="add del">
          <ac:chgData name=". LioFi" userId="e11783370e408565" providerId="Windows Live" clId="Web-{FF3B2FDE-3D0C-4219-8F35-8D51AB5FC2A4}" dt="2021-11-21T11:39:18.090" v="83"/>
          <ac:spMkLst>
            <pc:docMk/>
            <pc:sldMk cId="1351651579" sldId="256"/>
            <ac:spMk id="41" creationId="{391AE6B3-1D2D-4C67-A4DB-888635B527AC}"/>
          </ac:spMkLst>
        </pc:spChg>
        <pc:spChg chg="add del">
          <ac:chgData name=". LioFi" userId="e11783370e408565" providerId="Windows Live" clId="Web-{FF3B2FDE-3D0C-4219-8F35-8D51AB5FC2A4}" dt="2021-11-21T11:39:37.403" v="87"/>
          <ac:spMkLst>
            <pc:docMk/>
            <pc:sldMk cId="1351651579" sldId="256"/>
            <ac:spMk id="42" creationId="{F060372D-49E1-4033-8E95-17F0FB6EB4AE}"/>
          </ac:spMkLst>
        </pc:spChg>
        <pc:spChg chg="add del">
          <ac:chgData name=". LioFi" userId="e11783370e408565" providerId="Windows Live" clId="Web-{FF3B2FDE-3D0C-4219-8F35-8D51AB5FC2A4}" dt="2021-11-21T11:39:18.090" v="83"/>
          <ac:spMkLst>
            <pc:docMk/>
            <pc:sldMk cId="1351651579" sldId="256"/>
            <ac:spMk id="43" creationId="{08FD86A2-82CE-48F4-B78A-8B9CA7BA2CCD}"/>
          </ac:spMkLst>
        </pc:spChg>
        <pc:spChg chg="add del">
          <ac:chgData name=". LioFi" userId="e11783370e408565" providerId="Windows Live" clId="Web-{FF3B2FDE-3D0C-4219-8F35-8D51AB5FC2A4}" dt="2021-11-21T11:40:23.358" v="89"/>
          <ac:spMkLst>
            <pc:docMk/>
            <pc:sldMk cId="1351651579" sldId="256"/>
            <ac:spMk id="44" creationId="{F4155C20-3F0E-4576-8A0B-C345B62312DA}"/>
          </ac:spMkLst>
        </pc:spChg>
        <pc:spChg chg="add del">
          <ac:chgData name=". LioFi" userId="e11783370e408565" providerId="Windows Live" clId="Web-{FF3B2FDE-3D0C-4219-8F35-8D51AB5FC2A4}" dt="2021-11-21T11:40:23.358" v="89"/>
          <ac:spMkLst>
            <pc:docMk/>
            <pc:sldMk cId="1351651579" sldId="256"/>
            <ac:spMk id="48" creationId="{0BAEB82B-9A6B-4982-B56B-7529C6EA9A95}"/>
          </ac:spMkLst>
        </pc:spChg>
        <pc:spChg chg="add del">
          <ac:chgData name=". LioFi" userId="e11783370e408565" providerId="Windows Live" clId="Web-{FF3B2FDE-3D0C-4219-8F35-8D51AB5FC2A4}" dt="2021-11-21T11:40:23.358" v="89"/>
          <ac:spMkLst>
            <pc:docMk/>
            <pc:sldMk cId="1351651579" sldId="256"/>
            <ac:spMk id="50" creationId="{FC71CE45-EECF-4555-AD4B-1B3D0D5D1540}"/>
          </ac:spMkLst>
        </pc:spChg>
        <pc:spChg chg="add del">
          <ac:chgData name=". LioFi" userId="e11783370e408565" providerId="Windows Live" clId="Web-{FF3B2FDE-3D0C-4219-8F35-8D51AB5FC2A4}" dt="2021-11-21T11:40:23.358" v="89"/>
          <ac:spMkLst>
            <pc:docMk/>
            <pc:sldMk cId="1351651579" sldId="256"/>
            <ac:spMk id="52" creationId="{53AA89D1-0C70-46BB-8E35-5722A4B18A78}"/>
          </ac:spMkLst>
        </pc:spChg>
        <pc:spChg chg="add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54" creationId="{1997061E-3447-40AF-B361-EE5D7E386419}"/>
          </ac:spMkLst>
        </pc:spChg>
        <pc:spChg chg="add">
          <ac:chgData name=". LioFi" userId="e11783370e408565" providerId="Windows Live" clId="Web-{FF3B2FDE-3D0C-4219-8F35-8D51AB5FC2A4}" dt="2021-11-21T11:40:30.670" v="92"/>
          <ac:spMkLst>
            <pc:docMk/>
            <pc:sldMk cId="1351651579" sldId="256"/>
            <ac:spMk id="59" creationId="{9659A3D4-9896-4F11-9112-6C5E0390CEF0}"/>
          </ac:spMkLst>
        </pc:spChg>
        <pc:spChg chg="add del">
          <ac:chgData name=". LioFi" userId="e11783370e408565" providerId="Windows Live" clId="Web-{FF3B2FDE-3D0C-4219-8F35-8D51AB5FC2A4}" dt="2021-11-21T11:40:30.608" v="91"/>
          <ac:spMkLst>
            <pc:docMk/>
            <pc:sldMk cId="1351651579" sldId="256"/>
            <ac:spMk id="71" creationId="{1A8638C4-229F-4EA3-8073-1DA25B97D0C3}"/>
          </ac:spMkLst>
        </pc:spChg>
        <pc:spChg chg="add del">
          <ac:chgData name=". LioFi" userId="e11783370e408565" providerId="Windows Live" clId="Web-{FF3B2FDE-3D0C-4219-8F35-8D51AB5FC2A4}" dt="2021-11-21T11:40:30.608" v="91"/>
          <ac:spMkLst>
            <pc:docMk/>
            <pc:sldMk cId="1351651579" sldId="256"/>
            <ac:spMk id="83" creationId="{DA749183-2754-493F-87B0-F3C915846817}"/>
          </ac:spMkLst>
        </pc:spChg>
        <pc:grpChg chg="add del">
          <ac:chgData name=". LioFi" userId="e11783370e408565" providerId="Windows Live" clId="Web-{FF3B2FDE-3D0C-4219-8F35-8D51AB5FC2A4}" dt="2021-11-21T11:37:50.260" v="20"/>
          <ac:grpSpMkLst>
            <pc:docMk/>
            <pc:sldMk cId="1351651579" sldId="256"/>
            <ac:grpSpMk id="12" creationId="{DBFD4376-13D5-43C1-86D8-8133A9D886E1}"/>
          </ac:grpSpMkLst>
        </pc:grpChg>
        <pc:grpChg chg="add">
          <ac:chgData name=". LioFi" userId="e11783370e408565" providerId="Windows Live" clId="Web-{FF3B2FDE-3D0C-4219-8F35-8D51AB5FC2A4}" dt="2021-11-21T11:40:30.670" v="92"/>
          <ac:grpSpMkLst>
            <pc:docMk/>
            <pc:sldMk cId="1351651579" sldId="256"/>
            <ac:grpSpMk id="55" creationId="{29852CF9-0BB2-4896-8B33-ADF9E59B496C}"/>
          </ac:grpSpMkLst>
        </pc:grpChg>
        <pc:grpChg chg="add">
          <ac:chgData name=". LioFi" userId="e11783370e408565" providerId="Windows Live" clId="Web-{FF3B2FDE-3D0C-4219-8F35-8D51AB5FC2A4}" dt="2021-11-21T11:40:30.670" v="92"/>
          <ac:grpSpMkLst>
            <pc:docMk/>
            <pc:sldMk cId="1351651579" sldId="256"/>
            <ac:grpSpMk id="60" creationId="{50D25812-D4C9-48D5-8E64-65C4BB4218AB}"/>
          </ac:grpSpMkLst>
        </pc:grpChg>
        <pc:grpChg chg="add del">
          <ac:chgData name=". LioFi" userId="e11783370e408565" providerId="Windows Live" clId="Web-{FF3B2FDE-3D0C-4219-8F35-8D51AB5FC2A4}" dt="2021-11-21T11:40:30.608" v="91"/>
          <ac:grpSpMkLst>
            <pc:docMk/>
            <pc:sldMk cId="1351651579" sldId="256"/>
            <ac:grpSpMk id="72" creationId="{5ADCD759-8574-4BF7-8D61-F42F8D777F0B}"/>
          </ac:grpSpMkLst>
        </pc:grpChg>
        <pc:grpChg chg="add del">
          <ac:chgData name=". LioFi" userId="e11783370e408565" providerId="Windows Live" clId="Web-{FF3B2FDE-3D0C-4219-8F35-8D51AB5FC2A4}" dt="2021-11-21T11:40:30.608" v="91"/>
          <ac:grpSpMkLst>
            <pc:docMk/>
            <pc:sldMk cId="1351651579" sldId="256"/>
            <ac:grpSpMk id="84" creationId="{787E7F45-6639-4E33-B60A-B8079DCB967E}"/>
          </ac:grpSpMkLst>
        </pc:grpChg>
        <pc:grpChg chg="add del">
          <ac:chgData name=". LioFi" userId="e11783370e408565" providerId="Windows Live" clId="Web-{FF3B2FDE-3D0C-4219-8F35-8D51AB5FC2A4}" dt="2021-11-21T11:40:30.608" v="91"/>
          <ac:grpSpMkLst>
            <pc:docMk/>
            <pc:sldMk cId="1351651579" sldId="256"/>
            <ac:grpSpMk id="87" creationId="{C2AA28E9-5E96-454C-B3A3-343E8B043403}"/>
          </ac:grpSpMkLst>
        </pc:grpChg>
        <pc:cxnChg chg="add del">
          <ac:chgData name=". LioFi" userId="e11783370e408565" providerId="Windows Live" clId="Web-{FF3B2FDE-3D0C-4219-8F35-8D51AB5FC2A4}" dt="2021-11-21T11:39:26.809" v="85"/>
          <ac:cxnSpMkLst>
            <pc:docMk/>
            <pc:sldMk cId="1351651579" sldId="256"/>
            <ac:cxnSpMk id="37" creationId="{13280B82-CD55-43FD-92C4-F05E2A8D1367}"/>
          </ac:cxnSpMkLst>
        </pc:cxnChg>
        <pc:cxnChg chg="add del">
          <ac:chgData name=". LioFi" userId="e11783370e408565" providerId="Windows Live" clId="Web-{FF3B2FDE-3D0C-4219-8F35-8D51AB5FC2A4}" dt="2021-11-21T11:39:26.809" v="85"/>
          <ac:cxnSpMkLst>
            <pc:docMk/>
            <pc:sldMk cId="1351651579" sldId="256"/>
            <ac:cxnSpMk id="38" creationId="{A4D9248B-0006-4BFE-8110-40C16E45C0AC}"/>
          </ac:cxnSpMkLst>
        </pc:cxnChg>
        <pc:cxnChg chg="add del">
          <ac:chgData name=". LioFi" userId="e11783370e408565" providerId="Windows Live" clId="Web-{FF3B2FDE-3D0C-4219-8F35-8D51AB5FC2A4}" dt="2021-11-21T11:39:26.809" v="85"/>
          <ac:cxnSpMkLst>
            <pc:docMk/>
            <pc:sldMk cId="1351651579" sldId="256"/>
            <ac:cxnSpMk id="45" creationId="{14C10EA2-1BD8-4267-AA7D-AB8CCA53C3D7}"/>
          </ac:cxnSpMkLst>
        </pc:cxnChg>
        <pc:cxnChg chg="add del">
          <ac:chgData name=". LioFi" userId="e11783370e408565" providerId="Windows Live" clId="Web-{FF3B2FDE-3D0C-4219-8F35-8D51AB5FC2A4}" dt="2021-11-21T11:40:23.358" v="89"/>
          <ac:cxnSpMkLst>
            <pc:docMk/>
            <pc:sldMk cId="1351651579" sldId="256"/>
            <ac:cxnSpMk id="46" creationId="{56020367-4FD5-4596-8E10-C5F095CD8DBF}"/>
          </ac:cxnSpMkLst>
        </pc:cxnChg>
        <pc:cxnChg chg="add del">
          <ac:chgData name=". LioFi" userId="e11783370e408565" providerId="Windows Live" clId="Web-{FF3B2FDE-3D0C-4219-8F35-8D51AB5FC2A4}" dt="2021-11-21T11:39:26.809" v="85"/>
          <ac:cxnSpMkLst>
            <pc:docMk/>
            <pc:sldMk cId="1351651579" sldId="256"/>
            <ac:cxnSpMk id="47" creationId="{EE593BB5-7AFA-4C8F-AECA-CE733B1FD09E}"/>
          </ac:cxnSpMkLst>
        </pc:cxnChg>
        <pc:cxnChg chg="add del">
          <ac:chgData name=". LioFi" userId="e11783370e408565" providerId="Windows Live" clId="Web-{FF3B2FDE-3D0C-4219-8F35-8D51AB5FC2A4}" dt="2021-11-21T11:39:26.809" v="85"/>
          <ac:cxnSpMkLst>
            <pc:docMk/>
            <pc:sldMk cId="1351651579" sldId="256"/>
            <ac:cxnSpMk id="49" creationId="{F521483B-CE28-412B-9C71-9BE081E9DCE3}"/>
          </ac:cxnSpMkLst>
        </pc:cxnChg>
        <pc:cxnChg chg="add del">
          <ac:chgData name=". LioFi" userId="e11783370e408565" providerId="Windows Live" clId="Web-{FF3B2FDE-3D0C-4219-8F35-8D51AB5FC2A4}" dt="2021-11-21T11:39:26.809" v="85"/>
          <ac:cxnSpMkLst>
            <pc:docMk/>
            <pc:sldMk cId="1351651579" sldId="256"/>
            <ac:cxnSpMk id="51" creationId="{6BD75F78-4912-4FB5-834D-1817BF0A26DF}"/>
          </ac:cxnSpMkLst>
        </pc:cxnChg>
        <pc:cxnChg chg="add del">
          <ac:chgData name=". LioFi" userId="e11783370e408565" providerId="Windows Live" clId="Web-{FF3B2FDE-3D0C-4219-8F35-8D51AB5FC2A4}" dt="2021-11-21T11:39:26.809" v="85"/>
          <ac:cxnSpMkLst>
            <pc:docMk/>
            <pc:sldMk cId="1351651579" sldId="256"/>
            <ac:cxnSpMk id="53" creationId="{EC9F4738-DD27-44BE-98C6-AB0B2296BD26}"/>
          </ac:cxnSpMkLst>
        </pc:cxnChg>
      </pc:sldChg>
      <pc:sldChg chg="addSp modSp new mod setBg">
        <pc:chgData name=". LioFi" userId="e11783370e408565" providerId="Windows Live" clId="Web-{FF3B2FDE-3D0C-4219-8F35-8D51AB5FC2A4}" dt="2021-11-21T11:50:19.763" v="339" actId="20577"/>
        <pc:sldMkLst>
          <pc:docMk/>
          <pc:sldMk cId="752014993" sldId="257"/>
        </pc:sldMkLst>
        <pc:spChg chg="mod">
          <ac:chgData name=". LioFi" userId="e11783370e408565" providerId="Windows Live" clId="Web-{FF3B2FDE-3D0C-4219-8F35-8D51AB5FC2A4}" dt="2021-11-21T11:50:19.763" v="339" actId="20577"/>
          <ac:spMkLst>
            <pc:docMk/>
            <pc:sldMk cId="752014993" sldId="257"/>
            <ac:spMk id="2" creationId="{9DFDADE1-3259-43B2-8EB2-3BCB8FD1162A}"/>
          </ac:spMkLst>
        </pc:spChg>
        <pc:spChg chg="mod">
          <ac:chgData name=". LioFi" userId="e11783370e408565" providerId="Windows Live" clId="Web-{FF3B2FDE-3D0C-4219-8F35-8D51AB5FC2A4}" dt="2021-11-21T11:47:58.322" v="337"/>
          <ac:spMkLst>
            <pc:docMk/>
            <pc:sldMk cId="752014993" sldId="257"/>
            <ac:spMk id="3" creationId="{E9AB387A-6B4A-47E3-B195-A23FE56A5866}"/>
          </ac:spMkLst>
        </pc:spChg>
        <pc:spChg chg="add">
          <ac:chgData name=". LioFi" userId="e11783370e408565" providerId="Windows Live" clId="Web-{FF3B2FDE-3D0C-4219-8F35-8D51AB5FC2A4}" dt="2021-11-21T11:47:58.322" v="337"/>
          <ac:spMkLst>
            <pc:docMk/>
            <pc:sldMk cId="752014993" sldId="257"/>
            <ac:spMk id="8" creationId="{A5931BE0-4B93-4D6C-878E-ACC59D6B4587}"/>
          </ac:spMkLst>
        </pc:spChg>
        <pc:spChg chg="add">
          <ac:chgData name=". LioFi" userId="e11783370e408565" providerId="Windows Live" clId="Web-{FF3B2FDE-3D0C-4219-8F35-8D51AB5FC2A4}" dt="2021-11-21T11:47:58.322" v="337"/>
          <ac:spMkLst>
            <pc:docMk/>
            <pc:sldMk cId="752014993" sldId="257"/>
            <ac:spMk id="10" creationId="{504E6BD3-B518-46A4-9CC0-30D09555230F}"/>
          </ac:spMkLst>
        </pc:spChg>
        <pc:spChg chg="add">
          <ac:chgData name=". LioFi" userId="e11783370e408565" providerId="Windows Live" clId="Web-{FF3B2FDE-3D0C-4219-8F35-8D51AB5FC2A4}" dt="2021-11-21T11:47:58.322" v="337"/>
          <ac:spMkLst>
            <pc:docMk/>
            <pc:sldMk cId="752014993" sldId="257"/>
            <ac:spMk id="16" creationId="{A0DAEA90-11E9-4069-BC2C-6F65C6C1C3E8}"/>
          </ac:spMkLst>
        </pc:spChg>
        <pc:spChg chg="add">
          <ac:chgData name=". LioFi" userId="e11783370e408565" providerId="Windows Live" clId="Web-{FF3B2FDE-3D0C-4219-8F35-8D51AB5FC2A4}" dt="2021-11-21T11:47:58.322" v="337"/>
          <ac:spMkLst>
            <pc:docMk/>
            <pc:sldMk cId="752014993" sldId="257"/>
            <ac:spMk id="18" creationId="{E0E8189B-747E-48AE-99A9-1BEE68012551}"/>
          </ac:spMkLst>
        </pc:spChg>
        <pc:spChg chg="add">
          <ac:chgData name=". LioFi" userId="e11783370e408565" providerId="Windows Live" clId="Web-{FF3B2FDE-3D0C-4219-8F35-8D51AB5FC2A4}" dt="2021-11-21T11:47:58.322" v="337"/>
          <ac:spMkLst>
            <pc:docMk/>
            <pc:sldMk cId="752014993" sldId="257"/>
            <ac:spMk id="20" creationId="{D9DE43D0-73AC-46B4-A39F-E66967A1F9B4}"/>
          </ac:spMkLst>
        </pc:spChg>
        <pc:spChg chg="add">
          <ac:chgData name=". LioFi" userId="e11783370e408565" providerId="Windows Live" clId="Web-{FF3B2FDE-3D0C-4219-8F35-8D51AB5FC2A4}" dt="2021-11-21T11:47:58.322" v="337"/>
          <ac:spMkLst>
            <pc:docMk/>
            <pc:sldMk cId="752014993" sldId="257"/>
            <ac:spMk id="22" creationId="{803C343E-7EAC-4512-955A-33B1833F2D76}"/>
          </ac:spMkLst>
        </pc:spChg>
        <pc:grpChg chg="add">
          <ac:chgData name=". LioFi" userId="e11783370e408565" providerId="Windows Live" clId="Web-{FF3B2FDE-3D0C-4219-8F35-8D51AB5FC2A4}" dt="2021-11-21T11:47:58.322" v="337"/>
          <ac:grpSpMkLst>
            <pc:docMk/>
            <pc:sldMk cId="752014993" sldId="257"/>
            <ac:grpSpMk id="12" creationId="{A31FBE92-3FC2-48E4-874B-A5273A042528}"/>
          </ac:grpSpMkLst>
        </pc:grpChg>
      </pc:sldChg>
      <pc:sldChg chg="addSp delSp modSp new mod setBg modClrScheme chgLayout">
        <pc:chgData name=". LioFi" userId="e11783370e408565" providerId="Windows Live" clId="Web-{FF3B2FDE-3D0C-4219-8F35-8D51AB5FC2A4}" dt="2021-11-21T12:28:27.446" v="1657" actId="20577"/>
        <pc:sldMkLst>
          <pc:docMk/>
          <pc:sldMk cId="2972803887" sldId="258"/>
        </pc:sldMkLst>
        <pc:spChg chg="mod ord">
          <ac:chgData name=". LioFi" userId="e11783370e408565" providerId="Windows Live" clId="Web-{FF3B2FDE-3D0C-4219-8F35-8D51AB5FC2A4}" dt="2021-11-21T11:54:17.269" v="363"/>
          <ac:spMkLst>
            <pc:docMk/>
            <pc:sldMk cId="2972803887" sldId="258"/>
            <ac:spMk id="2" creationId="{CE6AED24-577F-4EF7-A533-53F9F2B628B5}"/>
          </ac:spMkLst>
        </pc:spChg>
        <pc:spChg chg="del mod ord">
          <ac:chgData name=". LioFi" userId="e11783370e408565" providerId="Windows Live" clId="Web-{FF3B2FDE-3D0C-4219-8F35-8D51AB5FC2A4}" dt="2021-11-21T12:18:25.400" v="1393"/>
          <ac:spMkLst>
            <pc:docMk/>
            <pc:sldMk cId="2972803887" sldId="258"/>
            <ac:spMk id="3" creationId="{B9B4488B-C613-42DE-A4EA-0DA0A00A0AA1}"/>
          </ac:spMkLst>
        </pc:spChg>
        <pc:spChg chg="add del mod ord">
          <ac:chgData name=". LioFi" userId="e11783370e408565" providerId="Windows Live" clId="Web-{FF3B2FDE-3D0C-4219-8F35-8D51AB5FC2A4}" dt="2021-11-21T11:54:06.332" v="360"/>
          <ac:spMkLst>
            <pc:docMk/>
            <pc:sldMk cId="2972803887" sldId="258"/>
            <ac:spMk id="4" creationId="{75E863E4-620C-4660-A62C-39839BE9D8CE}"/>
          </ac:spMkLst>
        </pc:spChg>
        <pc:spChg chg="add del mod">
          <ac:chgData name=". LioFi" userId="e11783370e408565" providerId="Windows Live" clId="Web-{FF3B2FDE-3D0C-4219-8F35-8D51AB5FC2A4}" dt="2021-11-21T12:02:00.937" v="516"/>
          <ac:spMkLst>
            <pc:docMk/>
            <pc:sldMk cId="2972803887" sldId="258"/>
            <ac:spMk id="8" creationId="{1BF17B0D-8519-48FF-9CA4-3803D02E2EFD}"/>
          </ac:spMkLst>
        </pc:spChg>
        <pc:spChg chg="add del">
          <ac:chgData name=". LioFi" userId="e11783370e408565" providerId="Windows Live" clId="Web-{FF3B2FDE-3D0C-4219-8F35-8D51AB5FC2A4}" dt="2021-11-21T12:19:20.042" v="1424"/>
          <ac:spMkLst>
            <pc:docMk/>
            <pc:sldMk cId="2972803887" sldId="258"/>
            <ac:spMk id="10" creationId="{A5931BE0-4B93-4D6C-878E-ACC59D6B4587}"/>
          </ac:spMkLst>
        </pc:spChg>
        <pc:spChg chg="add del mod">
          <ac:chgData name=". LioFi" userId="e11783370e408565" providerId="Windows Live" clId="Web-{FF3B2FDE-3D0C-4219-8F35-8D51AB5FC2A4}" dt="2021-11-21T12:02:52.204" v="780"/>
          <ac:spMkLst>
            <pc:docMk/>
            <pc:sldMk cId="2972803887" sldId="258"/>
            <ac:spMk id="11" creationId="{AFAB8E2C-DA0F-4390-BC25-15B0F0CED69E}"/>
          </ac:spMkLst>
        </pc:spChg>
        <pc:spChg chg="add del">
          <ac:chgData name=". LioFi" userId="e11783370e408565" providerId="Windows Live" clId="Web-{FF3B2FDE-3D0C-4219-8F35-8D51AB5FC2A4}" dt="2021-11-21T12:02:31.141" v="524"/>
          <ac:spMkLst>
            <pc:docMk/>
            <pc:sldMk cId="2972803887" sldId="258"/>
            <ac:spMk id="17" creationId="{4343032B-240B-4076-979A-299590B83265}"/>
          </ac:spMkLst>
        </pc:spChg>
        <pc:spChg chg="add del">
          <ac:chgData name=". LioFi" userId="e11783370e408565" providerId="Windows Live" clId="Web-{FF3B2FDE-3D0C-4219-8F35-8D51AB5FC2A4}" dt="2021-11-21T11:54:17.269" v="362"/>
          <ac:spMkLst>
            <pc:docMk/>
            <pc:sldMk cId="2972803887" sldId="258"/>
            <ac:spMk id="18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02:30.032" v="523"/>
          <ac:spMkLst>
            <pc:docMk/>
            <pc:sldMk cId="2972803887" sldId="258"/>
            <ac:spMk id="19" creationId="{2FC4A098-6A83-4B71-AD36-16EC79A3A1F1}"/>
          </ac:spMkLst>
        </pc:spChg>
        <pc:spChg chg="add del">
          <ac:chgData name=". LioFi" userId="e11783370e408565" providerId="Windows Live" clId="Web-{FF3B2FDE-3D0C-4219-8F35-8D51AB5FC2A4}" dt="2021-11-21T11:54:17.269" v="362"/>
          <ac:spMkLst>
            <pc:docMk/>
            <pc:sldMk cId="2972803887" sldId="258"/>
            <ac:spMk id="25" creationId="{647A77D8-817B-4A9F-86AA-FE781E813DBC}"/>
          </ac:spMkLst>
        </pc:spChg>
        <pc:spChg chg="add mod">
          <ac:chgData name=". LioFi" userId="e11783370e408565" providerId="Windows Live" clId="Web-{FF3B2FDE-3D0C-4219-8F35-8D51AB5FC2A4}" dt="2021-11-21T12:28:27.446" v="1657" actId="20577"/>
          <ac:spMkLst>
            <pc:docMk/>
            <pc:sldMk cId="2972803887" sldId="258"/>
            <ac:spMk id="29" creationId="{7BA8DC4C-35BF-4C18-9942-F0FC08D347C0}"/>
          </ac:spMkLst>
        </pc:spChg>
        <pc:spChg chg="add del">
          <ac:chgData name=". LioFi" userId="e11783370e408565" providerId="Windows Live" clId="Web-{FF3B2FDE-3D0C-4219-8F35-8D51AB5FC2A4}" dt="2021-11-21T12:20:41.700" v="1454"/>
          <ac:spMkLst>
            <pc:docMk/>
            <pc:sldMk cId="2972803887" sldId="258"/>
            <ac:spMk id="30" creationId="{980F8810-39C7-41D9-9B40-EFDF6DA23F23}"/>
          </ac:spMkLst>
        </pc:spChg>
        <pc:spChg chg="add del mod">
          <ac:chgData name=". LioFi" userId="e11783370e408565" providerId="Windows Live" clId="Web-{FF3B2FDE-3D0C-4219-8F35-8D51AB5FC2A4}" dt="2021-11-21T12:23:57.252" v="1569"/>
          <ac:spMkLst>
            <pc:docMk/>
            <pc:sldMk cId="2972803887" sldId="258"/>
            <ac:spMk id="31" creationId="{60EB9E04-567E-4396-8A4D-14938B4D8B71}"/>
          </ac:spMkLst>
        </pc:spChg>
        <pc:spChg chg="add del mod">
          <ac:chgData name=". LioFi" userId="e11783370e408565" providerId="Windows Live" clId="Web-{FF3B2FDE-3D0C-4219-8F35-8D51AB5FC2A4}" dt="2021-11-21T12:25:02.988" v="1598"/>
          <ac:spMkLst>
            <pc:docMk/>
            <pc:sldMk cId="2972803887" sldId="258"/>
            <ac:spMk id="32" creationId="{A0455228-9036-46A5-B95B-A8B26599187F}"/>
          </ac:spMkLst>
        </pc:spChg>
        <pc:spChg chg="add del">
          <ac:chgData name=". LioFi" userId="e11783370e408565" providerId="Windows Live" clId="Web-{FF3B2FDE-3D0C-4219-8F35-8D51AB5FC2A4}" dt="2021-11-21T12:24:30.846" v="1583"/>
          <ac:spMkLst>
            <pc:docMk/>
            <pc:sldMk cId="2972803887" sldId="258"/>
            <ac:spMk id="33" creationId="{348D4FD6-14B6-443E-BB0C-158D724B8CD3}"/>
          </ac:spMkLst>
        </pc:spChg>
        <pc:spChg chg="add del">
          <ac:chgData name=". LioFi" userId="e11783370e408565" providerId="Windows Live" clId="Web-{FF3B2FDE-3D0C-4219-8F35-8D51AB5FC2A4}" dt="2021-11-21T12:25:06.613" v="1599"/>
          <ac:spMkLst>
            <pc:docMk/>
            <pc:sldMk cId="2972803887" sldId="258"/>
            <ac:spMk id="40" creationId="{A5931BE0-4B93-4D6C-878E-ACC59D6B4587}"/>
          </ac:spMkLst>
        </pc:spChg>
        <pc:spChg chg="add">
          <ac:chgData name=". LioFi" userId="e11783370e408565" providerId="Windows Live" clId="Web-{FF3B2FDE-3D0C-4219-8F35-8D51AB5FC2A4}" dt="2021-11-21T12:25:06.613" v="1599"/>
          <ac:spMkLst>
            <pc:docMk/>
            <pc:sldMk cId="2972803887" sldId="258"/>
            <ac:spMk id="51" creationId="{A5931BE0-4B93-4D6C-878E-ACC59D6B4587}"/>
          </ac:spMkLst>
        </pc:spChg>
        <pc:grpChg chg="add del">
          <ac:chgData name=". LioFi" userId="e11783370e408565" providerId="Windows Live" clId="Web-{FF3B2FDE-3D0C-4219-8F35-8D51AB5FC2A4}" dt="2021-11-21T12:19:20.042" v="1424"/>
          <ac:grpSpMkLst>
            <pc:docMk/>
            <pc:sldMk cId="2972803887" sldId="258"/>
            <ac:grpSpMk id="9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1:54:17.269" v="362"/>
          <ac:grpSpMkLst>
            <pc:docMk/>
            <pc:sldMk cId="2972803887" sldId="258"/>
            <ac:grpSpMk id="12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1:54:17.269" v="362"/>
          <ac:grpSpMkLst>
            <pc:docMk/>
            <pc:sldMk cId="2972803887" sldId="258"/>
            <ac:grpSpMk id="20" creationId="{183B29DA-9BB8-4BA8-B8E1-8C2B544078C7}"/>
          </ac:grpSpMkLst>
        </pc:grpChg>
        <pc:grpChg chg="add del">
          <ac:chgData name=". LioFi" userId="e11783370e408565" providerId="Windows Live" clId="Web-{FF3B2FDE-3D0C-4219-8F35-8D51AB5FC2A4}" dt="2021-11-21T12:25:06.613" v="1599"/>
          <ac:grpSpMkLst>
            <pc:docMk/>
            <pc:sldMk cId="2972803887" sldId="258"/>
            <ac:grpSpMk id="34" creationId="{3BDBC526-6DCD-4FF6-8395-D8C22E46E527}"/>
          </ac:grpSpMkLst>
        </pc:grpChg>
        <pc:grpChg chg="add">
          <ac:chgData name=". LioFi" userId="e11783370e408565" providerId="Windows Live" clId="Web-{FF3B2FDE-3D0C-4219-8F35-8D51AB5FC2A4}" dt="2021-11-21T12:25:06.613" v="1599"/>
          <ac:grpSpMkLst>
            <pc:docMk/>
            <pc:sldMk cId="2972803887" sldId="258"/>
            <ac:grpSpMk id="45" creationId="{3BDBC526-6DCD-4FF6-8395-D8C22E46E527}"/>
          </ac:grpSpMkLst>
        </pc:grpChg>
        <pc:picChg chg="add del mod ord modCrop">
          <ac:chgData name=". LioFi" userId="e11783370e408565" providerId="Windows Live" clId="Web-{FF3B2FDE-3D0C-4219-8F35-8D51AB5FC2A4}" dt="2021-11-21T11:53:39.518" v="357"/>
          <ac:picMkLst>
            <pc:docMk/>
            <pc:sldMk cId="2972803887" sldId="258"/>
            <ac:picMk id="5" creationId="{7254DD5C-B8E2-4693-AA33-54D366CE43F3}"/>
          </ac:picMkLst>
        </pc:picChg>
        <pc:picChg chg="add del mod ord modCrop">
          <ac:chgData name=". LioFi" userId="e11783370e408565" providerId="Windows Live" clId="Web-{FF3B2FDE-3D0C-4219-8F35-8D51AB5FC2A4}" dt="2021-11-21T11:53:47.800" v="359"/>
          <ac:picMkLst>
            <pc:docMk/>
            <pc:sldMk cId="2972803887" sldId="258"/>
            <ac:picMk id="6" creationId="{8FF9261F-B057-4FE7-A752-A0D6B6BE9EE6}"/>
          </ac:picMkLst>
        </pc:picChg>
        <pc:picChg chg="add mod ord modCrop">
          <ac:chgData name=". LioFi" userId="e11783370e408565" providerId="Windows Live" clId="Web-{FF3B2FDE-3D0C-4219-8F35-8D51AB5FC2A4}" dt="2021-11-21T12:19:20.042" v="1424"/>
          <ac:picMkLst>
            <pc:docMk/>
            <pc:sldMk cId="2972803887" sldId="258"/>
            <ac:picMk id="7" creationId="{07C8BF64-060B-4813-A3C0-017CF06A6110}"/>
          </ac:picMkLst>
        </pc:picChg>
      </pc:sldChg>
      <pc:sldChg chg="addSp delSp modSp new mod setBg">
        <pc:chgData name=". LioFi" userId="e11783370e408565" providerId="Windows Live" clId="Web-{FF3B2FDE-3D0C-4219-8F35-8D51AB5FC2A4}" dt="2021-11-21T12:28:13.946" v="1655" actId="20577"/>
        <pc:sldMkLst>
          <pc:docMk/>
          <pc:sldMk cId="1665317878" sldId="259"/>
        </pc:sldMkLst>
        <pc:spChg chg="add del mod">
          <ac:chgData name=". LioFi" userId="e11783370e408565" providerId="Windows Live" clId="Web-{FF3B2FDE-3D0C-4219-8F35-8D51AB5FC2A4}" dt="2021-11-21T12:11:10.764" v="1305"/>
          <ac:spMkLst>
            <pc:docMk/>
            <pc:sldMk cId="1665317878" sldId="259"/>
            <ac:spMk id="2" creationId="{121D838A-AEF3-432E-88B1-09CC9A7CFF1A}"/>
          </ac:spMkLst>
        </pc:spChg>
        <pc:spChg chg="del">
          <ac:chgData name=". LioFi" userId="e11783370e408565" providerId="Windows Live" clId="Web-{FF3B2FDE-3D0C-4219-8F35-8D51AB5FC2A4}" dt="2021-11-21T12:05:58.459" v="1185"/>
          <ac:spMkLst>
            <pc:docMk/>
            <pc:sldMk cId="1665317878" sldId="259"/>
            <ac:spMk id="3" creationId="{711B9861-035E-485E-B775-7B0323EB817A}"/>
          </ac:spMkLst>
        </pc:spChg>
        <pc:spChg chg="mod ord">
          <ac:chgData name=". LioFi" userId="e11783370e408565" providerId="Windows Live" clId="Web-{FF3B2FDE-3D0C-4219-8F35-8D51AB5FC2A4}" dt="2021-11-21T12:28:13.946" v="1655" actId="20577"/>
          <ac:spMkLst>
            <pc:docMk/>
            <pc:sldMk cId="1665317878" sldId="259"/>
            <ac:spMk id="4" creationId="{CBDAA3DE-F205-4D55-92F0-EE37C116211C}"/>
          </ac:spMkLst>
        </pc:spChg>
        <pc:spChg chg="add del">
          <ac:chgData name=". LioFi" userId="e11783370e408565" providerId="Windows Live" clId="Web-{FF3B2FDE-3D0C-4219-8F35-8D51AB5FC2A4}" dt="2021-11-21T12:08:38.025" v="1211"/>
          <ac:spMkLst>
            <pc:docMk/>
            <pc:sldMk cId="1665317878" sldId="259"/>
            <ac:spMk id="8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08:21.369" v="1196"/>
          <ac:spMkLst>
            <pc:docMk/>
            <pc:sldMk cId="1665317878" sldId="259"/>
            <ac:spMk id="16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11:10.764" v="1305"/>
          <ac:spMkLst>
            <pc:docMk/>
            <pc:sldMk cId="1665317878" sldId="259"/>
            <ac:spMk id="32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11:10.764" v="1305"/>
          <ac:spMkLst>
            <pc:docMk/>
            <pc:sldMk cId="1665317878" sldId="259"/>
            <ac:spMk id="39" creationId="{D166A8AB-8924-421C-BCED-B54DBC4054E0}"/>
          </ac:spMkLst>
        </pc:spChg>
        <pc:spChg chg="add">
          <ac:chgData name=". LioFi" userId="e11783370e408565" providerId="Windows Live" clId="Web-{FF3B2FDE-3D0C-4219-8F35-8D51AB5FC2A4}" dt="2021-11-21T12:11:10.764" v="1305"/>
          <ac:spMkLst>
            <pc:docMk/>
            <pc:sldMk cId="1665317878" sldId="259"/>
            <ac:spMk id="50" creationId="{A5931BE0-4B93-4D6C-878E-ACC59D6B4587}"/>
          </ac:spMkLst>
        </pc:spChg>
        <pc:spChg chg="add">
          <ac:chgData name=". LioFi" userId="e11783370e408565" providerId="Windows Live" clId="Web-{FF3B2FDE-3D0C-4219-8F35-8D51AB5FC2A4}" dt="2021-11-21T12:11:10.764" v="1305"/>
          <ac:spMkLst>
            <pc:docMk/>
            <pc:sldMk cId="1665317878" sldId="259"/>
            <ac:spMk id="52" creationId="{FD3E50C4-0603-4524-A349-442067B88BF6}"/>
          </ac:spMkLst>
        </pc:spChg>
        <pc:grpChg chg="add del">
          <ac:chgData name=". LioFi" userId="e11783370e408565" providerId="Windows Live" clId="Web-{FF3B2FDE-3D0C-4219-8F35-8D51AB5FC2A4}" dt="2021-11-21T12:08:38.025" v="1211"/>
          <ac:grpSpMkLst>
            <pc:docMk/>
            <pc:sldMk cId="1665317878" sldId="259"/>
            <ac:grpSpMk id="7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2:08:21.369" v="1196"/>
          <ac:grpSpMkLst>
            <pc:docMk/>
            <pc:sldMk cId="1665317878" sldId="259"/>
            <ac:grpSpMk id="10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2:08:38.025" v="1211"/>
          <ac:grpSpMkLst>
            <pc:docMk/>
            <pc:sldMk cId="1665317878" sldId="259"/>
            <ac:grpSpMk id="18" creationId="{D0342557-9691-41B1-9FFF-027845ED041F}"/>
          </ac:grpSpMkLst>
        </pc:grpChg>
        <pc:grpChg chg="add del">
          <ac:chgData name=". LioFi" userId="e11783370e408565" providerId="Windows Live" clId="Web-{FF3B2FDE-3D0C-4219-8F35-8D51AB5FC2A4}" dt="2021-11-21T12:11:10.764" v="1305"/>
          <ac:grpSpMkLst>
            <pc:docMk/>
            <pc:sldMk cId="1665317878" sldId="259"/>
            <ac:grpSpMk id="26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2:11:10.764" v="1305"/>
          <ac:grpSpMkLst>
            <pc:docMk/>
            <pc:sldMk cId="1665317878" sldId="259"/>
            <ac:grpSpMk id="34" creationId="{9F2D4ED5-DC78-4C88-97AA-483206C53E90}"/>
          </ac:grpSpMkLst>
        </pc:grpChg>
        <pc:grpChg chg="add">
          <ac:chgData name=". LioFi" userId="e11783370e408565" providerId="Windows Live" clId="Web-{FF3B2FDE-3D0C-4219-8F35-8D51AB5FC2A4}" dt="2021-11-21T12:11:10.764" v="1305"/>
          <ac:grpSpMkLst>
            <pc:docMk/>
            <pc:sldMk cId="1665317878" sldId="259"/>
            <ac:grpSpMk id="44" creationId="{3BDBC526-6DCD-4FF6-8395-D8C22E46E527}"/>
          </ac:grpSpMkLst>
        </pc:grpChg>
        <pc:picChg chg="add mod ord modCrop">
          <ac:chgData name=". LioFi" userId="e11783370e408565" providerId="Windows Live" clId="Web-{FF3B2FDE-3D0C-4219-8F35-8D51AB5FC2A4}" dt="2021-11-21T12:11:20.998" v="1307" actId="1076"/>
          <ac:picMkLst>
            <pc:docMk/>
            <pc:sldMk cId="1665317878" sldId="259"/>
            <ac:picMk id="5" creationId="{83FA0DEF-B3AF-4786-804C-11784C5C93D3}"/>
          </ac:picMkLst>
        </pc:picChg>
      </pc:sldChg>
      <pc:sldChg chg="addSp delSp modSp new mod setBg">
        <pc:chgData name=". LioFi" userId="e11783370e408565" providerId="Windows Live" clId="Web-{FF3B2FDE-3D0C-4219-8F35-8D51AB5FC2A4}" dt="2021-11-21T12:30:10.620" v="1665"/>
        <pc:sldMkLst>
          <pc:docMk/>
          <pc:sldMk cId="2214030971" sldId="260"/>
        </pc:sldMkLst>
        <pc:spChg chg="mod">
          <ac:chgData name=". LioFi" userId="e11783370e408565" providerId="Windows Live" clId="Web-{FF3B2FDE-3D0C-4219-8F35-8D51AB5FC2A4}" dt="2021-11-21T12:30:10.605" v="1664"/>
          <ac:spMkLst>
            <pc:docMk/>
            <pc:sldMk cId="2214030971" sldId="260"/>
            <ac:spMk id="2" creationId="{9EF3DDAB-6A38-4FB8-8300-B6281B67479A}"/>
          </ac:spMkLst>
        </pc:spChg>
        <pc:spChg chg="del">
          <ac:chgData name=". LioFi" userId="e11783370e408565" providerId="Windows Live" clId="Web-{FF3B2FDE-3D0C-4219-8F35-8D51AB5FC2A4}" dt="2021-11-21T12:11:41.686" v="1309"/>
          <ac:spMkLst>
            <pc:docMk/>
            <pc:sldMk cId="2214030971" sldId="260"/>
            <ac:spMk id="3" creationId="{B519C607-4E55-4683-B253-E03CA362FFA1}"/>
          </ac:spMkLst>
        </pc:spChg>
        <pc:spChg chg="mod ord">
          <ac:chgData name=". LioFi" userId="e11783370e408565" providerId="Windows Live" clId="Web-{FF3B2FDE-3D0C-4219-8F35-8D51AB5FC2A4}" dt="2021-11-21T12:30:10.620" v="1665"/>
          <ac:spMkLst>
            <pc:docMk/>
            <pc:sldMk cId="2214030971" sldId="260"/>
            <ac:spMk id="4" creationId="{19D33892-1F44-41A4-94D8-E0C1F401130B}"/>
          </ac:spMkLst>
        </pc:spChg>
        <pc:spChg chg="add del">
          <ac:chgData name=". LioFi" userId="e11783370e408565" providerId="Windows Live" clId="Web-{FF3B2FDE-3D0C-4219-8F35-8D51AB5FC2A4}" dt="2021-11-21T12:28:46.337" v="1658"/>
          <ac:spMkLst>
            <pc:docMk/>
            <pc:sldMk cId="2214030971" sldId="260"/>
            <ac:spMk id="16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28:46.337" v="1658"/>
          <ac:spMkLst>
            <pc:docMk/>
            <pc:sldMk cId="2214030971" sldId="260"/>
            <ac:spMk id="23" creationId="{D166A8AB-8924-421C-BCED-B54DBC4054E0}"/>
          </ac:spMkLst>
        </pc:spChg>
        <pc:spChg chg="add del">
          <ac:chgData name=". LioFi" userId="e11783370e408565" providerId="Windows Live" clId="Web-{FF3B2FDE-3D0C-4219-8F35-8D51AB5FC2A4}" dt="2021-11-21T12:30:10.620" v="1665"/>
          <ac:spMkLst>
            <pc:docMk/>
            <pc:sldMk cId="2214030971" sldId="260"/>
            <ac:spMk id="34" creationId="{A5931BE0-4B93-4D6C-878E-ACC59D6B4587}"/>
          </ac:spMkLst>
        </pc:spChg>
        <pc:spChg chg="add">
          <ac:chgData name=". LioFi" userId="e11783370e408565" providerId="Windows Live" clId="Web-{FF3B2FDE-3D0C-4219-8F35-8D51AB5FC2A4}" dt="2021-11-21T12:30:10.620" v="1665"/>
          <ac:spMkLst>
            <pc:docMk/>
            <pc:sldMk cId="2214030971" sldId="260"/>
            <ac:spMk id="42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30:10.605" v="1664"/>
          <ac:spMkLst>
            <pc:docMk/>
            <pc:sldMk cId="2214030971" sldId="260"/>
            <ac:spMk id="50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30:10.605" v="1664"/>
          <ac:spMkLst>
            <pc:docMk/>
            <pc:sldMk cId="2214030971" sldId="260"/>
            <ac:spMk id="56" creationId="{3E6AA126-9DDC-4FBE-AEE6-8D0E982B0E2C}"/>
          </ac:spMkLst>
        </pc:spChg>
        <pc:grpChg chg="add del">
          <ac:chgData name=". LioFi" userId="e11783370e408565" providerId="Windows Live" clId="Web-{FF3B2FDE-3D0C-4219-8F35-8D51AB5FC2A4}" dt="2021-11-21T12:28:46.337" v="1658"/>
          <ac:grpSpMkLst>
            <pc:docMk/>
            <pc:sldMk cId="2214030971" sldId="260"/>
            <ac:grpSpMk id="10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2:28:46.337" v="1658"/>
          <ac:grpSpMkLst>
            <pc:docMk/>
            <pc:sldMk cId="2214030971" sldId="260"/>
            <ac:grpSpMk id="18" creationId="{9F2D4ED5-DC78-4C88-97AA-483206C53E90}"/>
          </ac:grpSpMkLst>
        </pc:grpChg>
        <pc:grpChg chg="add del">
          <ac:chgData name=". LioFi" userId="e11783370e408565" providerId="Windows Live" clId="Web-{FF3B2FDE-3D0C-4219-8F35-8D51AB5FC2A4}" dt="2021-11-21T12:30:10.620" v="1665"/>
          <ac:grpSpMkLst>
            <pc:docMk/>
            <pc:sldMk cId="2214030971" sldId="260"/>
            <ac:grpSpMk id="28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2:30:10.620" v="1665"/>
          <ac:grpSpMkLst>
            <pc:docMk/>
            <pc:sldMk cId="2214030971" sldId="260"/>
            <ac:grpSpMk id="36" creationId="{D0342557-9691-41B1-9FFF-027845ED041F}"/>
          </ac:grpSpMkLst>
        </pc:grpChg>
        <pc:grpChg chg="add">
          <ac:chgData name=". LioFi" userId="e11783370e408565" providerId="Windows Live" clId="Web-{FF3B2FDE-3D0C-4219-8F35-8D51AB5FC2A4}" dt="2021-11-21T12:30:10.620" v="1665"/>
          <ac:grpSpMkLst>
            <pc:docMk/>
            <pc:sldMk cId="2214030971" sldId="260"/>
            <ac:grpSpMk id="41" creationId="{3BDBC526-6DCD-4FF6-8395-D8C22E46E527}"/>
          </ac:grpSpMkLst>
        </pc:grpChg>
        <pc:grpChg chg="add">
          <ac:chgData name=". LioFi" userId="e11783370e408565" providerId="Windows Live" clId="Web-{FF3B2FDE-3D0C-4219-8F35-8D51AB5FC2A4}" dt="2021-11-21T12:30:10.620" v="1665"/>
          <ac:grpSpMkLst>
            <pc:docMk/>
            <pc:sldMk cId="2214030971" sldId="260"/>
            <ac:grpSpMk id="43" creationId="{D0342557-9691-41B1-9FFF-027845ED041F}"/>
          </ac:grpSpMkLst>
        </pc:grpChg>
        <pc:grpChg chg="add del">
          <ac:chgData name=". LioFi" userId="e11783370e408565" providerId="Windows Live" clId="Web-{FF3B2FDE-3D0C-4219-8F35-8D51AB5FC2A4}" dt="2021-11-21T12:30:10.605" v="1664"/>
          <ac:grpSpMkLst>
            <pc:docMk/>
            <pc:sldMk cId="2214030971" sldId="260"/>
            <ac:grpSpMk id="44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2:30:10.605" v="1664"/>
          <ac:grpSpMkLst>
            <pc:docMk/>
            <pc:sldMk cId="2214030971" sldId="260"/>
            <ac:grpSpMk id="52" creationId="{11F8F457-0192-4F9A-9EEF-D784521FAC11}"/>
          </ac:grpSpMkLst>
        </pc:grpChg>
        <pc:picChg chg="add mod ord modCrop">
          <ac:chgData name=". LioFi" userId="e11783370e408565" providerId="Windows Live" clId="Web-{FF3B2FDE-3D0C-4219-8F35-8D51AB5FC2A4}" dt="2021-11-21T12:30:10.605" v="1664"/>
          <ac:picMkLst>
            <pc:docMk/>
            <pc:sldMk cId="2214030971" sldId="260"/>
            <ac:picMk id="5" creationId="{15D82355-4D3C-4788-B034-505EA3FACEFE}"/>
          </ac:picMkLst>
        </pc:picChg>
      </pc:sldChg>
      <pc:sldChg chg="addSp delSp modSp new mod setBg">
        <pc:chgData name=". LioFi" userId="e11783370e408565" providerId="Windows Live" clId="Web-{FF3B2FDE-3D0C-4219-8F35-8D51AB5FC2A4}" dt="2021-11-21T12:31:35.435" v="1688" actId="20577"/>
        <pc:sldMkLst>
          <pc:docMk/>
          <pc:sldMk cId="3752882509" sldId="261"/>
        </pc:sldMkLst>
        <pc:spChg chg="mod">
          <ac:chgData name=". LioFi" userId="e11783370e408565" providerId="Windows Live" clId="Web-{FF3B2FDE-3D0C-4219-8F35-8D51AB5FC2A4}" dt="2021-11-21T12:31:17.513" v="1687"/>
          <ac:spMkLst>
            <pc:docMk/>
            <pc:sldMk cId="3752882509" sldId="261"/>
            <ac:spMk id="2" creationId="{22A42C4E-3642-4D2C-B337-EEF0DBC827F5}"/>
          </ac:spMkLst>
        </pc:spChg>
        <pc:spChg chg="del">
          <ac:chgData name=". LioFi" userId="e11783370e408565" providerId="Windows Live" clId="Web-{FF3B2FDE-3D0C-4219-8F35-8D51AB5FC2A4}" dt="2021-11-21T12:30:22.636" v="1667"/>
          <ac:spMkLst>
            <pc:docMk/>
            <pc:sldMk cId="3752882509" sldId="261"/>
            <ac:spMk id="3" creationId="{EEFCE3B0-8949-44FE-812C-6BB26B5623DA}"/>
          </ac:spMkLst>
        </pc:spChg>
        <pc:spChg chg="mod">
          <ac:chgData name=". LioFi" userId="e11783370e408565" providerId="Windows Live" clId="Web-{FF3B2FDE-3D0C-4219-8F35-8D51AB5FC2A4}" dt="2021-11-21T12:31:35.435" v="1688" actId="20577"/>
          <ac:spMkLst>
            <pc:docMk/>
            <pc:sldMk cId="3752882509" sldId="261"/>
            <ac:spMk id="4" creationId="{321A2118-03BB-468A-B183-C9012AA0C9F5}"/>
          </ac:spMkLst>
        </pc:spChg>
        <pc:spChg chg="add">
          <ac:chgData name=". LioFi" userId="e11783370e408565" providerId="Windows Live" clId="Web-{FF3B2FDE-3D0C-4219-8F35-8D51AB5FC2A4}" dt="2021-11-21T12:31:17.513" v="1687"/>
          <ac:spMkLst>
            <pc:docMk/>
            <pc:sldMk cId="3752882509" sldId="261"/>
            <ac:spMk id="8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31:17.497" v="1686"/>
          <ac:spMkLst>
            <pc:docMk/>
            <pc:sldMk cId="3752882509" sldId="261"/>
            <ac:spMk id="16" creationId="{A5931BE0-4B93-4D6C-878E-ACC59D6B4587}"/>
          </ac:spMkLst>
        </pc:spChg>
        <pc:spChg chg="add del">
          <ac:chgData name=". LioFi" userId="e11783370e408565" providerId="Windows Live" clId="Web-{FF3B2FDE-3D0C-4219-8F35-8D51AB5FC2A4}" dt="2021-11-21T12:31:17.497" v="1686"/>
          <ac:spMkLst>
            <pc:docMk/>
            <pc:sldMk cId="3752882509" sldId="261"/>
            <ac:spMk id="23" creationId="{D166A8AB-8924-421C-BCED-B54DBC4054E0}"/>
          </ac:spMkLst>
        </pc:spChg>
        <pc:grpChg chg="add">
          <ac:chgData name=". LioFi" userId="e11783370e408565" providerId="Windows Live" clId="Web-{FF3B2FDE-3D0C-4219-8F35-8D51AB5FC2A4}" dt="2021-11-21T12:31:17.513" v="1687"/>
          <ac:grpSpMkLst>
            <pc:docMk/>
            <pc:sldMk cId="3752882509" sldId="261"/>
            <ac:grpSpMk id="7" creationId="{3BDBC526-6DCD-4FF6-8395-D8C22E46E527}"/>
          </ac:grpSpMkLst>
        </pc:grpChg>
        <pc:grpChg chg="add">
          <ac:chgData name=". LioFi" userId="e11783370e408565" providerId="Windows Live" clId="Web-{FF3B2FDE-3D0C-4219-8F35-8D51AB5FC2A4}" dt="2021-11-21T12:31:17.513" v="1687"/>
          <ac:grpSpMkLst>
            <pc:docMk/>
            <pc:sldMk cId="3752882509" sldId="261"/>
            <ac:grpSpMk id="9" creationId="{F4BF4F49-03E6-41CC-AF55-AD65DEBF06C6}"/>
          </ac:grpSpMkLst>
        </pc:grpChg>
        <pc:grpChg chg="add del">
          <ac:chgData name=". LioFi" userId="e11783370e408565" providerId="Windows Live" clId="Web-{FF3B2FDE-3D0C-4219-8F35-8D51AB5FC2A4}" dt="2021-11-21T12:31:17.497" v="1686"/>
          <ac:grpSpMkLst>
            <pc:docMk/>
            <pc:sldMk cId="3752882509" sldId="261"/>
            <ac:grpSpMk id="10" creationId="{3BDBC526-6DCD-4FF6-8395-D8C22E46E527}"/>
          </ac:grpSpMkLst>
        </pc:grpChg>
        <pc:grpChg chg="add del">
          <ac:chgData name=". LioFi" userId="e11783370e408565" providerId="Windows Live" clId="Web-{FF3B2FDE-3D0C-4219-8F35-8D51AB5FC2A4}" dt="2021-11-21T12:31:17.497" v="1686"/>
          <ac:grpSpMkLst>
            <pc:docMk/>
            <pc:sldMk cId="3752882509" sldId="261"/>
            <ac:grpSpMk id="18" creationId="{9F2D4ED5-DC78-4C88-97AA-483206C53E90}"/>
          </ac:grpSpMkLst>
        </pc:grpChg>
        <pc:grpChg chg="add">
          <ac:chgData name=". LioFi" userId="e11783370e408565" providerId="Windows Live" clId="Web-{FF3B2FDE-3D0C-4219-8F35-8D51AB5FC2A4}" dt="2021-11-21T12:31:17.513" v="1687"/>
          <ac:grpSpMkLst>
            <pc:docMk/>
            <pc:sldMk cId="3752882509" sldId="261"/>
            <ac:grpSpMk id="22" creationId="{DA51DAFE-3CF2-44EC-B173-C51A29866644}"/>
          </ac:grpSpMkLst>
        </pc:grpChg>
        <pc:picChg chg="add mod ord modCrop">
          <ac:chgData name=". LioFi" userId="e11783370e408565" providerId="Windows Live" clId="Web-{FF3B2FDE-3D0C-4219-8F35-8D51AB5FC2A4}" dt="2021-11-21T12:31:17.513" v="1687"/>
          <ac:picMkLst>
            <pc:docMk/>
            <pc:sldMk cId="3752882509" sldId="261"/>
            <ac:picMk id="5" creationId="{09CEAF11-7F2F-4DBD-980B-360065FD1C11}"/>
          </ac:picMkLst>
        </pc:picChg>
      </pc:sldChg>
      <pc:sldChg chg="addSp delSp modSp new mod setBg modClrScheme chgLayout">
        <pc:chgData name=". LioFi" userId="e11783370e408565" providerId="Windows Live" clId="Web-{FF3B2FDE-3D0C-4219-8F35-8D51AB5FC2A4}" dt="2021-11-21T12:41:25.309" v="1752" actId="20577"/>
        <pc:sldMkLst>
          <pc:docMk/>
          <pc:sldMk cId="250273390" sldId="262"/>
        </pc:sldMkLst>
        <pc:spChg chg="mod ord">
          <ac:chgData name=". LioFi" userId="e11783370e408565" providerId="Windows Live" clId="Web-{FF3B2FDE-3D0C-4219-8F35-8D51AB5FC2A4}" dt="2021-11-21T12:41:25.309" v="1752" actId="20577"/>
          <ac:spMkLst>
            <pc:docMk/>
            <pc:sldMk cId="250273390" sldId="262"/>
            <ac:spMk id="2" creationId="{E9C7EB6B-9EAF-4D7E-9AAA-447CADC1F326}"/>
          </ac:spMkLst>
        </pc:spChg>
        <pc:spChg chg="del">
          <ac:chgData name=". LioFi" userId="e11783370e408565" providerId="Windows Live" clId="Web-{FF3B2FDE-3D0C-4219-8F35-8D51AB5FC2A4}" dt="2021-11-21T12:38:52.446" v="1690"/>
          <ac:spMkLst>
            <pc:docMk/>
            <pc:sldMk cId="250273390" sldId="262"/>
            <ac:spMk id="3" creationId="{190C89DE-C974-45BB-8A51-805FC6538FCB}"/>
          </ac:spMkLst>
        </pc:spChg>
        <pc:spChg chg="mod ord">
          <ac:chgData name=". LioFi" userId="e11783370e408565" providerId="Windows Live" clId="Web-{FF3B2FDE-3D0C-4219-8F35-8D51AB5FC2A4}" dt="2021-11-21T12:41:12.824" v="1750"/>
          <ac:spMkLst>
            <pc:docMk/>
            <pc:sldMk cId="250273390" sldId="262"/>
            <ac:spMk id="4" creationId="{99B0EAEB-9B44-48E7-8725-9A6C24DC82D5}"/>
          </ac:spMkLst>
        </pc:spChg>
        <pc:spChg chg="add">
          <ac:chgData name=". LioFi" userId="e11783370e408565" providerId="Windows Live" clId="Web-{FF3B2FDE-3D0C-4219-8F35-8D51AB5FC2A4}" dt="2021-11-21T12:41:12.824" v="1750"/>
          <ac:spMkLst>
            <pc:docMk/>
            <pc:sldMk cId="250273390" sldId="262"/>
            <ac:spMk id="9" creationId="{82184FF4-7029-4ED7-813A-192E60608764}"/>
          </ac:spMkLst>
        </pc:spChg>
        <pc:spChg chg="add">
          <ac:chgData name=". LioFi" userId="e11783370e408565" providerId="Windows Live" clId="Web-{FF3B2FDE-3D0C-4219-8F35-8D51AB5FC2A4}" dt="2021-11-21T12:41:12.824" v="1750"/>
          <ac:spMkLst>
            <pc:docMk/>
            <pc:sldMk cId="250273390" sldId="262"/>
            <ac:spMk id="11" creationId="{AAA7AB09-557C-41AD-9113-FF9F68FA1035}"/>
          </ac:spMkLst>
        </pc:spChg>
        <pc:spChg chg="add">
          <ac:chgData name=". LioFi" userId="e11783370e408565" providerId="Windows Live" clId="Web-{FF3B2FDE-3D0C-4219-8F35-8D51AB5FC2A4}" dt="2021-11-21T12:41:12.824" v="1750"/>
          <ac:spMkLst>
            <pc:docMk/>
            <pc:sldMk cId="250273390" sldId="262"/>
            <ac:spMk id="13" creationId="{EF99ECAA-1F11-4937-BBA6-51935AB44C9D}"/>
          </ac:spMkLst>
        </pc:spChg>
        <pc:spChg chg="add">
          <ac:chgData name=". LioFi" userId="e11783370e408565" providerId="Windows Live" clId="Web-{FF3B2FDE-3D0C-4219-8F35-8D51AB5FC2A4}" dt="2021-11-21T12:41:12.824" v="1750"/>
          <ac:spMkLst>
            <pc:docMk/>
            <pc:sldMk cId="250273390" sldId="262"/>
            <ac:spMk id="21" creationId="{1DB043B4-68C6-45B9-82AC-A5800EADB8DB}"/>
          </ac:spMkLst>
        </pc:spChg>
        <pc:spChg chg="add">
          <ac:chgData name=". LioFi" userId="e11783370e408565" providerId="Windows Live" clId="Web-{FF3B2FDE-3D0C-4219-8F35-8D51AB5FC2A4}" dt="2021-11-21T12:41:12.824" v="1750"/>
          <ac:spMkLst>
            <pc:docMk/>
            <pc:sldMk cId="250273390" sldId="262"/>
            <ac:spMk id="23" creationId="{74033C2F-EE38-427C-97E3-08EAC8822A13}"/>
          </ac:spMkLst>
        </pc:spChg>
        <pc:grpChg chg="add">
          <ac:chgData name=". LioFi" userId="e11783370e408565" providerId="Windows Live" clId="Web-{FF3B2FDE-3D0C-4219-8F35-8D51AB5FC2A4}" dt="2021-11-21T12:41:12.824" v="1750"/>
          <ac:grpSpMkLst>
            <pc:docMk/>
            <pc:sldMk cId="250273390" sldId="262"/>
            <ac:grpSpMk id="15" creationId="{79DE9FAB-6BBA-4CFE-B67D-77B47F01ECA4}"/>
          </ac:grpSpMkLst>
        </pc:grpChg>
        <pc:grpChg chg="add">
          <ac:chgData name=". LioFi" userId="e11783370e408565" providerId="Windows Live" clId="Web-{FF3B2FDE-3D0C-4219-8F35-8D51AB5FC2A4}" dt="2021-11-21T12:41:12.824" v="1750"/>
          <ac:grpSpMkLst>
            <pc:docMk/>
            <pc:sldMk cId="250273390" sldId="262"/>
            <ac:grpSpMk id="25" creationId="{22940903-7865-4026-879C-CC1ADF9116B1}"/>
          </ac:grpSpMkLst>
        </pc:grpChg>
        <pc:grpChg chg="add">
          <ac:chgData name=". LioFi" userId="e11783370e408565" providerId="Windows Live" clId="Web-{FF3B2FDE-3D0C-4219-8F35-8D51AB5FC2A4}" dt="2021-11-21T12:41:12.824" v="1750"/>
          <ac:grpSpMkLst>
            <pc:docMk/>
            <pc:sldMk cId="250273390" sldId="262"/>
            <ac:grpSpMk id="29" creationId="{E82CFC28-5F56-4F2C-A953-AB57C1CE5CE5}"/>
          </ac:grpSpMkLst>
        </pc:grpChg>
      </pc:sldChg>
      <pc:sldMasterChg chg="add del addSldLayout delSldLayout">
        <pc:chgData name=". LioFi" userId="e11783370e408565" providerId="Windows Live" clId="Web-{FF3B2FDE-3D0C-4219-8F35-8D51AB5FC2A4}" dt="2021-11-21T11:37:50.323" v="21"/>
        <pc:sldMasterMkLst>
          <pc:docMk/>
          <pc:sldMasterMk cId="3154979492" sldId="2147483648"/>
        </pc:sldMasterMkLst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. LioFi" userId="e11783370e408565" providerId="Windows Live" clId="Web-{FF3B2FDE-3D0C-4219-8F35-8D51AB5FC2A4}" dt="2021-11-21T11:37:50.323" v="21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. LioFi" userId="e11783370e408565" providerId="Windows Live" clId="Web-{FF3B2FDE-3D0C-4219-8F35-8D51AB5FC2A4}" dt="2021-11-21T11:40:30.670" v="92"/>
        <pc:sldMasterMkLst>
          <pc:docMk/>
          <pc:sldMasterMk cId="1065263875" sldId="2147483673"/>
        </pc:sldMasterMkLst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2008961743" sldId="2147483662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2412796422" sldId="2147483663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3403882109" sldId="2147483664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2434837763" sldId="2147483665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1419893687" sldId="2147483666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3007402459" sldId="2147483667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3958559329" sldId="2147483668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2208325380" sldId="2147483669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253939360" sldId="2147483670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4138671666" sldId="2147483671"/>
          </pc:sldLayoutMkLst>
        </pc:sldLayoutChg>
        <pc:sldLayoutChg chg="add del">
          <pc:chgData name=". LioFi" userId="e11783370e408565" providerId="Windows Live" clId="Web-{FF3B2FDE-3D0C-4219-8F35-8D51AB5FC2A4}" dt="2021-11-21T11:40:30.670" v="92"/>
          <pc:sldLayoutMkLst>
            <pc:docMk/>
            <pc:sldMasterMk cId="1065263875" sldId="2147483673"/>
            <pc:sldLayoutMk cId="3448844417" sldId="2147483672"/>
          </pc:sldLayoutMkLst>
        </pc:sldLayoutChg>
      </pc:sldMasterChg>
      <pc:sldMasterChg chg="add del addSldLayout delSldLayout">
        <pc:chgData name=". LioFi" userId="e11783370e408565" providerId="Windows Live" clId="Web-{FF3B2FDE-3D0C-4219-8F35-8D51AB5FC2A4}" dt="2021-11-21T11:39:18.090" v="83"/>
        <pc:sldMasterMkLst>
          <pc:docMk/>
          <pc:sldMasterMk cId="3396084098" sldId="2147483697"/>
        </pc:sldMasterMkLst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4251236925" sldId="2147483686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2891047929" sldId="2147483687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3049013181" sldId="2147483688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1872639827" sldId="2147483689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1811721739" sldId="2147483690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1137267246" sldId="2147483691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667377897" sldId="2147483692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868917072" sldId="2147483693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2831232984" sldId="2147483694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768597647" sldId="2147483695"/>
          </pc:sldLayoutMkLst>
        </pc:sldLayoutChg>
        <pc:sldLayoutChg chg="add del">
          <pc:chgData name=". LioFi" userId="e11783370e408565" providerId="Windows Live" clId="Web-{FF3B2FDE-3D0C-4219-8F35-8D51AB5FC2A4}" dt="2021-11-21T11:39:18.090" v="83"/>
          <pc:sldLayoutMkLst>
            <pc:docMk/>
            <pc:sldMasterMk cId="3396084098" sldId="2147483697"/>
            <pc:sldLayoutMk cId="3275757314" sldId="2147483696"/>
          </pc:sldLayoutMkLst>
        </pc:sldLayoutChg>
      </pc:sldMasterChg>
      <pc:sldMasterChg chg="add del addSldLayout delSldLayout">
        <pc:chgData name=". LioFi" userId="e11783370e408565" providerId="Windows Live" clId="Web-{FF3B2FDE-3D0C-4219-8F35-8D51AB5FC2A4}" dt="2021-11-21T11:37:50.260" v="20"/>
        <pc:sldMasterMkLst>
          <pc:docMk/>
          <pc:sldMasterMk cId="3479107017" sldId="2147483699"/>
        </pc:sldMasterMkLst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4155977323" sldId="2147483688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4203599132" sldId="2147483689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3866573823" sldId="2147483690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1365710395" sldId="2147483691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566557144" sldId="2147483692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2894704027" sldId="2147483693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2520642786" sldId="2147483694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114264600" sldId="2147483695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3391696229" sldId="2147483696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2935603330" sldId="2147483697"/>
          </pc:sldLayoutMkLst>
        </pc:sldLayoutChg>
        <pc:sldLayoutChg chg="add del">
          <pc:chgData name=". LioFi" userId="e11783370e408565" providerId="Windows Live" clId="Web-{FF3B2FDE-3D0C-4219-8F35-8D51AB5FC2A4}" dt="2021-11-21T11:37:50.260" v="20"/>
          <pc:sldLayoutMkLst>
            <pc:docMk/>
            <pc:sldMasterMk cId="3479107017" sldId="2147483699"/>
            <pc:sldLayoutMk cId="2637264405" sldId="2147483698"/>
          </pc:sldLayoutMkLst>
        </pc:sldLayoutChg>
      </pc:sldMasterChg>
      <pc:sldMasterChg chg="add del addSldLayout delSldLayout">
        <pc:chgData name=". LioFi" userId="e11783370e408565" providerId="Windows Live" clId="Web-{FF3B2FDE-3D0C-4219-8F35-8D51AB5FC2A4}" dt="2021-11-21T11:39:26.809" v="85"/>
        <pc:sldMasterMkLst>
          <pc:docMk/>
          <pc:sldMasterMk cId="132768611" sldId="2147483723"/>
        </pc:sldMasterMkLst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674478209" sldId="2147483712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2987302703" sldId="2147483713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3178940301" sldId="2147483714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516367789" sldId="2147483715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3067746140" sldId="2147483716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2915139678" sldId="2147483717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3724584831" sldId="2147483718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1657243631" sldId="2147483719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1170235632" sldId="2147483720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715981374" sldId="2147483721"/>
          </pc:sldLayoutMkLst>
        </pc:sldLayoutChg>
        <pc:sldLayoutChg chg="add del">
          <pc:chgData name=". LioFi" userId="e11783370e408565" providerId="Windows Live" clId="Web-{FF3B2FDE-3D0C-4219-8F35-8D51AB5FC2A4}" dt="2021-11-21T11:39:26.809" v="85"/>
          <pc:sldLayoutMkLst>
            <pc:docMk/>
            <pc:sldMasterMk cId="132768611" sldId="2147483723"/>
            <pc:sldLayoutMk cId="2419496988" sldId="2147483722"/>
          </pc:sldLayoutMkLst>
        </pc:sldLayoutChg>
      </pc:sldMasterChg>
      <pc:sldMasterChg chg="add addSldLayout">
        <pc:chgData name=". LioFi" userId="e11783370e408565" providerId="Windows Live" clId="Web-{FF3B2FDE-3D0C-4219-8F35-8D51AB5FC2A4}" dt="2021-11-21T11:40:30.670" v="92"/>
        <pc:sldMasterMkLst>
          <pc:docMk/>
          <pc:sldMasterMk cId="2371596530" sldId="2147483749"/>
        </pc:sldMasterMkLst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1166343442" sldId="2147483738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3981742223" sldId="2147483739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1377193043" sldId="2147483740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3983890000" sldId="2147483741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2729762028" sldId="2147483742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2034193014" sldId="2147483743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1525395022" sldId="2147483744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3377145236" sldId="2147483745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528510747" sldId="2147483746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3801857585" sldId="2147483747"/>
          </pc:sldLayoutMkLst>
        </pc:sldLayoutChg>
        <pc:sldLayoutChg chg="add">
          <pc:chgData name=". LioFi" userId="e11783370e408565" providerId="Windows Live" clId="Web-{FF3B2FDE-3D0C-4219-8F35-8D51AB5FC2A4}" dt="2021-11-21T11:40:30.670" v="92"/>
          <pc:sldLayoutMkLst>
            <pc:docMk/>
            <pc:sldMasterMk cId="2371596530" sldId="2147483749"/>
            <pc:sldLayoutMk cId="2537748361" sldId="2147483748"/>
          </pc:sldLayoutMkLst>
        </pc:sldLayoutChg>
      </pc:sldMasterChg>
      <pc:sldMasterChg chg="add del addSldLayout delSldLayout">
        <pc:chgData name=". LioFi" userId="e11783370e408565" providerId="Windows Live" clId="Web-{FF3B2FDE-3D0C-4219-8F35-8D51AB5FC2A4}" dt="2021-11-21T11:40:23.358" v="89"/>
        <pc:sldMasterMkLst>
          <pc:docMk/>
          <pc:sldMasterMk cId="3459705505" sldId="2147483762"/>
        </pc:sldMasterMkLst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1023730301" sldId="2147483751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152934748" sldId="2147483752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3222956900" sldId="2147483753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98963002" sldId="2147483754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3435309837" sldId="2147483755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408582079" sldId="2147483756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1894746503" sldId="2147483757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2772299758" sldId="2147483758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1760571631" sldId="2147483759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4123524343" sldId="2147483760"/>
          </pc:sldLayoutMkLst>
        </pc:sldLayoutChg>
        <pc:sldLayoutChg chg="add del">
          <pc:chgData name=". LioFi" userId="e11783370e408565" providerId="Windows Live" clId="Web-{FF3B2FDE-3D0C-4219-8F35-8D51AB5FC2A4}" dt="2021-11-21T11:40:23.358" v="89"/>
          <pc:sldLayoutMkLst>
            <pc:docMk/>
            <pc:sldMasterMk cId="3459705505" sldId="2147483762"/>
            <pc:sldLayoutMk cId="2123272826" sldId="2147483761"/>
          </pc:sldLayoutMkLst>
        </pc:sldLayoutChg>
      </pc:sldMasterChg>
      <pc:sldMasterChg chg="add del addSldLayout delSldLayout">
        <pc:chgData name=". LioFi" userId="e11783370e408565" providerId="Windows Live" clId="Web-{FF3B2FDE-3D0C-4219-8F35-8D51AB5FC2A4}" dt="2021-11-21T11:40:30.608" v="91"/>
        <pc:sldMasterMkLst>
          <pc:docMk/>
          <pc:sldMasterMk cId="266531802" sldId="2147483775"/>
        </pc:sldMasterMkLst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1054015213" sldId="2147483764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2204553712" sldId="2147483765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3539480556" sldId="2147483766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502153388" sldId="2147483767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1617046224" sldId="2147483768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1363334195" sldId="2147483769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3409178078" sldId="2147483770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931313951" sldId="2147483771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3173241673" sldId="2147483772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171917951" sldId="2147483773"/>
          </pc:sldLayoutMkLst>
        </pc:sldLayoutChg>
        <pc:sldLayoutChg chg="add del">
          <pc:chgData name=". LioFi" userId="e11783370e408565" providerId="Windows Live" clId="Web-{FF3B2FDE-3D0C-4219-8F35-8D51AB5FC2A4}" dt="2021-11-21T11:40:30.608" v="91"/>
          <pc:sldLayoutMkLst>
            <pc:docMk/>
            <pc:sldMasterMk cId="266531802" sldId="2147483775"/>
            <pc:sldLayoutMk cId="3298532451" sldId="2147483774"/>
          </pc:sldLayoutMkLst>
        </pc:sldLayoutChg>
      </pc:sldMasterChg>
      <pc:sldMasterChg chg="add del addSldLayout delSldLayout">
        <pc:chgData name=". LioFi" userId="e11783370e408565" providerId="Windows Live" clId="Web-{FF3B2FDE-3D0C-4219-8F35-8D51AB5FC2A4}" dt="2021-11-21T11:39:37.403" v="87"/>
        <pc:sldMasterMkLst>
          <pc:docMk/>
          <pc:sldMasterMk cId="982478844" sldId="2147483775"/>
        </pc:sldMasterMkLst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2213813878" sldId="2147483764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3179160682" sldId="2147483765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2560937252" sldId="2147483766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3967432084" sldId="2147483767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2986201752" sldId="2147483768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497962012" sldId="2147483769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1115665720" sldId="2147483770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424467808" sldId="2147483771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3297195549" sldId="2147483772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706103509" sldId="2147483773"/>
          </pc:sldLayoutMkLst>
        </pc:sldLayoutChg>
        <pc:sldLayoutChg chg="add del">
          <pc:chgData name=". LioFi" userId="e11783370e408565" providerId="Windows Live" clId="Web-{FF3B2FDE-3D0C-4219-8F35-8D51AB5FC2A4}" dt="2021-11-21T11:39:37.403" v="87"/>
          <pc:sldLayoutMkLst>
            <pc:docMk/>
            <pc:sldMasterMk cId="982478844" sldId="2147483775"/>
            <pc:sldLayoutMk cId="1360535425" sldId="21474837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November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39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976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November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November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avuhe.org/" TargetMode="External"/><Relationship Id="rId2" Type="http://schemas.openxmlformats.org/officeDocument/2006/relationships/hyperlink" Target="https://akniga.org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ev-py/AudioBookPlaye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8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ru-RU" sz="8000" b="1"/>
              <a:t>Audio Book Player</a:t>
            </a:r>
            <a:endParaRPr lang="ru-RU" sz="8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tx1">
                    <a:alpha val="60000"/>
                  </a:schemeClr>
                </a:solidFill>
                <a:cs typeface="Calibri"/>
              </a:rPr>
              <a:t>Слушай и скачивай любимые аудиокниги</a:t>
            </a:r>
          </a:p>
        </p:txBody>
      </p:sp>
      <p:grpSp>
        <p:nvGrpSpPr>
          <p:cNvPr id="55" name="Group 40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9" name="Oval 45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47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61" name="Freeform: Shape 48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49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50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Oval 51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DADE1-3259-43B2-8EB2-3BCB8FD1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ru-RU"/>
              <a:t>Проблема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B387A-6B4A-47E3-B195-A23FE56A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Source Sans Pro"/>
              </a:rPr>
              <a:t>В Интернете множество сайтов, на которых вы можете онлайн слушать аудиокниги. Но лишь единицы позволяют скачивать аудиокниги на ваше устройство, а если и позволяют, то не дают удобного плеера для прослушивания скачанных аудиокниг.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ED24-577F-4EF7-A533-53F9F2B6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AB Player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7BA8DC4C-35BF-4C18-9942-F0FC08D347C0}"/>
              </a:ext>
            </a:extLst>
          </p:cNvPr>
          <p:cNvSpPr txBox="1">
            <a:spLocks/>
          </p:cNvSpPr>
          <p:nvPr/>
        </p:nvSpPr>
        <p:spPr>
          <a:xfrm>
            <a:off x="550863" y="2677306"/>
            <a:ext cx="5437187" cy="34155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/>
              <a:t>приложение для Windows, которое позволит вам бесплатно, без смс и регистрации слушать и скачивать аудиокниги.</a:t>
            </a:r>
            <a:endParaRPr lang="ru-RU" sz="2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Приложению доступны все книги, которые есть на сайтах </a:t>
            </a:r>
            <a:r>
              <a:rPr lang="ru-RU" sz="2000" i="1" dirty="0">
                <a:hlinkClick r:id="rId2"/>
              </a:rPr>
              <a:t>akniga.org</a:t>
            </a:r>
            <a:r>
              <a:rPr lang="ru-RU" sz="2000" dirty="0"/>
              <a:t> и </a:t>
            </a:r>
            <a:r>
              <a:rPr lang="ru-RU" sz="2000" i="1" dirty="0">
                <a:hlinkClick r:id="rId3"/>
              </a:rPr>
              <a:t>knigavuhe.org</a:t>
            </a:r>
            <a:endParaRPr lang="ru-RU" sz="20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На этих сайтах есть бесплатные аудиокниги различных жанров в любительской и профессиональной озвучке.</a:t>
            </a:r>
            <a:endParaRPr lang="ru-RU" sz="20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1143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i="1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7C8BF64-060B-4813-A3C0-017CF06A61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-1188" r="26" b="-781"/>
          <a:stretch/>
        </p:blipFill>
        <p:spPr>
          <a:xfrm>
            <a:off x="6924675" y="1025005"/>
            <a:ext cx="4713922" cy="4807989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280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D838A-AEF3-432E-88B1-09CC9A7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Библиотека</a:t>
            </a:r>
          </a:p>
        </p:txBody>
      </p:sp>
      <p:pic>
        <p:nvPicPr>
          <p:cNvPr id="5" name="Рисунок 5" descr="Библиотека.">
            <a:extLst>
              <a:ext uri="{FF2B5EF4-FFF2-40B4-BE49-F238E27FC236}">
                <a16:creationId xmlns:a16="http://schemas.microsoft.com/office/drawing/2014/main" id="{83FA0DEF-B3AF-4786-804C-11784C5C93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61" b="-413"/>
          <a:stretch/>
        </p:blipFill>
        <p:spPr>
          <a:xfrm>
            <a:off x="382776" y="1077727"/>
            <a:ext cx="7310058" cy="457928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BDAA3DE-F205-4D55-92F0-EE37C1162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5611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dirty="0"/>
              <a:t>Здесь находятся все ваши книги.</a:t>
            </a:r>
            <a:endParaRPr lang="ru-RU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dirty="0"/>
              <a:t>Вы можете сортировать ваши книги</a:t>
            </a:r>
            <a:endParaRPr lang="ru-RU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dirty="0"/>
              <a:t>Вы можете искать книги в вашей библиотеке по ключевым словам</a:t>
            </a:r>
            <a:endParaRPr lang="ru-RU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dirty="0"/>
              <a:t>Вы можете отмечать любимые книги</a:t>
            </a:r>
            <a:endParaRPr lang="ru-RU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2" name="Rectangle 4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3DDAB-6A38-4FB8-8300-B6281B67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Книги</a:t>
            </a:r>
          </a:p>
        </p:txBody>
      </p:sp>
      <p:grpSp>
        <p:nvGrpSpPr>
          <p:cNvPr id="43" name="Group 51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D82355-4D3C-4788-B034-505EA3FACE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52" b="-261"/>
          <a:stretch/>
        </p:blipFill>
        <p:spPr>
          <a:xfrm>
            <a:off x="550863" y="2741286"/>
            <a:ext cx="5773738" cy="335821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9D33892-1F44-41A4-94D8-E0C1F4011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Перед прослушиванием аудиокниги, вам нужно будет скачать её.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Все книги скачиваются в определённую папку, которую вы можете изменить в настройках приложения.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Книги сохраняются в формате MP3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Удобный плеер, позволяющий в 1 клик перемещаться по главам книги.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Возможность регулировать громкость и скорость воспроизведения</a:t>
            </a:r>
          </a:p>
        </p:txBody>
      </p:sp>
    </p:spTree>
    <p:extLst>
      <p:ext uri="{BB962C8B-B14F-4D97-AF65-F5344CB8AC3E}">
        <p14:creationId xmlns:p14="http://schemas.microsoft.com/office/powerpoint/2010/main" val="221403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42C4E-3642-4D2C-B337-EEF0DBC8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Добавление книг</a:t>
            </a:r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321A2118-03BB-468A-B183-C9012AA0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325" y="549275"/>
            <a:ext cx="6373813" cy="1562959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dirty="0"/>
              <a:t>Для добавления книги в свою библиотеку достаточно указать ссылку, ведущую на страницу книги одного из доступных сайтов.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9CEAF11-7F2F-4DBD-980B-360065FD1C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16" b="-31"/>
          <a:stretch/>
        </p:blipFill>
        <p:spPr>
          <a:xfrm>
            <a:off x="3002512" y="2661510"/>
            <a:ext cx="6186976" cy="3647216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15" name="Freeform: Shape 22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8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7EB6B-9EAF-4D7E-9AAA-447CADC1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ru-RU" dirty="0"/>
              <a:t>Перейдем к демонстрации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B0EAEB-9B44-48E7-8725-9A6C24DC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solidFill>
                  <a:schemeClr val="tx1">
                    <a:alpha val="60000"/>
                  </a:schemeClr>
                </a:solidFill>
                <a:hlinkClick r:id="rId2"/>
              </a:rPr>
              <a:t>Open project page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7339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3DFloatVTI</vt:lpstr>
      <vt:lpstr>Audio Book Player</vt:lpstr>
      <vt:lpstr>Проблема</vt:lpstr>
      <vt:lpstr>AB Player</vt:lpstr>
      <vt:lpstr>Библиотека</vt:lpstr>
      <vt:lpstr>Книги</vt:lpstr>
      <vt:lpstr>Добавление книг</vt:lpstr>
      <vt:lpstr>Перейдем к демонстрации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275</cp:revision>
  <dcterms:created xsi:type="dcterms:W3CDTF">2021-11-21T11:36:45Z</dcterms:created>
  <dcterms:modified xsi:type="dcterms:W3CDTF">2021-11-21T12:41:33Z</dcterms:modified>
</cp:coreProperties>
</file>