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FE9B8DE-9DFD-4257-8C81-B535E067C8E2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-1254960"/>
            <a:ext cx="9071640" cy="437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Показатели качества учебных курсов по программированию на основе внутренней структуры знаний информатики.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Магистрант: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Девятов А. В.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Научный руководитель: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к. т. н.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Тарасов В. Г.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Цель работы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Разработка методики вычисления оценки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качества усвоения студентами учебного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материала на основе статистики решенных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практических задач.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Исследовать параметры, определяющие качество усвоения студентами учебного материала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Разработать метод расчета комплексной меры качества усвоения на базе статистических данных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Разработать программный инструмент для оценки качества усвоения студентами учебного материала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Протестировать полученный инструмент, произвести анализ полученных результатов. 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Показатели качества усвоения знаний студентом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Количество решенных задач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Количество сделанных посылок решений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Расчет комплексной меры усвоения материала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Показатель усвоения (продуктивности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обучения) вычисляется из соотношения: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= (Ф/П) * 100%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где </a:t>
            </a: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показатель усвоения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фактический объем усвоенных знаний,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</a:t>
            </a: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полный объем знаний, умений,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предложенных для усвоения.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Необходимо научиться измерять объемы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усвоенной и предложенной информации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2018-05-22T17:18:30Z</dcterms:created>
  <dc:creator/>
  <dc:description/>
  <dc:language>ru-RU</dc:language>
  <cp:lastModifiedBy/>
  <dcterms:modified xsi:type="dcterms:W3CDTF">2018-05-22T23:05:00Z</dcterms:modified>
  <cp:revision>8</cp:revision>
  <dc:subject/>
  <dc:title/>
</cp:coreProperties>
</file>