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Autofit/>
          </a:bodyPr>
          <a:lstStyle/>
          <a:p>
            <a:r>
              <a:rPr lang="ru-RU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Показатели качества учебных курсов по программированию на основе внутренней структуры знаний информатики.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140968"/>
            <a:ext cx="7992888" cy="3168352"/>
          </a:xfrm>
        </p:spPr>
        <p:txBody>
          <a:bodyPr>
            <a:normAutofit/>
          </a:bodyPr>
          <a:lstStyle/>
          <a:p>
            <a:pPr algn="l"/>
            <a:endParaRPr lang="ru-RU" sz="2400" dirty="0"/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Магистрант:					Девятов А. В.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Научный руководитель:			к. т. н.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ru-RU" sz="2400" dirty="0" smtClean="0">
                <a:solidFill>
                  <a:schemeClr val="tx1"/>
                </a:solidFill>
              </a:rPr>
              <a:t>					Тарасов В. Г.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cs typeface="Arial" panose="020B0604020202020204" pitchFamily="34" charset="0"/>
              </a:rPr>
              <a:t>Цель работы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Разработка методики вычисления оценки качества усвоения студентами учебного материала на основе статистики решенных практических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2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Исследовать параметры, определяющие качество усвоения студентами учебного материала</a:t>
            </a:r>
            <a:endParaRPr lang="ru-RU" dirty="0"/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Разработать метод расчета комплексной меры качества усвоения на базе статистических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данных</a:t>
            </a:r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Разработать программный инструмент для оценки качества усвоения студентами учебного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материала</a:t>
            </a:r>
          </a:p>
          <a:p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Протестировать полученный инструмент, произвести анализ полученных результатов.  </a:t>
            </a: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4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Показатели качества усвоения знаний студентом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Количество решенных задач</a:t>
            </a:r>
          </a:p>
          <a:p>
            <a:r>
              <a:rPr lang="ru-RU" dirty="0" smtClean="0"/>
              <a:t>Количество сделанных посылок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3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Расчет комплексной меры усвоения материала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Показатель продуктивности обучения вычисляется из соотношения: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К</m:t>
                      </m:r>
                      <m:r>
                        <a:rPr lang="ru-RU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Ф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П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К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smtClean="0"/>
                  <a:t>коэффициент усвоения</a:t>
                </a:r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       </m:t>
                    </m:r>
                    <m:r>
                      <a:rPr lang="ru-RU" i="1">
                        <a:latin typeface="Cambria Math"/>
                      </a:rPr>
                      <m:t>Ф</m:t>
                    </m:r>
                  </m:oMath>
                </a14:m>
                <a:r>
                  <a:rPr lang="ru-RU" dirty="0" smtClean="0"/>
                  <a:t> – фактический объем усвоенных знаний,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П</m:t>
                    </m:r>
                  </m:oMath>
                </a14:m>
                <a:r>
                  <a:rPr lang="ru-RU" dirty="0" smtClean="0"/>
                  <a:t> – полный набор знаний, умений, предложенных для усвоения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Необходимо научиться измерять объемы усвоенной и предложенной информации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7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Количественная мера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 основании количества решенных задач можно вычислить количественную меру усвоения материала по формуле: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кол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dirty="0" smtClean="0">
                            <a:latin typeface="Cambria Math"/>
                          </a:rPr>
                          <m:t>Р</m:t>
                        </m:r>
                      </m:num>
                      <m:den>
                        <m:r>
                          <a:rPr lang="ru-RU" b="0" i="1" dirty="0" smtClean="0">
                            <a:latin typeface="Cambria Math"/>
                          </a:rPr>
                          <m:t>О</m:t>
                        </m:r>
                      </m:den>
                    </m:f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К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кол</m:t>
                        </m:r>
                      </m:sub>
                    </m:sSub>
                  </m:oMath>
                </a14:m>
                <a:r>
                  <a:rPr lang="ru-RU" dirty="0" smtClean="0"/>
                  <a:t> - количественная мера,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 – количество решенных задач,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 – общее количество задач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Коэффициент чистоты решения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основании числа сделанных посылок решений можно вычислить коэффициент чистоты решения для каждой решенной задачи по формуле: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ч.р.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П</m:t>
                        </m:r>
                      </m:den>
                    </m:f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К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ч</m:t>
                        </m:r>
                        <m:r>
                          <a:rPr lang="ru-RU" b="0" i="1" smtClean="0">
                            <a:latin typeface="Cambria Math"/>
                          </a:rPr>
                          <m:t>.р.</m:t>
                        </m:r>
                      </m:sub>
                    </m:sSub>
                  </m:oMath>
                </a14:m>
                <a:r>
                  <a:rPr lang="ru-RU" dirty="0" smtClean="0"/>
                  <a:t> - коэффициент чистоты решения,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 – количество посылок, сделанных по задаче.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нерешенных задач, коэффициент чистоты решения примем равным нулю</a:t>
                </a:r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2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1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Суммарный коэффициент чистоты решения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вычисления суммарного коэффициента чистоты решения студента предлагается просуммировать его коэффициенты чистоты решения по каждой задаче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ч.р.сум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ч.р.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Комплексный показатель чистоты решений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расчета комплексного показателя чистоты решений студентов, необходимо взять среднее арифметическое от суммарных коэффициентов чистоты решений каждого студента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П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компл.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ru-RU" i="1" dirty="0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ru-RU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b="0" i="1" dirty="0" smtClean="0">
                                    <a:latin typeface="Cambria Math"/>
                                  </a:rPr>
                                  <m:t>К</m:t>
                                </m:r>
                              </m:e>
                              <m:sub>
                                <m:r>
                                  <a:rPr lang="ru-RU" b="0" i="1" dirty="0" smtClean="0">
                                    <a:latin typeface="Cambria Math"/>
                                  </a:rPr>
                                  <m:t>ч.р.сум.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П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компл.</m:t>
                        </m:r>
                      </m:sub>
                    </m:sSub>
                  </m:oMath>
                </a14:m>
                <a:r>
                  <a:rPr lang="ru-RU" dirty="0" smtClean="0"/>
                  <a:t> - комплексный показатель чистоты решений студентов,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/>
                          </a:rPr>
                          <m:t>К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ч.р.сум.</m:t>
                        </m:r>
                      </m:sub>
                    </m:sSub>
                  </m:oMath>
                </a14:m>
                <a:r>
                  <a:rPr lang="ru-RU" dirty="0" smtClean="0"/>
                  <a:t> - суммарный коэффициент чистоты решений одного студента,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– </a:t>
                </a:r>
                <a:r>
                  <a:rPr lang="ru-RU" dirty="0" smtClean="0"/>
                  <a:t>количество студентов </a:t>
                </a:r>
                <a:r>
                  <a:rPr lang="ru-RU" smtClean="0"/>
                  <a:t>в группе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589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340</Words>
  <Application>Microsoft Office PowerPoint</Application>
  <PresentationFormat>Экран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Показатели качества учебных курсов по программированию на основе внутренней структуры знаний информатики.</vt:lpstr>
      <vt:lpstr>Цель работы</vt:lpstr>
      <vt:lpstr>Задачи</vt:lpstr>
      <vt:lpstr>Показатели качества усвоения знаний студентом</vt:lpstr>
      <vt:lpstr>Расчет комплексной меры усвоения материала</vt:lpstr>
      <vt:lpstr>Количественная мера</vt:lpstr>
      <vt:lpstr>Коэффициент чистоты решения</vt:lpstr>
      <vt:lpstr>Суммарный коэффициент чистоты решения</vt:lpstr>
      <vt:lpstr>Комплексный показатель чистоты решений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Показатели качества учебных курсов по программированию на основе внутренней структуры знаний информатики.</dc:title>
  <dc:creator>Алексей Девятов</dc:creator>
  <cp:lastModifiedBy>Алексей Девятов</cp:lastModifiedBy>
  <cp:revision>17</cp:revision>
  <dcterms:created xsi:type="dcterms:W3CDTF">2018-05-23T10:51:34Z</dcterms:created>
  <dcterms:modified xsi:type="dcterms:W3CDTF">2018-05-23T15:34:21Z</dcterms:modified>
</cp:coreProperties>
</file>