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Показатели качества учебных курсов по программированию на основе внутренней структуры знаний информатики.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140968"/>
            <a:ext cx="7992888" cy="3168352"/>
          </a:xfrm>
        </p:spPr>
        <p:txBody>
          <a:bodyPr>
            <a:normAutofit/>
          </a:bodyPr>
          <a:lstStyle/>
          <a:p>
            <a:pPr algn="l"/>
            <a:endParaRPr lang="ru-RU" sz="2400" dirty="0"/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Магистрант:					Девятов А. В.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Научный руководитель:			к. т. н.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400" dirty="0" smtClean="0">
                <a:solidFill>
                  <a:schemeClr val="tx1"/>
                </a:solidFill>
              </a:rPr>
              <a:t>					Тарасов В. Г.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cs typeface="Arial" panose="020B0604020202020204" pitchFamily="34" charset="0"/>
              </a:rPr>
              <a:t>Цель работы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методики вычисления оценки качества усвоения студентами учебного материала на основе статистики решенных практических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Исследовать параметры, определяющие качество усвоения студентами учебного материала</a:t>
            </a:r>
            <a:endParaRPr lang="ru-RU" dirty="0"/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метод расчета комплексной меры качества усвоения на базе статистических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данных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программный инструмент для оценки качества усвоения студентами учебного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материала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Протестировать полученный инструмент, произвести анализ полученных результатов.  </a:t>
            </a: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Показатели качества усвоения знаний студентом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Количество решенных задач</a:t>
            </a:r>
          </a:p>
          <a:p>
            <a:r>
              <a:rPr lang="ru-RU" dirty="0" smtClean="0"/>
              <a:t>Количество сделанных посылок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3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Расчет комплексной меры усвоения материала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Показатель продуктивности обучения вычисляется из соотношения: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О= 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Ф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П</m:t>
                        </m:r>
                      </m:den>
                    </m:f>
                  </m:oMath>
                </a14:m>
                <a:r>
                  <a:rPr lang="ru-RU" dirty="0" smtClean="0"/>
                  <a:t> * 100 %,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О</m:t>
                    </m:r>
                  </m:oMath>
                </a14:m>
                <a:r>
                  <a:rPr lang="ru-RU" dirty="0" smtClean="0"/>
                  <a:t> – оценка усвоения,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       </m:t>
                    </m:r>
                    <m:r>
                      <a:rPr lang="ru-RU" i="1">
                        <a:latin typeface="Cambria Math"/>
                      </a:rPr>
                      <m:t>Ф</m:t>
                    </m:r>
                  </m:oMath>
                </a14:m>
                <a:r>
                  <a:rPr lang="ru-RU" dirty="0" smtClean="0"/>
                  <a:t> – фактический объем усвоенных знаний,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П</m:t>
                    </m:r>
                  </m:oMath>
                </a14:m>
                <a:r>
                  <a:rPr lang="ru-RU" dirty="0" smtClean="0"/>
                  <a:t> – полный набор знаний, умений, предложенных для усвоения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Необходимо научиться измерять объемы усвоенной и предложенной информации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3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140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Показатели качества учебных курсов по программированию на основе внутренней структуры знаний информатики.</vt:lpstr>
      <vt:lpstr>Цель работы</vt:lpstr>
      <vt:lpstr>Задачи</vt:lpstr>
      <vt:lpstr>Показатели качества усвоения знаний студентом</vt:lpstr>
      <vt:lpstr>Расчет комплексной меры усвоения материала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Показатели качества учебных курсов по программированию на основе внутренней структуры знаний информатики.</dc:title>
  <dc:creator>Алексей Девятов</dc:creator>
  <cp:lastModifiedBy>Алексей Девятов</cp:lastModifiedBy>
  <cp:revision>4</cp:revision>
  <dcterms:created xsi:type="dcterms:W3CDTF">2018-05-23T10:51:34Z</dcterms:created>
  <dcterms:modified xsi:type="dcterms:W3CDTF">2018-05-23T11:15:00Z</dcterms:modified>
</cp:coreProperties>
</file>