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nixos.org/nix/" TargetMode="External"/><Relationship Id="rId4" Type="http://schemas.openxmlformats.org/officeDocument/2006/relationships/hyperlink" Target="https://nixos.org/~eelco/pubs/nspfssd-lisa2004-final.pdf" TargetMode="External"/><Relationship Id="rId5" Type="http://schemas.openxmlformats.org/officeDocument/2006/relationships/hyperlink" Target="https://nixos.org/" TargetMode="External"/><Relationship Id="rId6" Type="http://schemas.openxmlformats.org/officeDocument/2006/relationships/hyperlink" Target="https://nixos.org/~eelco/pubs/nixos-jfp-final.pdf" TargetMode="External"/><Relationship Id="rId7" Type="http://schemas.openxmlformats.org/officeDocument/2006/relationships/hyperlink" Target="https://nixos.org/hydr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19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Εισαγωγή στο Nix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63025"/>
            <a:ext cx="852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Γκούμας Βασίλης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Χρησιμοποιώντας το Nix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ix-env == apt-get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ix-env -i zsh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ix-env -e zsh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ix-env -q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ix-env --rollback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Εnvironments (</a:t>
            </a:r>
            <a:r>
              <a:rPr lang="en"/>
              <a:t>n</a:t>
            </a:r>
            <a:r>
              <a:rPr lang="en"/>
              <a:t>ix-shell + default.nix)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ix-shell -p python35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ix-build == make (derivations, concurrency, -j 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Μοιάζει με docker/virtualenv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Nixpkgs .. τεράστια συλλογή από Nix expressions που περιέχουν εκατοντάδες Unix πακέτα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Χρησιμοποιώντας το Nix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Τo Nix είναι language agnostic και μπορεί να χρησιμοποιηθεί σε οποιοδήποτε περιβάλλον.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Λόγω των χαρακτηριστικών του ταιριάζει ιδιαίτερα με Haskell development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cabal2nix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stack2nix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tack + nix (shell.nix)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Reproducible research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 : Μειονεκτήματα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Καινούργια γλώσσα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Μικρή κοινότητα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Όχι τέλειο documentation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messages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NixOS :  Nix σε λειτουργικό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Το NixOS είναι διανομή που επεκτείνει την ιδέα του Nix για </a:t>
            </a:r>
            <a:r>
              <a:rPr b="1" lang="en"/>
              <a:t>δηλωτικό</a:t>
            </a:r>
            <a:r>
              <a:rPr lang="en"/>
              <a:t> configuration των: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(hardware, boot, kernel, filesystem)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applications, packages ( nixpkgs)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ervices (systemd, containers)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files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Όλα τα παραπάνω εκφράζονται με Nix expressions και γίνονται build από το Nix.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NixOS: Nix σε λειτουργικό	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Κληρονομεί τα χαρακτηριστικά του Nix: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Reliable upgrades (nixos-rebuild switch)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Atomic upgrades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Rollbacks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Reproducible configs (/etc/configuration.nix)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cache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changes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 Everything: NixOps/Hydra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NixOps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Επεκτείνει την ιδέα του NixOS για cloud deployment.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Στην ίδια κατηγορία με Chef/Puppet/Ansible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Δηλωτικό configuration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Hydra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farm βασισμένη στο Nix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intergration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Περισσότερο Υλικό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https://nixos.org/nix/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Nix paper: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https://nixos.org/~eelco/pubs/nspfssd-lisa2004-final.pdf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NixOS: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https://nixos.org/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NixOS paper: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https://nixos.org/~eelco/pubs/nixos-jfp-final.pdf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Hydra: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https://nixos.org/hydra/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Nix: συναρτησιακός package manager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Αποθηκεύει τα εγκατεστημένα πακέτα κάτω από το /nix/store/ (αντί για /usr/bin, /usr/local/bin, /bin, ..)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Κάθε πακέτο αποτελεί “συνάρτηση” των εξαρτήσεων του και παραμένει άρρηκτα συνδεδεμένο με αυτές χωρίς να αλλάζει το εκτελέσιμο.</a:t>
            </a:r>
            <a:r>
              <a:rPr lang="en"/>
              <a:t>                                                    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Π.χ  </a:t>
            </a:r>
            <a:r>
              <a:rPr i="1" lang="en"/>
              <a:t>/nix/store/</a:t>
            </a:r>
            <a:r>
              <a:rPr i="1" lang="en"/>
              <a:t>v3pla163a9csn8ig4byr6zqr31irl579-curl-7.57.0-bin</a:t>
            </a:r>
            <a:r>
              <a:rPr lang="en"/>
              <a:t> όπου το path περιλαμβάνει το hash των εξαρτήσεων και αναφέρεται μοναδικά σε συγκεκριμένη έκδοση και χτίσιμο του πακέτου.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Αυτό μας προσφέρει πολλά επιθυμητά χαρακτηριστικά...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Nix: Χαρακτηριστικά (Multiple Versions)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Πολλαπλές εκδόσεις. Λ</a:t>
            </a:r>
            <a:r>
              <a:rPr lang="en"/>
              <a:t>όγω του hashing τρόπου αποθήκευσης, μπορούν να συνυπάρχουν διαφορετικές εκδόσεις </a:t>
            </a:r>
            <a:r>
              <a:rPr lang="en"/>
              <a:t>του ίδιου πακέτου χωρίς να αλληλεπιδρούν μεταξύ τους. (Αντίο DLL/dependency Hell) 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Λειτουργίες όπως (απ)εγκατάσταση πακέτων δεν μπορούν να χαλάσουν άλλα πακέτα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Δεν υπάρχουν destructive updates/deletes που επηρεάζουν κάποιο άλλο πακέτο.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Νix : Χαρακτηριστικά (Multi User Support)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Υποστήριξη διαφόρων χρηστών. Κάθε χρήστης ανάλογα με το configuration του (.nix-profile) βλέπει διαφορετικά πακέτα στο PATH του.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Ένας unprivileged user μπορεί να εγκαταστήσει νέα πακέτα με ασφαλή τρόπο (γίνεται write μόνο στο /nix/store). Δεν χρεάζονται προνόμια.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Επαναχρησιμοποιήση πακέτων εγκατεστημένα από άλλους χρήστες (το πακέτο δεν θα κατεβεί/χτιστεί δεύτερη φορά)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Nix: Χαρακτηριστικα (Complete Dependencies)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Οι παραδοσιακοί package managers κατά το build ενός πακέτου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Χρησιμοποιούν τις δοσμένες εξαρτήσεις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Καταφεύγουν στις εκδόσεις του λειτουργικού για πακέτα που δεν είναι προσδιορισμένα	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Έτσι ένα πακέτο μπορεί να δουλεύει σε ένα μηχάνημα αλλά όχι σε άλλο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Το Nix αποφεύγει αυτό το πρόβλημα καθώς τα πακέτα του αποθηκεύονται στο /nix/store. Αν ένα πακέτο γίνει build επιτυχημένα, είναι επειδή προσδιορίστηκαν όλες οι απαιτήσεις.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Reproducible builds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dependencies βρίσκονται ψάχνοντας τα εκτελέσιμα με το hash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Nix: Χαρακτηριστικά	 (Atomic upgrades &amp; Rollbacks)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Όπως είπαμε και προηγουμένως, το Nix δεν κάνει overwrite παλιότερα πακέτα και επομένως όλες οι λειτουργίες του είναι ατομικές.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Κατα την αναβάθμιση δεν υπάρχει στιγμή όπου ένα πακέτο έχει κάποια αρχεία από την παλιά και κάποια από την νέα έκδοση.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Οι παλιές εκδόσεις διατηρούνται, μπορεί να γίνει rollback: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i="1" lang="en"/>
              <a:t>n</a:t>
            </a:r>
            <a:r>
              <a:rPr i="1" lang="en"/>
              <a:t>ix-env --upgrade -- some packages</a:t>
            </a:r>
            <a:endParaRPr i="1"/>
          </a:p>
          <a:p>
            <a:pPr indent="457200" lvl="0" marL="137160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n</a:t>
            </a:r>
            <a:r>
              <a:rPr i="1" lang="en"/>
              <a:t>ix-env --rollback</a:t>
            </a:r>
            <a:endParaRPr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Περισσότερα για nix-env στη συνέχεια</a:t>
            </a:r>
            <a:endParaRPr/>
          </a:p>
          <a:p>
            <a:pPr indent="457200" lvl="0" marL="13716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 : Χαρακτηριστικά (Garbage collection)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Κατα το uninstall ενός πακέτου: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/>
              <a:t>n</a:t>
            </a:r>
            <a:r>
              <a:rPr lang="en"/>
              <a:t>ix-env --uninstall firefox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Το πακέτο δεν διαγράφεται αμέσως, μπορεί να χρησιμοποιείται από χρήστη ή από άλλους χρήστες, ή μπορεί να επαναεγκατασταθεί. Με την εντολή: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/>
              <a:t>n</a:t>
            </a:r>
            <a:r>
              <a:rPr lang="en"/>
              <a:t>ix-collect-garbage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διαγράφονται τα πακέτα που δεν χρησιμοποιούνται από user-profile ή τρέχων προγράμματα.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 : Χαρακτηριστικά (Binary Cache)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Όταν εγκαθιστούμε ένα πακέτο (π.χ </a:t>
            </a:r>
            <a:r>
              <a:rPr lang="en"/>
              <a:t>n</a:t>
            </a:r>
            <a:r>
              <a:rPr lang="en"/>
              <a:t>ix-env -i firefox) το Nix θα κάνει build όλες τις εξαρτήσεις μέχρι και την libc/gcc.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Αυτό προκαλεί πολύ μεγάλο φόρτο που δεν είναι επιθυμητός.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Αφού έχουν καθοριστεί οι απαιτήσεις ενός πακέτου (hash), το Nix προσφέρει μια cache όπου μπορούν να αναζητηθούν απευθείας τα εκτελέσιμα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Η γλώσσα Nix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Κάθε πακέτο φτιάχνεται από μια Nix έκφραση, που είναι γραμμένη σε μια απλή συναρτησιακή γλώσσα: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Χωρίς παρενέργειες (όχι loops,variables)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evaluation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Complete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Συναρτήσεις (Lambdas)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Κάθε πακέτο είναι (μαθηματική) συνάρτηση των dependencies του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Τύποι (Integer, Boolean, Path, </a:t>
            </a:r>
            <a:r>
              <a:rPr b="1" lang="en"/>
              <a:t>Set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Nix Expression -&gt; Derivation -&gt; Realization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ix-repl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