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7872C-BE99-7EBB-6336-458C54CD5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333061-96DF-BEBE-CC01-6F415F0BB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62A7C7-ECA3-7219-1ECC-D607E382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92D-7AD5-47AA-9117-AB81CB04B5E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BC860-D927-EDD2-559D-3F7CCD78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EE139-73FA-A015-2959-90ABE68C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9ABD-D76D-4899-A67A-376ED5E37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67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9BDFD-75BE-DEF1-7EF7-7C8B3E87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CDA145-386F-2008-65BA-79C241C25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4C85D8-27EE-C658-C86D-BBD22D24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92D-7AD5-47AA-9117-AB81CB04B5E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D5306-76CA-3B26-BB68-95933AFF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61D7B9-F108-B63B-C7B7-7BF53C7B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9ABD-D76D-4899-A67A-376ED5E37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2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B023D2-F4CB-DC8A-A1EB-BC9976A03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8B2E91-5C6D-6E29-F4BF-0C31F43FA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11066A-ECF7-1A20-07F9-F6FD4E0D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92D-7AD5-47AA-9117-AB81CB04B5E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5B84C-9F43-9CEF-3026-5D554870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D0ED8-C793-A7AB-F59D-E13F0E62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9ABD-D76D-4899-A67A-376ED5E37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0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A043D-3C2B-D4B6-CEC0-AF5D5D83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2D8ED-EC65-4AA8-2A8F-6FE757C6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6444E-456C-6F14-55BE-DD4B1B2B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92D-7AD5-47AA-9117-AB81CB04B5E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5D3E8-48D4-D9C9-FA16-E090839E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4F334-4F73-5AB6-2AA8-7CC123F1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9ABD-D76D-4899-A67A-376ED5E37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79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27D8E-848F-1F93-0F20-B04C6484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384AA2-9502-7433-4E34-C6E61763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3E67F-C329-BED9-E75C-F6329114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92D-7AD5-47AA-9117-AB81CB04B5E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D7FC8-C202-87EC-298F-46C578AB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428FC-1B4F-AC0A-2A2A-BF596193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9ABD-D76D-4899-A67A-376ED5E37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01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E365D-20BA-2F21-7FF9-0E9B1FA3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F13303-3ED6-7E51-D38D-E1EE9E497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932981-BBD8-2898-203A-A096E73D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09FB44-1927-05D5-7724-39E4B0FA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92D-7AD5-47AA-9117-AB81CB04B5E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A9CE18-739C-06FB-D18B-2B9E6D04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0105A0-71AA-3922-8B9B-5E58824F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9ABD-D76D-4899-A67A-376ED5E37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3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7F8B1-155B-A909-3BC3-3E9A42F2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1B28C3-3EB2-E72C-635B-9DCC1463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550FFF-43D9-9814-E5F7-D2A83C37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89419F-99F8-3C7B-06CD-CF33BCC4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2B9215-50CD-A765-9DA2-BCDF415B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379E98-7110-1FAF-FFD1-2D74DCC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92D-7AD5-47AA-9117-AB81CB04B5E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48FAB0-2CFB-24E4-57F9-DA4C46A5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87AC48-97CA-1D5A-AB26-D859E0E3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9ABD-D76D-4899-A67A-376ED5E37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6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2E3A3-F143-87E6-DFC0-62A43DC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8E2599-77F2-9FA2-EABB-86722827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92D-7AD5-47AA-9117-AB81CB04B5E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AF5B90-0603-4AA0-57EC-0A13A2E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2BEB49-E1C8-9F6C-8DB9-04EA78E1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9ABD-D76D-4899-A67A-376ED5E37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39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B02112-7641-4108-C712-C71F0E74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92D-7AD5-47AA-9117-AB81CB04B5E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435460-216B-8B45-1E7E-DDD0B7A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E3AF01-9D50-11C6-D68F-0ACAADBE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9ABD-D76D-4899-A67A-376ED5E37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30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C7927-3ADD-B272-4338-315BF85B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E7C065-BEFE-13D7-29F4-F52F77F4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3BFB55-AE2B-A512-EF39-28AB0F397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6E2F61-B3A0-61BA-3535-C8D7F316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92D-7AD5-47AA-9117-AB81CB04B5E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E60F-7EE0-63A9-F1A3-3B5616FA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499F55-C749-D857-924B-C5A65256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9ABD-D76D-4899-A67A-376ED5E37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0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137B5-5B45-81FE-4A64-4B87A564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9F6738-6C8B-72F4-16F3-6469DA3C0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953926-6FA8-5E64-F860-95FBFBEBD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D30ECD-15E3-FD93-22D4-C942718A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92D-7AD5-47AA-9117-AB81CB04B5E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867874-EF80-0BDA-C3B2-4C7ACFFB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123FA-2964-3AF9-BC54-94AC3D9A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9ABD-D76D-4899-A67A-376ED5E37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81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AB5442-1200-6A9C-D203-C23F2E65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31050E-85BD-24CB-F466-BD8639FD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C10CBA-A0F2-23AC-CBB1-F54E0AAEF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8292D-7AD5-47AA-9117-AB81CB04B5E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A4209-37FC-9A14-C37E-1149FDF38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76C75-B303-591A-BEEA-5DECE38EA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9ABD-D76D-4899-A67A-376ED5E37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14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04138"/>
              </p:ext>
            </p:extLst>
          </p:nvPr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08493BD-804F-BD9B-E9FF-53B47B703286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817E59A-7FBF-D56A-C36C-DCA67C7CE18B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32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03485"/>
              </p:ext>
            </p:extLst>
          </p:nvPr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terminé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243BD4-0821-FC69-BC82-EF0EA4213A4D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r>
              <a:rPr lang="fr-FR" dirty="0">
                <a:latin typeface="Consolas" panose="020B0609020204030204" pitchFamily="49" charset="0"/>
              </a:rPr>
              <a:t>Début</a:t>
            </a:r>
          </a:p>
          <a:p>
            <a:r>
              <a:rPr lang="fr-FR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79F9A4-1D67-6F3E-6A59-AD66099EB21E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5398A0C9-12F3-6C58-2AAF-54F85A04D7A8}"/>
              </a:ext>
            </a:extLst>
          </p:cNvPr>
          <p:cNvCxnSpPr>
            <a:cxnSpLocks/>
          </p:cNvCxnSpPr>
          <p:nvPr/>
        </p:nvCxnSpPr>
        <p:spPr>
          <a:xfrm flipH="1">
            <a:off x="8351024" y="4080681"/>
            <a:ext cx="1325239" cy="10427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9628C25-F028-730F-0378-0684959A72E5}"/>
              </a:ext>
            </a:extLst>
          </p:cNvPr>
          <p:cNvSpPr txBox="1"/>
          <p:nvPr/>
        </p:nvSpPr>
        <p:spPr>
          <a:xfrm>
            <a:off x="9457533" y="3098134"/>
            <a:ext cx="2734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Quand B est terminé, </a:t>
            </a:r>
          </a:p>
          <a:p>
            <a:r>
              <a:rPr lang="fr-FR" dirty="0"/>
              <a:t>on peut enfiler les blocs</a:t>
            </a:r>
          </a:p>
          <a:p>
            <a:r>
              <a:rPr lang="fr-FR" dirty="0"/>
              <a:t>contenant cette instruction</a:t>
            </a:r>
          </a:p>
        </p:txBody>
      </p:sp>
    </p:spTree>
    <p:extLst>
      <p:ext uri="{BB962C8B-B14F-4D97-AF65-F5344CB8AC3E}">
        <p14:creationId xmlns:p14="http://schemas.microsoft.com/office/powerpoint/2010/main" val="249763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/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terminé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243BD4-0821-FC69-BC82-EF0EA4213A4D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r>
              <a:rPr lang="fr-FR" dirty="0">
                <a:latin typeface="Consolas" panose="020B0609020204030204" pitchFamily="49" charset="0"/>
              </a:rPr>
              <a:t>Début</a:t>
            </a:r>
          </a:p>
          <a:p>
            <a:r>
              <a:rPr lang="fr-FR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79F9A4-1D67-6F3E-6A59-AD66099EB21E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05C38-B3B8-8E9A-7BBC-1F10B5FCA725}"/>
              </a:ext>
            </a:extLst>
          </p:cNvPr>
          <p:cNvSpPr/>
          <p:nvPr/>
        </p:nvSpPr>
        <p:spPr>
          <a:xfrm>
            <a:off x="1196453" y="780229"/>
            <a:ext cx="1724168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QuandBtermine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50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/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terminé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243BD4-0821-FC69-BC82-EF0EA4213A4D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r>
              <a:rPr lang="fr-FR" dirty="0">
                <a:latin typeface="Consolas" panose="020B0609020204030204" pitchFamily="49" charset="0"/>
              </a:rPr>
              <a:t>Début</a:t>
            </a:r>
          </a:p>
          <a:p>
            <a:r>
              <a:rPr lang="fr-FR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79F9A4-1D67-6F3E-6A59-AD66099EB21E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05C38-B3B8-8E9A-7BBC-1F10B5FCA725}"/>
              </a:ext>
            </a:extLst>
          </p:cNvPr>
          <p:cNvSpPr/>
          <p:nvPr/>
        </p:nvSpPr>
        <p:spPr>
          <a:xfrm>
            <a:off x="5636321" y="761036"/>
            <a:ext cx="1724168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QuandBtermine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99693B-EB46-FA41-EECD-87FC292AB9A1}"/>
              </a:ext>
            </a:extLst>
          </p:cNvPr>
          <p:cNvSpPr/>
          <p:nvPr/>
        </p:nvSpPr>
        <p:spPr>
          <a:xfrm>
            <a:off x="7645104" y="4149240"/>
            <a:ext cx="1137230" cy="25722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144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/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terminé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243BD4-0821-FC69-BC82-EF0EA4213A4D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r>
              <a:rPr lang="fr-FR" dirty="0">
                <a:latin typeface="Consolas" panose="020B0609020204030204" pitchFamily="49" charset="0"/>
              </a:rPr>
              <a:t>début</a:t>
            </a:r>
          </a:p>
          <a:p>
            <a:r>
              <a:rPr lang="fr-FR" dirty="0">
                <a:latin typeface="Consolas" panose="020B0609020204030204" pitchFamily="49" charset="0"/>
              </a:rPr>
              <a:t>fin</a:t>
            </a:r>
          </a:p>
          <a:p>
            <a:r>
              <a:rPr lang="fr-FR" dirty="0">
                <a:latin typeface="Consolas" panose="020B0609020204030204" pitchFamily="49" charset="0"/>
              </a:rPr>
              <a:t>plus de musique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79F9A4-1D67-6F3E-6A59-AD66099EB21E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9A3D11-25BA-9647-00A4-2EACAEB0F334}"/>
              </a:ext>
            </a:extLst>
          </p:cNvPr>
          <p:cNvSpPr/>
          <p:nvPr/>
        </p:nvSpPr>
        <p:spPr>
          <a:xfrm>
            <a:off x="7665576" y="4162567"/>
            <a:ext cx="1116758" cy="2531659"/>
          </a:xfrm>
          <a:prstGeom prst="rect">
            <a:avLst/>
          </a:prstGeom>
          <a:noFill/>
          <a:ln w="76200">
            <a:solidFill>
              <a:srgbClr val="92D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1CC30-7C56-DCC3-A271-8C654EA0D2EB}"/>
              </a:ext>
            </a:extLst>
          </p:cNvPr>
          <p:cNvSpPr/>
          <p:nvPr/>
        </p:nvSpPr>
        <p:spPr>
          <a:xfrm>
            <a:off x="7692872" y="5694452"/>
            <a:ext cx="836980" cy="61414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38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/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terminé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243BD4-0821-FC69-BC82-EF0EA4213A4D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r>
              <a:rPr lang="fr-FR" dirty="0">
                <a:latin typeface="Consolas" panose="020B0609020204030204" pitchFamily="49" charset="0"/>
              </a:rPr>
              <a:t>début</a:t>
            </a:r>
          </a:p>
          <a:p>
            <a:r>
              <a:rPr lang="fr-FR" dirty="0">
                <a:latin typeface="Consolas" panose="020B0609020204030204" pitchFamily="49" charset="0"/>
              </a:rPr>
              <a:t>fin</a:t>
            </a:r>
          </a:p>
          <a:p>
            <a:r>
              <a:rPr lang="fr-FR" dirty="0">
                <a:latin typeface="Consolas" panose="020B0609020204030204" pitchFamily="49" charset="0"/>
              </a:rPr>
              <a:t>plus de musique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79F9A4-1D67-6F3E-6A59-AD66099EB21E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863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/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328FDC-7936-6C1A-4157-8D554281A044}"/>
              </a:ext>
            </a:extLst>
          </p:cNvPr>
          <p:cNvSpPr/>
          <p:nvPr/>
        </p:nvSpPr>
        <p:spPr>
          <a:xfrm>
            <a:off x="1296306" y="780229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exemple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7FF9C93-55D3-090A-C401-975E7FB24753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21AF420-6FA2-9126-B2DB-55B5A8EF17E3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420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/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328FDC-7936-6C1A-4157-8D554281A044}"/>
              </a:ext>
            </a:extLst>
          </p:cNvPr>
          <p:cNvSpPr/>
          <p:nvPr/>
        </p:nvSpPr>
        <p:spPr>
          <a:xfrm>
            <a:off x="6127928" y="780229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exemple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AAA00-C890-3266-0D01-3194E6B1128E}"/>
              </a:ext>
            </a:extLst>
          </p:cNvPr>
          <p:cNvSpPr/>
          <p:nvPr/>
        </p:nvSpPr>
        <p:spPr>
          <a:xfrm>
            <a:off x="7747462" y="83547"/>
            <a:ext cx="836980" cy="341710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2AEDA4D-C38E-7ADF-B0D7-E9CF8CB432A3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9218800-D769-1785-FDAE-4A254416E832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425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/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C5AAA00-C890-3266-0D01-3194E6B1128E}"/>
              </a:ext>
            </a:extLst>
          </p:cNvPr>
          <p:cNvSpPr/>
          <p:nvPr/>
        </p:nvSpPr>
        <p:spPr>
          <a:xfrm>
            <a:off x="7747462" y="83547"/>
            <a:ext cx="836980" cy="3417103"/>
          </a:xfrm>
          <a:prstGeom prst="rect">
            <a:avLst/>
          </a:prstGeom>
          <a:noFill/>
          <a:ln w="76200">
            <a:solidFill>
              <a:srgbClr val="92D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51CB4-B0F7-84FC-E45E-08F68E6F6AB5}"/>
              </a:ext>
            </a:extLst>
          </p:cNvPr>
          <p:cNvSpPr/>
          <p:nvPr/>
        </p:nvSpPr>
        <p:spPr>
          <a:xfrm>
            <a:off x="7747462" y="866633"/>
            <a:ext cx="836980" cy="61414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243BD4-0821-FC69-BC82-EF0EA4213A4D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r>
              <a:rPr lang="fr-FR" dirty="0">
                <a:latin typeface="Consolas" panose="020B0609020204030204" pitchFamily="49" charset="0"/>
              </a:rPr>
              <a:t>début</a:t>
            </a:r>
          </a:p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79F9A4-1D67-6F3E-6A59-AD66099EB21E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645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/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C5AAA00-C890-3266-0D01-3194E6B1128E}"/>
              </a:ext>
            </a:extLst>
          </p:cNvPr>
          <p:cNvSpPr/>
          <p:nvPr/>
        </p:nvSpPr>
        <p:spPr>
          <a:xfrm>
            <a:off x="7747462" y="83547"/>
            <a:ext cx="836980" cy="3417103"/>
          </a:xfrm>
          <a:prstGeom prst="rect">
            <a:avLst/>
          </a:prstGeom>
          <a:noFill/>
          <a:ln w="76200">
            <a:solidFill>
              <a:srgbClr val="92D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51CB4-B0F7-84FC-E45E-08F68E6F6AB5}"/>
              </a:ext>
            </a:extLst>
          </p:cNvPr>
          <p:cNvSpPr/>
          <p:nvPr/>
        </p:nvSpPr>
        <p:spPr>
          <a:xfrm>
            <a:off x="7747462" y="1651380"/>
            <a:ext cx="836980" cy="61414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243BD4-0821-FC69-BC82-EF0EA4213A4D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r>
              <a:rPr lang="fr-FR" dirty="0">
                <a:latin typeface="Consolas" panose="020B0609020204030204" pitchFamily="49" charset="0"/>
              </a:rPr>
              <a:t>début</a:t>
            </a:r>
          </a:p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79F9A4-1D67-6F3E-6A59-AD66099EB21E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0FD76-CCC7-EDFC-9219-D0F09F8486D8}"/>
              </a:ext>
            </a:extLst>
          </p:cNvPr>
          <p:cNvSpPr/>
          <p:nvPr/>
        </p:nvSpPr>
        <p:spPr>
          <a:xfrm>
            <a:off x="1214734" y="780229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6444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/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C5AAA00-C890-3266-0D01-3194E6B1128E}"/>
              </a:ext>
            </a:extLst>
          </p:cNvPr>
          <p:cNvSpPr/>
          <p:nvPr/>
        </p:nvSpPr>
        <p:spPr>
          <a:xfrm>
            <a:off x="7747462" y="83547"/>
            <a:ext cx="836980" cy="3417103"/>
          </a:xfrm>
          <a:prstGeom prst="rect">
            <a:avLst/>
          </a:prstGeom>
          <a:noFill/>
          <a:ln w="76200">
            <a:solidFill>
              <a:srgbClr val="92D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51CB4-B0F7-84FC-E45E-08F68E6F6AB5}"/>
              </a:ext>
            </a:extLst>
          </p:cNvPr>
          <p:cNvSpPr/>
          <p:nvPr/>
        </p:nvSpPr>
        <p:spPr>
          <a:xfrm>
            <a:off x="7747462" y="2463514"/>
            <a:ext cx="836980" cy="61414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243BD4-0821-FC69-BC82-EF0EA4213A4D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r>
              <a:rPr lang="fr-FR" dirty="0">
                <a:latin typeface="Consolas" panose="020B0609020204030204" pitchFamily="49" charset="0"/>
              </a:rPr>
              <a:t>Début</a:t>
            </a:r>
          </a:p>
          <a:p>
            <a:r>
              <a:rPr lang="fr-FR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79F9A4-1D67-6F3E-6A59-AD66099EB21E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0FD76-CCC7-EDFC-9219-D0F09F8486D8}"/>
              </a:ext>
            </a:extLst>
          </p:cNvPr>
          <p:cNvSpPr/>
          <p:nvPr/>
        </p:nvSpPr>
        <p:spPr>
          <a:xfrm>
            <a:off x="1214734" y="780229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795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/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243BD4-0821-FC69-BC82-EF0EA4213A4D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r>
              <a:rPr lang="fr-FR" dirty="0">
                <a:latin typeface="Consolas" panose="020B0609020204030204" pitchFamily="49" charset="0"/>
              </a:rPr>
              <a:t>Début</a:t>
            </a:r>
          </a:p>
          <a:p>
            <a:r>
              <a:rPr lang="fr-FR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79F9A4-1D67-6F3E-6A59-AD66099EB21E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0FD76-CCC7-EDFC-9219-D0F09F8486D8}"/>
              </a:ext>
            </a:extLst>
          </p:cNvPr>
          <p:cNvSpPr/>
          <p:nvPr/>
        </p:nvSpPr>
        <p:spPr>
          <a:xfrm>
            <a:off x="1214734" y="780229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7025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04864"/>
              </p:ext>
            </p:extLst>
          </p:nvPr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cours d’exécution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243BD4-0821-FC69-BC82-EF0EA4213A4D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r>
              <a:rPr lang="fr-FR" dirty="0">
                <a:latin typeface="Consolas" panose="020B0609020204030204" pitchFamily="49" charset="0"/>
              </a:rPr>
              <a:t>Début</a:t>
            </a:r>
          </a:p>
          <a:p>
            <a:r>
              <a:rPr lang="fr-FR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79F9A4-1D67-6F3E-6A59-AD66099EB21E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0FD76-CCC7-EDFC-9219-D0F09F8486D8}"/>
              </a:ext>
            </a:extLst>
          </p:cNvPr>
          <p:cNvSpPr/>
          <p:nvPr/>
        </p:nvSpPr>
        <p:spPr>
          <a:xfrm>
            <a:off x="6096000" y="761036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A97F0-2D21-34D8-5E0F-E7A4EF9D8839}"/>
              </a:ext>
            </a:extLst>
          </p:cNvPr>
          <p:cNvSpPr/>
          <p:nvPr/>
        </p:nvSpPr>
        <p:spPr>
          <a:xfrm>
            <a:off x="7993122" y="3596506"/>
            <a:ext cx="461666" cy="44323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Une image contenant logo, croquis, symbole, blanc&#10;&#10;Description générée automatiquement">
            <a:extLst>
              <a:ext uri="{FF2B5EF4-FFF2-40B4-BE49-F238E27FC236}">
                <a16:creationId xmlns:a16="http://schemas.microsoft.com/office/drawing/2014/main" id="{80CE3EE0-0E5D-139A-571D-0BA89B9D0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26" y="5238244"/>
            <a:ext cx="1445560" cy="10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5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3CF29B-6F5E-433F-4FEB-A42A1069F471}"/>
              </a:ext>
            </a:extLst>
          </p:cNvPr>
          <p:cNvSpPr/>
          <p:nvPr/>
        </p:nvSpPr>
        <p:spPr>
          <a:xfrm>
            <a:off x="878440" y="21575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File des blocs d’instructions à exécuter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420BC-25F9-A3C4-60CB-E393CAF80271}"/>
              </a:ext>
            </a:extLst>
          </p:cNvPr>
          <p:cNvCxnSpPr/>
          <p:nvPr/>
        </p:nvCxnSpPr>
        <p:spPr>
          <a:xfrm>
            <a:off x="1083924" y="1320229"/>
            <a:ext cx="5244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5786723F-0C6C-E17B-F022-14F8D152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671" y="0"/>
            <a:ext cx="1445559" cy="68580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6630BF-B376-7426-07A9-ABC17B2C8C17}"/>
              </a:ext>
            </a:extLst>
          </p:cNvPr>
          <p:cNvSpPr/>
          <p:nvPr/>
        </p:nvSpPr>
        <p:spPr>
          <a:xfrm>
            <a:off x="878440" y="2537717"/>
            <a:ext cx="5789488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Tableau d’état des instructions asynchrones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FF690DD-EE6B-A774-77C3-1F2FCE1DB28D}"/>
              </a:ext>
            </a:extLst>
          </p:cNvPr>
          <p:cNvGraphicFramePr>
            <a:graphicFrameLocks noGrp="1"/>
          </p:cNvGraphicFramePr>
          <p:nvPr/>
        </p:nvGraphicFramePr>
        <p:xfrm>
          <a:off x="1071366" y="3098134"/>
          <a:ext cx="5242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46">
                  <a:extLst>
                    <a:ext uri="{9D8B030D-6E8A-4147-A177-3AD203B41FA5}">
                      <a16:colId xmlns:a16="http://schemas.microsoft.com/office/drawing/2014/main" val="1896253934"/>
                    </a:ext>
                  </a:extLst>
                </a:gridCol>
                <a:gridCol w="3416158">
                  <a:extLst>
                    <a:ext uri="{9D8B030D-6E8A-4147-A177-3AD203B41FA5}">
                      <a16:colId xmlns:a16="http://schemas.microsoft.com/office/drawing/2014/main" val="349779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cours d’exécution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1625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243BD4-0821-FC69-BC82-EF0EA4213A4D}"/>
              </a:ext>
            </a:extLst>
          </p:cNvPr>
          <p:cNvSpPr/>
          <p:nvPr/>
        </p:nvSpPr>
        <p:spPr>
          <a:xfrm>
            <a:off x="878441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Console</a:t>
            </a:r>
          </a:p>
          <a:p>
            <a:r>
              <a:rPr lang="fr-FR" dirty="0">
                <a:latin typeface="Consolas" panose="020B0609020204030204" pitchFamily="49" charset="0"/>
              </a:rPr>
              <a:t>Début</a:t>
            </a:r>
          </a:p>
          <a:p>
            <a:r>
              <a:rPr lang="fr-FR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79F9A4-1D67-6F3E-6A59-AD66099EB21E}"/>
              </a:ext>
            </a:extLst>
          </p:cNvPr>
          <p:cNvSpPr/>
          <p:nvPr/>
        </p:nvSpPr>
        <p:spPr>
          <a:xfrm>
            <a:off x="4093484" y="4746661"/>
            <a:ext cx="2574444" cy="18955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Haut-parleur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A97F0-2D21-34D8-5E0F-E7A4EF9D8839}"/>
              </a:ext>
            </a:extLst>
          </p:cNvPr>
          <p:cNvSpPr/>
          <p:nvPr/>
        </p:nvSpPr>
        <p:spPr>
          <a:xfrm>
            <a:off x="7993122" y="3596506"/>
            <a:ext cx="461666" cy="443232"/>
          </a:xfrm>
          <a:prstGeom prst="rect">
            <a:avLst/>
          </a:prstGeom>
          <a:noFill/>
          <a:ln w="76200">
            <a:solidFill>
              <a:srgbClr val="92D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 descr="Une image contenant logo, croquis, symbole, blanc&#10;&#10;Description générée automatiquement">
            <a:extLst>
              <a:ext uri="{FF2B5EF4-FFF2-40B4-BE49-F238E27FC236}">
                <a16:creationId xmlns:a16="http://schemas.microsoft.com/office/drawing/2014/main" id="{519F971A-F782-D364-653D-23CE9645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26" y="5238244"/>
            <a:ext cx="1445560" cy="10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49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275</Words>
  <Application>Microsoft Office PowerPoint</Application>
  <PresentationFormat>Grand écran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DEMEURE</dc:creator>
  <cp:lastModifiedBy>ALEXANDRE DEMEURE</cp:lastModifiedBy>
  <cp:revision>2</cp:revision>
  <dcterms:created xsi:type="dcterms:W3CDTF">2023-10-11T07:30:22Z</dcterms:created>
  <dcterms:modified xsi:type="dcterms:W3CDTF">2023-10-11T08:10:57Z</dcterms:modified>
</cp:coreProperties>
</file>