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ontserrat"/>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regular.fntdata"/><Relationship Id="rId14" Type="http://schemas.openxmlformats.org/officeDocument/2006/relationships/slide" Target="slides/slide9.xml"/><Relationship Id="rId17" Type="http://schemas.openxmlformats.org/officeDocument/2006/relationships/font" Target="fonts/Montserrat-italic.fntdata"/><Relationship Id="rId16" Type="http://schemas.openxmlformats.org/officeDocument/2006/relationships/font" Target="fonts/Montserrat-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Montserrat-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176309cc78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176309cc78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176309cc7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176309cc7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176309cc78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176309cc78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176309cc78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176309cc78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176309cc78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176309cc78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176309cc78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176309cc78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176309cc78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176309cc78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176309cc78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176309cc78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Github Copilot in QA Automation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Table of Content</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SzPts val="1300"/>
              <a:buAutoNum type="arabicPeriod"/>
            </a:pPr>
            <a:r>
              <a:rPr lang="vi"/>
              <a:t>Cách GitHub Copilot hỗ trợ viết các bài kiểm thử tự động</a:t>
            </a:r>
            <a:endParaRPr/>
          </a:p>
          <a:p>
            <a:pPr indent="-311150" lvl="0" marL="457200" rtl="0" algn="l">
              <a:spcBef>
                <a:spcPts val="0"/>
              </a:spcBef>
              <a:spcAft>
                <a:spcPts val="0"/>
              </a:spcAft>
              <a:buSzPts val="1300"/>
              <a:buAutoNum type="arabicPeriod"/>
            </a:pPr>
            <a:r>
              <a:rPr lang="vi"/>
              <a:t>Mô tả vấn đề: Kiểm thử ứng dụng một trang động (SPA) bằng Playwright</a:t>
            </a:r>
            <a:endParaRPr/>
          </a:p>
          <a:p>
            <a:pPr indent="-311150" lvl="0" marL="457200" rtl="0" algn="l">
              <a:spcBef>
                <a:spcPts val="0"/>
              </a:spcBef>
              <a:spcAft>
                <a:spcPts val="0"/>
              </a:spcAft>
              <a:buSzPts val="1300"/>
              <a:buAutoNum type="arabicPeriod"/>
            </a:pPr>
            <a:r>
              <a:rPr lang="vi"/>
              <a:t>Sử dụng thực tế trong Phát triển phần mềm</a:t>
            </a:r>
            <a:endParaRPr/>
          </a:p>
          <a:p>
            <a:pPr indent="-311150" lvl="0" marL="457200" rtl="0" algn="l">
              <a:spcBef>
                <a:spcPts val="0"/>
              </a:spcBef>
              <a:spcAft>
                <a:spcPts val="0"/>
              </a:spcAft>
              <a:buSzPts val="1300"/>
              <a:buAutoNum type="arabicPeriod"/>
            </a:pPr>
            <a:r>
              <a:rPr lang="vi"/>
              <a:t>Kết luận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365760" lvl="0" marL="457200" rtl="0" algn="l">
              <a:spcBef>
                <a:spcPts val="1200"/>
              </a:spcBef>
              <a:spcAft>
                <a:spcPts val="0"/>
              </a:spcAft>
              <a:buSzPct val="100000"/>
              <a:buAutoNum type="arabicPeriod"/>
            </a:pPr>
            <a:r>
              <a:rPr lang="vi"/>
              <a:t>Cách GitHub Copilot hỗ trợ viết các bài kiểm thử tự động</a:t>
            </a:r>
            <a:endParaRPr/>
          </a:p>
        </p:txBody>
      </p:sp>
      <p:pic>
        <p:nvPicPr>
          <p:cNvPr id="147" name="Google Shape;147;p15"/>
          <p:cNvPicPr preferRelativeResize="0"/>
          <p:nvPr/>
        </p:nvPicPr>
        <p:blipFill>
          <a:blip r:embed="rId3">
            <a:alphaModFix/>
          </a:blip>
          <a:stretch>
            <a:fillRect/>
          </a:stretch>
        </p:blipFill>
        <p:spPr>
          <a:xfrm>
            <a:off x="1297488" y="1260788"/>
            <a:ext cx="6810375" cy="3590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365760" lvl="0" marL="457200" rtl="0" algn="l">
              <a:spcBef>
                <a:spcPts val="1200"/>
              </a:spcBef>
              <a:spcAft>
                <a:spcPts val="0"/>
              </a:spcAft>
              <a:buSzPct val="100000"/>
              <a:buAutoNum type="arabicPeriod"/>
            </a:pPr>
            <a:r>
              <a:rPr lang="vi"/>
              <a:t>Cách GitHub Copilot hỗ trợ viết các bài kiểm thử tự động</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GitHub Copilot là một bước tiến quan trọng trong công cụ của các QA Automation, cung cấp trợ lý lập trình AI trực tiếp trong môi trường phát triển, cụ thể là Visual Studio Code. </a:t>
            </a:r>
            <a:endParaRPr/>
          </a:p>
          <a:p>
            <a:pPr indent="0" lvl="0" marL="0" rtl="0" algn="l">
              <a:spcBef>
                <a:spcPts val="1200"/>
              </a:spcBef>
              <a:spcAft>
                <a:spcPts val="0"/>
              </a:spcAft>
              <a:buNone/>
            </a:pPr>
            <a:r>
              <a:rPr lang="vi"/>
              <a:t>Dưới đây là một số tính năng nổi bật của GitHub Copilot mang lại lợi ích đặc biệt cho kiểm thử tự động:</a:t>
            </a:r>
            <a:endParaRPr/>
          </a:p>
          <a:p>
            <a:pPr indent="-311150" lvl="0" marL="457200" rtl="0" algn="l">
              <a:spcBef>
                <a:spcPts val="1200"/>
              </a:spcBef>
              <a:spcAft>
                <a:spcPts val="0"/>
              </a:spcAft>
              <a:buSzPts val="1300"/>
              <a:buChar char="+"/>
            </a:pPr>
            <a:r>
              <a:rPr lang="vi"/>
              <a:t>Gợi ý mã dựa trên ngữ cảnh</a:t>
            </a:r>
            <a:endParaRPr/>
          </a:p>
          <a:p>
            <a:pPr indent="-311150" lvl="0" marL="457200" rtl="0" algn="l">
              <a:spcBef>
                <a:spcPts val="0"/>
              </a:spcBef>
              <a:spcAft>
                <a:spcPts val="0"/>
              </a:spcAft>
              <a:buSzPts val="1300"/>
              <a:buChar char="+"/>
            </a:pPr>
            <a:r>
              <a:rPr lang="vi"/>
              <a:t>Tạo mã theo thời gian thực</a:t>
            </a:r>
            <a:endParaRPr/>
          </a:p>
          <a:p>
            <a:pPr indent="-311150" lvl="0" marL="457200" rtl="0" algn="l">
              <a:spcBef>
                <a:spcPts val="0"/>
              </a:spcBef>
              <a:spcAft>
                <a:spcPts val="0"/>
              </a:spcAft>
              <a:buSzPts val="1300"/>
              <a:buChar char="+"/>
            </a:pPr>
            <a:r>
              <a:rPr lang="vi"/>
              <a:t>Hỗ trợ nhiều ngôn ngữ lập trình (Java, Javascript, Typescript,...)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2. </a:t>
            </a:r>
            <a:r>
              <a:rPr lang="vi"/>
              <a:t>Mô tả vấn đề: Kiểm thử ứng dụng một trang động (SPA) bằng Playwright</a:t>
            </a:r>
            <a:endParaRPr/>
          </a:p>
          <a:p>
            <a:pPr indent="0" lvl="0" marL="0" rtl="0" algn="l">
              <a:spcBef>
                <a:spcPts val="0"/>
              </a:spcBef>
              <a:spcAft>
                <a:spcPts val="0"/>
              </a:spcAft>
              <a:buNone/>
            </a:pPr>
            <a:r>
              <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vi"/>
              <a:t>Các vấn đề điển hình trong tự động hóa Playwright phức tạp:</a:t>
            </a:r>
            <a:endParaRPr/>
          </a:p>
          <a:p>
            <a:pPr indent="-311150" lvl="0" marL="457200" rtl="0" algn="l">
              <a:spcBef>
                <a:spcPts val="1200"/>
              </a:spcBef>
              <a:spcAft>
                <a:spcPts val="0"/>
              </a:spcAft>
              <a:buSzPts val="1300"/>
              <a:buChar char="+"/>
            </a:pPr>
            <a:r>
              <a:rPr lang="vi"/>
              <a:t>Tải nội dung động</a:t>
            </a:r>
            <a:endParaRPr/>
          </a:p>
          <a:p>
            <a:pPr indent="-311150" lvl="0" marL="457200" rtl="0" algn="l">
              <a:spcBef>
                <a:spcPts val="0"/>
              </a:spcBef>
              <a:spcAft>
                <a:spcPts val="0"/>
              </a:spcAft>
              <a:buSzPts val="1300"/>
              <a:buChar char="+"/>
            </a:pPr>
            <a:r>
              <a:rPr lang="vi"/>
              <a:t>Phụ thuộc trạng thái</a:t>
            </a:r>
            <a:endParaRPr/>
          </a:p>
          <a:p>
            <a:pPr indent="-311150" lvl="0" marL="457200" rtl="0" algn="l">
              <a:spcBef>
                <a:spcPts val="0"/>
              </a:spcBef>
              <a:spcAft>
                <a:spcPts val="0"/>
              </a:spcAft>
              <a:buSzPts val="1300"/>
              <a:buChar char="+"/>
            </a:pPr>
            <a:r>
              <a:rPr lang="vi"/>
              <a:t>Xác thực mạnh mẽ</a:t>
            </a:r>
            <a:endParaRPr/>
          </a:p>
          <a:p>
            <a:pPr indent="0" lvl="0" marL="0" rtl="0" algn="l">
              <a:spcBef>
                <a:spcPts val="1200"/>
              </a:spcBef>
              <a:spcAft>
                <a:spcPts val="0"/>
              </a:spcAft>
              <a:buNone/>
            </a:pPr>
            <a:r>
              <a:rPr lang="vi"/>
              <a:t>Khi tự động hóa các ứng dụng web phức tạp, đặc biệt là các ứng dụng đơn trang (SPA), cần giải quyết các vấn đề liên quan đến tải nội dung động, phụ thuộc trạng thái và xác thực. Điều này đảm bảo rằng các test case có thể tương tác chính xác với các phần tử được tải động, phản ứng đúng với các thay đổi trạng thái của ứng dụng và kiểm tra hành vi đúng đắn ở từng bước.</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2. Mô tả vấn đề: Kiểm thử ứng dụng một trang động (SPA) bằng Playwright</a:t>
            </a:r>
            <a:endParaRPr/>
          </a:p>
          <a:p>
            <a:pPr indent="0" lvl="0" marL="0" rtl="0" algn="l">
              <a:spcBef>
                <a:spcPts val="0"/>
              </a:spcBef>
              <a:spcAft>
                <a:spcPts val="0"/>
              </a:spcAft>
              <a:buNone/>
            </a:pPr>
            <a:r>
              <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2. Mô tả vấn đề: Kiểm thử ứng dụng một trang động (SPA) bằng Playwright</a:t>
            </a:r>
            <a:endParaRPr/>
          </a:p>
          <a:p>
            <a:pPr indent="0" lvl="0" marL="0" rtl="0" algn="l">
              <a:spcBef>
                <a:spcPts val="0"/>
              </a:spcBef>
              <a:spcAft>
                <a:spcPts val="0"/>
              </a:spcAft>
              <a:buNone/>
            </a:pPr>
            <a:r>
              <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a:t>Lợi ích của việc sử dụng GitHub Copilot trong tự động hóa Playwright phức tạp</a:t>
            </a:r>
            <a:endParaRPr/>
          </a:p>
          <a:p>
            <a:pPr indent="-311150" lvl="0" marL="457200" rtl="0" algn="l">
              <a:spcBef>
                <a:spcPts val="1200"/>
              </a:spcBef>
              <a:spcAft>
                <a:spcPts val="0"/>
              </a:spcAft>
              <a:buSzPts val="1300"/>
              <a:buChar char="●"/>
            </a:pPr>
            <a:r>
              <a:rPr lang="vi"/>
              <a:t>Tăng tốc phát triển: Copilot có thể tăng tốc đáng kể quá trình viết các kịch bản tự động hóa phức tạp.</a:t>
            </a:r>
            <a:endParaRPr/>
          </a:p>
          <a:p>
            <a:pPr indent="-311150" lvl="0" marL="457200" rtl="0" algn="l">
              <a:spcBef>
                <a:spcPts val="0"/>
              </a:spcBef>
              <a:spcAft>
                <a:spcPts val="0"/>
              </a:spcAft>
              <a:buSzPts val="1300"/>
              <a:buChar char="●"/>
            </a:pPr>
            <a:r>
              <a:rPr lang="vi"/>
              <a:t>Cải thiện chất lượng code: Bằng cách gợi ý các mẫu mã tối ưu và đã được chứng minh, Copilot giúp duy trì chất lượng và độ tin cậy cao trong các kịch bản kiểm thử.</a:t>
            </a:r>
            <a:endParaRPr/>
          </a:p>
          <a:p>
            <a:pPr indent="-311150" lvl="0" marL="457200" rtl="0" algn="l">
              <a:spcBef>
                <a:spcPts val="0"/>
              </a:spcBef>
              <a:spcAft>
                <a:spcPts val="0"/>
              </a:spcAft>
              <a:buSzPts val="1300"/>
              <a:buChar char="●"/>
            </a:pPr>
            <a:r>
              <a:rPr lang="vi"/>
              <a:t>Nâng cao khả năng học hỏi: Đối với các nhà phát triển hoặc kiểm thử mới, Copilot đóng vai trò như một công cụ giáo dục tức thì, cung cấp hướng dẫn về các thực tiễn tốt nhất trong tự động hóa.</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3</a:t>
            </a:r>
            <a:r>
              <a:rPr lang="vi"/>
              <a:t>. Sử dụng thực tế trong Phát triển phần mềm</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a:t>4. </a:t>
            </a:r>
            <a:r>
              <a:rPr lang="vi"/>
              <a:t>Kết luận</a:t>
            </a:r>
            <a:endParaRPr/>
          </a:p>
          <a:p>
            <a:pPr indent="0" lvl="0" marL="0" rtl="0" algn="l">
              <a:spcBef>
                <a:spcPts val="0"/>
              </a:spcBef>
              <a:spcAft>
                <a:spcPts val="0"/>
              </a:spcAft>
              <a:buNone/>
            </a:pPr>
            <a:r>
              <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vi"/>
              <a:t>GitHub Copilot là một công cụ mạnh mẽ giúp nâng cao hiệu suất và chất lượng của việc viết, kiểm tra và bảo trì các kịch bản kiểm thử. Nó sử dụng AI tiên tiến để đề xuất các đoạn mã phù hợp ngay trong Visual Studio Code, giúp tăng tốc độ phát triển và đảm bảo tuân thủ các thực tiễn tốt nhất.</a:t>
            </a:r>
            <a:endParaRPr/>
          </a:p>
          <a:p>
            <a:pPr indent="0" lvl="0" marL="0" rtl="0" algn="l">
              <a:spcBef>
                <a:spcPts val="1200"/>
              </a:spcBef>
              <a:spcAft>
                <a:spcPts val="0"/>
              </a:spcAft>
              <a:buNone/>
            </a:pPr>
            <a:r>
              <a:rPr lang="vi"/>
              <a:t>Tuy nhiên, việc sử dụng Copilot cũng cần thận trọng để đảm bảo tính toàn vẹn của mã nguồn và tránh việc quá phụ thuộc vào các gợi ý tự động. Khi được sử dụng đúng cách, Copilot có thể trở thành một công cụ mạnh mẽ giúp nâng cao tiêu chuẩn kiểm thử và phát triển phần mềm.</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