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7556500" cy="10693400"/>
  <p:notesSz cx="7556500" cy="10693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11498" y="550321"/>
            <a:ext cx="5255907" cy="9601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2477" y="1963351"/>
            <a:ext cx="4243705" cy="4406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0" Type="http://schemas.openxmlformats.org/officeDocument/2006/relationships/image" Target="../media/image29.png"/><Relationship Id="rId31" Type="http://schemas.openxmlformats.org/officeDocument/2006/relationships/image" Target="../media/image30.png"/><Relationship Id="rId32" Type="http://schemas.openxmlformats.org/officeDocument/2006/relationships/image" Target="../media/image31.png"/><Relationship Id="rId33" Type="http://schemas.openxmlformats.org/officeDocument/2006/relationships/image" Target="../media/image32.png"/><Relationship Id="rId34" Type="http://schemas.openxmlformats.org/officeDocument/2006/relationships/image" Target="../media/image33.png"/><Relationship Id="rId35" Type="http://schemas.openxmlformats.org/officeDocument/2006/relationships/image" Target="../media/image34.png"/><Relationship Id="rId36" Type="http://schemas.openxmlformats.org/officeDocument/2006/relationships/image" Target="../media/image35.png"/><Relationship Id="rId37" Type="http://schemas.openxmlformats.org/officeDocument/2006/relationships/image" Target="../media/image36.png"/><Relationship Id="rId38" Type="http://schemas.openxmlformats.org/officeDocument/2006/relationships/image" Target="../media/image37.png"/><Relationship Id="rId39" Type="http://schemas.openxmlformats.org/officeDocument/2006/relationships/image" Target="../media/image38.png"/><Relationship Id="rId40" Type="http://schemas.openxmlformats.org/officeDocument/2006/relationships/image" Target="../media/image39.png"/><Relationship Id="rId41" Type="http://schemas.openxmlformats.org/officeDocument/2006/relationships/image" Target="../media/image40.png"/><Relationship Id="rId42" Type="http://schemas.openxmlformats.org/officeDocument/2006/relationships/image" Target="../media/image41.png"/><Relationship Id="rId43" Type="http://schemas.openxmlformats.org/officeDocument/2006/relationships/image" Target="../media/image42.png"/><Relationship Id="rId44" Type="http://schemas.openxmlformats.org/officeDocument/2006/relationships/image" Target="../media/image43.png"/><Relationship Id="rId45" Type="http://schemas.openxmlformats.org/officeDocument/2006/relationships/image" Target="../media/image44.png"/><Relationship Id="rId46" Type="http://schemas.openxmlformats.org/officeDocument/2006/relationships/image" Target="../media/image45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Relationship Id="rId3" Type="http://schemas.openxmlformats.org/officeDocument/2006/relationships/image" Target="../media/image72.png"/><Relationship Id="rId4" Type="http://schemas.openxmlformats.org/officeDocument/2006/relationships/image" Target="../media/image57.png"/><Relationship Id="rId5" Type="http://schemas.openxmlformats.org/officeDocument/2006/relationships/image" Target="../media/image109.png"/><Relationship Id="rId6" Type="http://schemas.openxmlformats.org/officeDocument/2006/relationships/image" Target="../media/image110.png"/><Relationship Id="rId7" Type="http://schemas.openxmlformats.org/officeDocument/2006/relationships/image" Target="../media/image111.png"/><Relationship Id="rId8" Type="http://schemas.openxmlformats.org/officeDocument/2006/relationships/image" Target="../media/image112.jpg"/><Relationship Id="rId9" Type="http://schemas.openxmlformats.org/officeDocument/2006/relationships/image" Target="../media/image113.png"/><Relationship Id="rId10" Type="http://schemas.openxmlformats.org/officeDocument/2006/relationships/image" Target="../media/image67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3.png"/><Relationship Id="rId3" Type="http://schemas.openxmlformats.org/officeDocument/2006/relationships/image" Target="../media/image114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115.png"/><Relationship Id="rId7" Type="http://schemas.openxmlformats.org/officeDocument/2006/relationships/image" Target="../media/image116.png"/><Relationship Id="rId8" Type="http://schemas.openxmlformats.org/officeDocument/2006/relationships/image" Target="../media/image117.png"/><Relationship Id="rId9" Type="http://schemas.openxmlformats.org/officeDocument/2006/relationships/image" Target="../media/image118.jpg"/><Relationship Id="rId10" Type="http://schemas.openxmlformats.org/officeDocument/2006/relationships/image" Target="../media/image66.png"/><Relationship Id="rId11" Type="http://schemas.openxmlformats.org/officeDocument/2006/relationships/image" Target="../media/image67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4.png"/><Relationship Id="rId3" Type="http://schemas.openxmlformats.org/officeDocument/2006/relationships/image" Target="../media/image98.png"/><Relationship Id="rId4" Type="http://schemas.openxmlformats.org/officeDocument/2006/relationships/image" Target="../media/image87.png"/><Relationship Id="rId5" Type="http://schemas.openxmlformats.org/officeDocument/2006/relationships/image" Target="../media/image119.jpg"/><Relationship Id="rId6" Type="http://schemas.openxmlformats.org/officeDocument/2006/relationships/image" Target="../media/image79.png"/><Relationship Id="rId7" Type="http://schemas.openxmlformats.org/officeDocument/2006/relationships/image" Target="../media/image67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7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image" Target="../media/image122.png"/><Relationship Id="rId6" Type="http://schemas.openxmlformats.org/officeDocument/2006/relationships/image" Target="../media/image123.png"/><Relationship Id="rId7" Type="http://schemas.openxmlformats.org/officeDocument/2006/relationships/image" Target="../media/image124.png"/><Relationship Id="rId8" Type="http://schemas.openxmlformats.org/officeDocument/2006/relationships/image" Target="../media/image125.jpg"/><Relationship Id="rId9" Type="http://schemas.openxmlformats.org/officeDocument/2006/relationships/image" Target="../media/image126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7.png"/><Relationship Id="rId3" Type="http://schemas.openxmlformats.org/officeDocument/2006/relationships/image" Target="../media/image128.png"/><Relationship Id="rId4" Type="http://schemas.openxmlformats.org/officeDocument/2006/relationships/hyperlink" Target="https://www.happiestminds.com/" TargetMode="External"/><Relationship Id="rId5" Type="http://schemas.openxmlformats.org/officeDocument/2006/relationships/hyperlink" Target="https://www.happiestminds.com/services/digital-transformation/" TargetMode="External"/><Relationship Id="rId6" Type="http://schemas.openxmlformats.org/officeDocument/2006/relationships/hyperlink" Target="https://www.happiestminds.com/services/artificial-intelligence-cognitive-computing/" TargetMode="External"/><Relationship Id="rId7" Type="http://schemas.openxmlformats.org/officeDocument/2006/relationships/hyperlink" Target="https://www.happiestminds.com/services/blockchain-solutions-services/" TargetMode="External"/><Relationship Id="rId8" Type="http://schemas.openxmlformats.org/officeDocument/2006/relationships/hyperlink" Target="https://www.happiestminds.com/services/cloud-data-center-advisory-transformation/" TargetMode="External"/><Relationship Id="rId9" Type="http://schemas.openxmlformats.org/officeDocument/2006/relationships/hyperlink" Target="https://www.happiestminds.com/services/robotic-process-automation/" TargetMode="External"/><Relationship Id="rId10" Type="http://schemas.openxmlformats.org/officeDocument/2006/relationships/hyperlink" Target="https://www.happiestminds.com/services/internet-of-things/" TargetMode="External"/><Relationship Id="rId11" Type="http://schemas.openxmlformats.org/officeDocument/2006/relationships/hyperlink" Target="https://www.happiestminds.com/services/it-security-services/" TargetMode="External"/><Relationship Id="rId12" Type="http://schemas.openxmlformats.org/officeDocument/2006/relationships/hyperlink" Target="https://www.happiestminds.com/services/ar-vr-mr/" TargetMode="External"/><Relationship Id="rId13" Type="http://schemas.openxmlformats.org/officeDocument/2006/relationships/image" Target="../media/image129.png"/><Relationship Id="rId14" Type="http://schemas.openxmlformats.org/officeDocument/2006/relationships/image" Target="../media/image67.png"/><Relationship Id="rId15" Type="http://schemas.openxmlformats.org/officeDocument/2006/relationships/image" Target="../media/image130.png"/><Relationship Id="rId16" Type="http://schemas.openxmlformats.org/officeDocument/2006/relationships/hyperlink" Target="mailto:business@happiestminds.com" TargetMode="Externa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8" Type="http://schemas.openxmlformats.org/officeDocument/2006/relationships/image" Target="../media/image59.png"/><Relationship Id="rId9" Type="http://schemas.openxmlformats.org/officeDocument/2006/relationships/image" Target="../media/image60.png"/><Relationship Id="rId10" Type="http://schemas.openxmlformats.org/officeDocument/2006/relationships/image" Target="../media/image61.png"/><Relationship Id="rId11" Type="http://schemas.openxmlformats.org/officeDocument/2006/relationships/image" Target="../media/image62.png"/><Relationship Id="rId12" Type="http://schemas.openxmlformats.org/officeDocument/2006/relationships/image" Target="../media/image63.png"/><Relationship Id="rId13" Type="http://schemas.openxmlformats.org/officeDocument/2006/relationships/image" Target="../media/image64.png"/><Relationship Id="rId14" Type="http://schemas.openxmlformats.org/officeDocument/2006/relationships/image" Target="../media/image65.jpg"/><Relationship Id="rId15" Type="http://schemas.openxmlformats.org/officeDocument/2006/relationships/image" Target="../media/image66.png"/><Relationship Id="rId16" Type="http://schemas.openxmlformats.org/officeDocument/2006/relationships/image" Target="../media/image67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3.png"/><Relationship Id="rId3" Type="http://schemas.openxmlformats.org/officeDocument/2006/relationships/image" Target="../media/image68.jp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Relationship Id="rId7" Type="http://schemas.openxmlformats.org/officeDocument/2006/relationships/image" Target="../media/image72.png"/><Relationship Id="rId8" Type="http://schemas.openxmlformats.org/officeDocument/2006/relationships/image" Target="../media/image73.png"/><Relationship Id="rId9" Type="http://schemas.openxmlformats.org/officeDocument/2006/relationships/image" Target="../media/image74.png"/><Relationship Id="rId10" Type="http://schemas.openxmlformats.org/officeDocument/2006/relationships/image" Target="../media/image75.png"/><Relationship Id="rId11" Type="http://schemas.openxmlformats.org/officeDocument/2006/relationships/image" Target="../media/image76.png"/><Relationship Id="rId12" Type="http://schemas.openxmlformats.org/officeDocument/2006/relationships/image" Target="../media/image77.jpg"/><Relationship Id="rId13" Type="http://schemas.openxmlformats.org/officeDocument/2006/relationships/image" Target="../media/image67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8.jpg"/><Relationship Id="rId3" Type="http://schemas.openxmlformats.org/officeDocument/2006/relationships/image" Target="../media/image79.png"/><Relationship Id="rId4" Type="http://schemas.openxmlformats.org/officeDocument/2006/relationships/image" Target="../media/image73.png"/><Relationship Id="rId5" Type="http://schemas.openxmlformats.org/officeDocument/2006/relationships/image" Target="../media/image80.png"/><Relationship Id="rId6" Type="http://schemas.openxmlformats.org/officeDocument/2006/relationships/image" Target="../media/image81.png"/><Relationship Id="rId7" Type="http://schemas.openxmlformats.org/officeDocument/2006/relationships/image" Target="../media/image82.png"/><Relationship Id="rId8" Type="http://schemas.openxmlformats.org/officeDocument/2006/relationships/image" Target="../media/image83.jpg"/><Relationship Id="rId9" Type="http://schemas.openxmlformats.org/officeDocument/2006/relationships/image" Target="../media/image67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72.png"/><Relationship Id="rId5" Type="http://schemas.openxmlformats.org/officeDocument/2006/relationships/image" Target="../media/image86.png"/><Relationship Id="rId6" Type="http://schemas.openxmlformats.org/officeDocument/2006/relationships/image" Target="../media/image87.png"/><Relationship Id="rId7" Type="http://schemas.openxmlformats.org/officeDocument/2006/relationships/image" Target="../media/image88.png"/><Relationship Id="rId8" Type="http://schemas.openxmlformats.org/officeDocument/2006/relationships/image" Target="../media/image89.png"/><Relationship Id="rId9" Type="http://schemas.openxmlformats.org/officeDocument/2006/relationships/image" Target="../media/image90.png"/><Relationship Id="rId10" Type="http://schemas.openxmlformats.org/officeDocument/2006/relationships/image" Target="../media/image91.png"/><Relationship Id="rId11" Type="http://schemas.openxmlformats.org/officeDocument/2006/relationships/image" Target="../media/image92.png"/><Relationship Id="rId12" Type="http://schemas.openxmlformats.org/officeDocument/2006/relationships/image" Target="../media/image93.png"/><Relationship Id="rId13" Type="http://schemas.openxmlformats.org/officeDocument/2006/relationships/image" Target="../media/image94.png"/><Relationship Id="rId14" Type="http://schemas.openxmlformats.org/officeDocument/2006/relationships/image" Target="../media/image95.png"/><Relationship Id="rId15" Type="http://schemas.openxmlformats.org/officeDocument/2006/relationships/image" Target="../media/image67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5.png"/><Relationship Id="rId3" Type="http://schemas.openxmlformats.org/officeDocument/2006/relationships/image" Target="../media/image96.png"/><Relationship Id="rId4" Type="http://schemas.openxmlformats.org/officeDocument/2006/relationships/image" Target="../media/image97.jpg"/><Relationship Id="rId5" Type="http://schemas.openxmlformats.org/officeDocument/2006/relationships/image" Target="../media/image98.png"/><Relationship Id="rId6" Type="http://schemas.openxmlformats.org/officeDocument/2006/relationships/image" Target="../media/image99.png"/><Relationship Id="rId7" Type="http://schemas.openxmlformats.org/officeDocument/2006/relationships/image" Target="../media/image100.png"/><Relationship Id="rId8" Type="http://schemas.openxmlformats.org/officeDocument/2006/relationships/image" Target="../media/image67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7.png"/><Relationship Id="rId3" Type="http://schemas.openxmlformats.org/officeDocument/2006/relationships/image" Target="../media/image86.png"/><Relationship Id="rId4" Type="http://schemas.openxmlformats.org/officeDocument/2006/relationships/image" Target="../media/image88.png"/><Relationship Id="rId5" Type="http://schemas.openxmlformats.org/officeDocument/2006/relationships/image" Target="../media/image91.png"/><Relationship Id="rId6" Type="http://schemas.openxmlformats.org/officeDocument/2006/relationships/image" Target="../media/image92.png"/><Relationship Id="rId7" Type="http://schemas.openxmlformats.org/officeDocument/2006/relationships/image" Target="../media/image90.png"/><Relationship Id="rId8" Type="http://schemas.openxmlformats.org/officeDocument/2006/relationships/image" Target="../media/image101.png"/><Relationship Id="rId9" Type="http://schemas.openxmlformats.org/officeDocument/2006/relationships/image" Target="../media/image93.png"/><Relationship Id="rId10" Type="http://schemas.openxmlformats.org/officeDocument/2006/relationships/image" Target="../media/image102.png"/><Relationship Id="rId11" Type="http://schemas.openxmlformats.org/officeDocument/2006/relationships/image" Target="../media/image99.png"/><Relationship Id="rId12" Type="http://schemas.openxmlformats.org/officeDocument/2006/relationships/image" Target="../media/image98.png"/><Relationship Id="rId13" Type="http://schemas.openxmlformats.org/officeDocument/2006/relationships/image" Target="../media/image103.png"/><Relationship Id="rId14" Type="http://schemas.openxmlformats.org/officeDocument/2006/relationships/image" Target="../media/image95.png"/><Relationship Id="rId15" Type="http://schemas.openxmlformats.org/officeDocument/2006/relationships/image" Target="../media/image67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4.jpg"/><Relationship Id="rId3" Type="http://schemas.openxmlformats.org/officeDocument/2006/relationships/image" Target="../media/image98.png"/><Relationship Id="rId4" Type="http://schemas.openxmlformats.org/officeDocument/2006/relationships/image" Target="../media/image95.png"/><Relationship Id="rId5" Type="http://schemas.openxmlformats.org/officeDocument/2006/relationships/image" Target="../media/image99.png"/><Relationship Id="rId6" Type="http://schemas.openxmlformats.org/officeDocument/2006/relationships/image" Target="../media/image105.png"/><Relationship Id="rId7" Type="http://schemas.openxmlformats.org/officeDocument/2006/relationships/image" Target="../media/image106.png"/><Relationship Id="rId8" Type="http://schemas.openxmlformats.org/officeDocument/2006/relationships/image" Target="../media/image107.png"/><Relationship Id="rId9" Type="http://schemas.openxmlformats.org/officeDocument/2006/relationships/image" Target="../media/image108.png"/><Relationship Id="rId10" Type="http://schemas.openxmlformats.org/officeDocument/2006/relationships/image" Target="../media/image67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7560309" cy="10692130"/>
            <a:chOff x="0" y="0"/>
            <a:chExt cx="7560309" cy="1069213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560005" cy="10692003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5158955" y="6561252"/>
              <a:ext cx="766445" cy="1315720"/>
            </a:xfrm>
            <a:custGeom>
              <a:avLst/>
              <a:gdLst/>
              <a:ahLst/>
              <a:cxnLst/>
              <a:rect l="l" t="t" r="r" b="b"/>
              <a:pathLst>
                <a:path w="766445" h="1315720">
                  <a:moveTo>
                    <a:pt x="765898" y="714400"/>
                  </a:moveTo>
                  <a:lnTo>
                    <a:pt x="761390" y="692150"/>
                  </a:lnTo>
                  <a:lnTo>
                    <a:pt x="757275" y="686066"/>
                  </a:lnTo>
                  <a:lnTo>
                    <a:pt x="757275" y="714400"/>
                  </a:lnTo>
                  <a:lnTo>
                    <a:pt x="757275" y="971461"/>
                  </a:lnTo>
                  <a:lnTo>
                    <a:pt x="753452" y="990346"/>
                  </a:lnTo>
                  <a:lnTo>
                    <a:pt x="743026" y="1005789"/>
                  </a:lnTo>
                  <a:lnTo>
                    <a:pt x="727595" y="1016215"/>
                  </a:lnTo>
                  <a:lnTo>
                    <a:pt x="708710" y="1020038"/>
                  </a:lnTo>
                  <a:lnTo>
                    <a:pt x="445681" y="1020038"/>
                  </a:lnTo>
                  <a:lnTo>
                    <a:pt x="445681" y="665822"/>
                  </a:lnTo>
                  <a:lnTo>
                    <a:pt x="708710" y="665822"/>
                  </a:lnTo>
                  <a:lnTo>
                    <a:pt x="727595" y="669645"/>
                  </a:lnTo>
                  <a:lnTo>
                    <a:pt x="743026" y="680059"/>
                  </a:lnTo>
                  <a:lnTo>
                    <a:pt x="753452" y="695502"/>
                  </a:lnTo>
                  <a:lnTo>
                    <a:pt x="757275" y="714400"/>
                  </a:lnTo>
                  <a:lnTo>
                    <a:pt x="757275" y="686066"/>
                  </a:lnTo>
                  <a:lnTo>
                    <a:pt x="749122" y="673976"/>
                  </a:lnTo>
                  <a:lnTo>
                    <a:pt x="730948" y="661708"/>
                  </a:lnTo>
                  <a:lnTo>
                    <a:pt x="708710" y="657212"/>
                  </a:lnTo>
                  <a:lnTo>
                    <a:pt x="445681" y="657212"/>
                  </a:lnTo>
                  <a:lnTo>
                    <a:pt x="445681" y="116027"/>
                  </a:lnTo>
                  <a:lnTo>
                    <a:pt x="436549" y="70916"/>
                  </a:lnTo>
                  <a:lnTo>
                    <a:pt x="411657" y="34023"/>
                  </a:lnTo>
                  <a:lnTo>
                    <a:pt x="374777" y="9144"/>
                  </a:lnTo>
                  <a:lnTo>
                    <a:pt x="329653" y="0"/>
                  </a:lnTo>
                  <a:lnTo>
                    <a:pt x="153339" y="0"/>
                  </a:lnTo>
                  <a:lnTo>
                    <a:pt x="153035" y="5778"/>
                  </a:lnTo>
                  <a:lnTo>
                    <a:pt x="152679" y="8610"/>
                  </a:lnTo>
                  <a:lnTo>
                    <a:pt x="329653" y="8610"/>
                  </a:lnTo>
                  <a:lnTo>
                    <a:pt x="371424" y="17068"/>
                  </a:lnTo>
                  <a:lnTo>
                    <a:pt x="405561" y="40106"/>
                  </a:lnTo>
                  <a:lnTo>
                    <a:pt x="428599" y="74256"/>
                  </a:lnTo>
                  <a:lnTo>
                    <a:pt x="437057" y="116027"/>
                  </a:lnTo>
                  <a:lnTo>
                    <a:pt x="437057" y="657212"/>
                  </a:lnTo>
                  <a:lnTo>
                    <a:pt x="283349" y="657212"/>
                  </a:lnTo>
                  <a:lnTo>
                    <a:pt x="282194" y="662990"/>
                  </a:lnTo>
                  <a:lnTo>
                    <a:pt x="281419" y="665822"/>
                  </a:lnTo>
                  <a:lnTo>
                    <a:pt x="437057" y="665822"/>
                  </a:lnTo>
                  <a:lnTo>
                    <a:pt x="437057" y="1020038"/>
                  </a:lnTo>
                  <a:lnTo>
                    <a:pt x="206641" y="1020038"/>
                  </a:lnTo>
                  <a:lnTo>
                    <a:pt x="204952" y="1025817"/>
                  </a:lnTo>
                  <a:lnTo>
                    <a:pt x="203923" y="1028649"/>
                  </a:lnTo>
                  <a:lnTo>
                    <a:pt x="437057" y="1028649"/>
                  </a:lnTo>
                  <a:lnTo>
                    <a:pt x="437057" y="1199134"/>
                  </a:lnTo>
                  <a:lnTo>
                    <a:pt x="428599" y="1240904"/>
                  </a:lnTo>
                  <a:lnTo>
                    <a:pt x="405561" y="1275054"/>
                  </a:lnTo>
                  <a:lnTo>
                    <a:pt x="371424" y="1298092"/>
                  </a:lnTo>
                  <a:lnTo>
                    <a:pt x="329653" y="1306537"/>
                  </a:lnTo>
                  <a:lnTo>
                    <a:pt x="6604" y="1306537"/>
                  </a:lnTo>
                  <a:lnTo>
                    <a:pt x="2336" y="1312392"/>
                  </a:lnTo>
                  <a:lnTo>
                    <a:pt x="0" y="1315161"/>
                  </a:lnTo>
                  <a:lnTo>
                    <a:pt x="329653" y="1315161"/>
                  </a:lnTo>
                  <a:lnTo>
                    <a:pt x="374777" y="1306029"/>
                  </a:lnTo>
                  <a:lnTo>
                    <a:pt x="411657" y="1281150"/>
                  </a:lnTo>
                  <a:lnTo>
                    <a:pt x="436549" y="1244257"/>
                  </a:lnTo>
                  <a:lnTo>
                    <a:pt x="445681" y="1199134"/>
                  </a:lnTo>
                  <a:lnTo>
                    <a:pt x="445681" y="1028649"/>
                  </a:lnTo>
                  <a:lnTo>
                    <a:pt x="708710" y="1028649"/>
                  </a:lnTo>
                  <a:lnTo>
                    <a:pt x="730948" y="1024140"/>
                  </a:lnTo>
                  <a:lnTo>
                    <a:pt x="749122" y="1011872"/>
                  </a:lnTo>
                  <a:lnTo>
                    <a:pt x="761390" y="993698"/>
                  </a:lnTo>
                  <a:lnTo>
                    <a:pt x="765898" y="971461"/>
                  </a:lnTo>
                  <a:lnTo>
                    <a:pt x="765898" y="71440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655693" y="7385397"/>
              <a:ext cx="933450" cy="434340"/>
            </a:xfrm>
            <a:custGeom>
              <a:avLst/>
              <a:gdLst/>
              <a:ahLst/>
              <a:cxnLst/>
              <a:rect l="l" t="t" r="r" b="b"/>
              <a:pathLst>
                <a:path w="933450" h="434340">
                  <a:moveTo>
                    <a:pt x="52882" y="0"/>
                  </a:moveTo>
                  <a:lnTo>
                    <a:pt x="737438" y="0"/>
                  </a:lnTo>
                  <a:lnTo>
                    <a:pt x="757963" y="4173"/>
                  </a:lnTo>
                  <a:lnTo>
                    <a:pt x="774774" y="15535"/>
                  </a:lnTo>
                  <a:lnTo>
                    <a:pt x="786135" y="32350"/>
                  </a:lnTo>
                  <a:lnTo>
                    <a:pt x="790308" y="52882"/>
                  </a:lnTo>
                  <a:lnTo>
                    <a:pt x="790308" y="270636"/>
                  </a:lnTo>
                  <a:lnTo>
                    <a:pt x="932916" y="434251"/>
                  </a:lnTo>
                  <a:lnTo>
                    <a:pt x="701967" y="362826"/>
                  </a:lnTo>
                  <a:lnTo>
                    <a:pt x="52882" y="362826"/>
                  </a:lnTo>
                  <a:lnTo>
                    <a:pt x="32350" y="358653"/>
                  </a:lnTo>
                  <a:lnTo>
                    <a:pt x="15535" y="347291"/>
                  </a:lnTo>
                  <a:lnTo>
                    <a:pt x="4173" y="330475"/>
                  </a:lnTo>
                  <a:lnTo>
                    <a:pt x="0" y="309943"/>
                  </a:lnTo>
                  <a:lnTo>
                    <a:pt x="0" y="52882"/>
                  </a:lnTo>
                  <a:lnTo>
                    <a:pt x="4173" y="32350"/>
                  </a:lnTo>
                  <a:lnTo>
                    <a:pt x="15535" y="15535"/>
                  </a:lnTo>
                  <a:lnTo>
                    <a:pt x="32350" y="4173"/>
                  </a:lnTo>
                  <a:lnTo>
                    <a:pt x="52882" y="0"/>
                  </a:lnTo>
                  <a:close/>
                </a:path>
              </a:pathLst>
            </a:custGeom>
            <a:ln w="38125">
              <a:solidFill>
                <a:srgbClr val="00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4577754" y="5786557"/>
              <a:ext cx="2322830" cy="351790"/>
            </a:xfrm>
            <a:custGeom>
              <a:avLst/>
              <a:gdLst/>
              <a:ahLst/>
              <a:cxnLst/>
              <a:rect l="l" t="t" r="r" b="b"/>
              <a:pathLst>
                <a:path w="2322829" h="351789">
                  <a:moveTo>
                    <a:pt x="2241854" y="0"/>
                  </a:moveTo>
                  <a:lnTo>
                    <a:pt x="80124" y="0"/>
                  </a:lnTo>
                  <a:lnTo>
                    <a:pt x="67193" y="1371"/>
                  </a:lnTo>
                  <a:lnTo>
                    <a:pt x="32092" y="21336"/>
                  </a:lnTo>
                  <a:lnTo>
                    <a:pt x="8450" y="59372"/>
                  </a:lnTo>
                  <a:lnTo>
                    <a:pt x="59" y="106895"/>
                  </a:lnTo>
                  <a:lnTo>
                    <a:pt x="0" y="107581"/>
                  </a:lnTo>
                  <a:lnTo>
                    <a:pt x="341" y="244017"/>
                  </a:lnTo>
                  <a:lnTo>
                    <a:pt x="6727" y="286264"/>
                  </a:lnTo>
                  <a:lnTo>
                    <a:pt x="49381" y="343173"/>
                  </a:lnTo>
                  <a:lnTo>
                    <a:pt x="80454" y="351586"/>
                  </a:lnTo>
                  <a:lnTo>
                    <a:pt x="2242197" y="351586"/>
                  </a:lnTo>
                  <a:lnTo>
                    <a:pt x="2255128" y="350215"/>
                  </a:lnTo>
                  <a:lnTo>
                    <a:pt x="2267556" y="346152"/>
                  </a:lnTo>
                  <a:lnTo>
                    <a:pt x="2272800" y="343173"/>
                  </a:lnTo>
                  <a:lnTo>
                    <a:pt x="80841" y="343173"/>
                  </a:lnTo>
                  <a:lnTo>
                    <a:pt x="52685" y="335321"/>
                  </a:lnTo>
                  <a:lnTo>
                    <a:pt x="29946" y="314217"/>
                  </a:lnTo>
                  <a:lnTo>
                    <a:pt x="14560" y="282939"/>
                  </a:lnTo>
                  <a:lnTo>
                    <a:pt x="8855" y="244703"/>
                  </a:lnTo>
                  <a:lnTo>
                    <a:pt x="8509" y="107581"/>
                  </a:lnTo>
                  <a:lnTo>
                    <a:pt x="10486" y="84327"/>
                  </a:lnTo>
                  <a:lnTo>
                    <a:pt x="25627" y="43307"/>
                  </a:lnTo>
                  <a:lnTo>
                    <a:pt x="58032" y="13306"/>
                  </a:lnTo>
                  <a:lnTo>
                    <a:pt x="80124" y="8509"/>
                  </a:lnTo>
                  <a:lnTo>
                    <a:pt x="2273294" y="8509"/>
                  </a:lnTo>
                  <a:lnTo>
                    <a:pt x="2241854" y="0"/>
                  </a:lnTo>
                  <a:close/>
                </a:path>
                <a:path w="2322829" h="351789">
                  <a:moveTo>
                    <a:pt x="2273043" y="8509"/>
                  </a:moveTo>
                  <a:lnTo>
                    <a:pt x="2241854" y="8509"/>
                  </a:lnTo>
                  <a:lnTo>
                    <a:pt x="2269630" y="16252"/>
                  </a:lnTo>
                  <a:lnTo>
                    <a:pt x="2292373" y="37357"/>
                  </a:lnTo>
                  <a:lnTo>
                    <a:pt x="2307761" y="68634"/>
                  </a:lnTo>
                  <a:lnTo>
                    <a:pt x="2313470" y="106895"/>
                  </a:lnTo>
                  <a:lnTo>
                    <a:pt x="2313800" y="244017"/>
                  </a:lnTo>
                  <a:lnTo>
                    <a:pt x="2311830" y="267247"/>
                  </a:lnTo>
                  <a:lnTo>
                    <a:pt x="2296694" y="308266"/>
                  </a:lnTo>
                  <a:lnTo>
                    <a:pt x="2264289" y="338272"/>
                  </a:lnTo>
                  <a:lnTo>
                    <a:pt x="2241193" y="343173"/>
                  </a:lnTo>
                  <a:lnTo>
                    <a:pt x="2272800" y="343173"/>
                  </a:lnTo>
                  <a:lnTo>
                    <a:pt x="2303767" y="312990"/>
                  </a:lnTo>
                  <a:lnTo>
                    <a:pt x="2320177" y="268882"/>
                  </a:lnTo>
                  <a:lnTo>
                    <a:pt x="2322319" y="244017"/>
                  </a:lnTo>
                  <a:lnTo>
                    <a:pt x="2321980" y="107581"/>
                  </a:lnTo>
                  <a:lnTo>
                    <a:pt x="2321979" y="106895"/>
                  </a:lnTo>
                  <a:lnTo>
                    <a:pt x="2315594" y="65317"/>
                  </a:lnTo>
                  <a:lnTo>
                    <a:pt x="2298380" y="31338"/>
                  </a:lnTo>
                  <a:lnTo>
                    <a:pt x="2273043" y="8509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46653" y="5834353"/>
              <a:ext cx="245448" cy="247860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4476711" y="5859665"/>
              <a:ext cx="1972310" cy="4209415"/>
            </a:xfrm>
            <a:custGeom>
              <a:avLst/>
              <a:gdLst/>
              <a:ahLst/>
              <a:cxnLst/>
              <a:rect l="l" t="t" r="r" b="b"/>
              <a:pathLst>
                <a:path w="1972310" h="4209415">
                  <a:moveTo>
                    <a:pt x="593166" y="2328214"/>
                  </a:moveTo>
                  <a:lnTo>
                    <a:pt x="110655" y="2328214"/>
                  </a:lnTo>
                  <a:lnTo>
                    <a:pt x="110655" y="2407907"/>
                  </a:lnTo>
                  <a:lnTo>
                    <a:pt x="593166" y="2407907"/>
                  </a:lnTo>
                  <a:lnTo>
                    <a:pt x="593166" y="2328214"/>
                  </a:lnTo>
                  <a:close/>
                </a:path>
                <a:path w="1972310" h="4209415">
                  <a:moveTo>
                    <a:pt x="636447" y="2633357"/>
                  </a:moveTo>
                  <a:lnTo>
                    <a:pt x="110667" y="2633357"/>
                  </a:lnTo>
                  <a:lnTo>
                    <a:pt x="110667" y="2686812"/>
                  </a:lnTo>
                  <a:lnTo>
                    <a:pt x="636447" y="2686812"/>
                  </a:lnTo>
                  <a:lnTo>
                    <a:pt x="636447" y="2633357"/>
                  </a:lnTo>
                  <a:close/>
                </a:path>
                <a:path w="1972310" h="4209415">
                  <a:moveTo>
                    <a:pt x="686511" y="3626828"/>
                  </a:moveTo>
                  <a:lnTo>
                    <a:pt x="110667" y="3626828"/>
                  </a:lnTo>
                  <a:lnTo>
                    <a:pt x="110667" y="3721938"/>
                  </a:lnTo>
                  <a:lnTo>
                    <a:pt x="686511" y="3721938"/>
                  </a:lnTo>
                  <a:lnTo>
                    <a:pt x="686511" y="3626828"/>
                  </a:lnTo>
                  <a:close/>
                </a:path>
                <a:path w="1972310" h="4209415">
                  <a:moveTo>
                    <a:pt x="738162" y="3991013"/>
                  </a:moveTo>
                  <a:lnTo>
                    <a:pt x="110667" y="3991013"/>
                  </a:lnTo>
                  <a:lnTo>
                    <a:pt x="110667" y="4054805"/>
                  </a:lnTo>
                  <a:lnTo>
                    <a:pt x="738162" y="4054805"/>
                  </a:lnTo>
                  <a:lnTo>
                    <a:pt x="738162" y="3991013"/>
                  </a:lnTo>
                  <a:close/>
                </a:path>
                <a:path w="1972310" h="4209415">
                  <a:moveTo>
                    <a:pt x="757377" y="2489136"/>
                  </a:moveTo>
                  <a:lnTo>
                    <a:pt x="110655" y="2489136"/>
                  </a:lnTo>
                  <a:lnTo>
                    <a:pt x="110655" y="2542590"/>
                  </a:lnTo>
                  <a:lnTo>
                    <a:pt x="757377" y="2542590"/>
                  </a:lnTo>
                  <a:lnTo>
                    <a:pt x="757377" y="2489136"/>
                  </a:lnTo>
                  <a:close/>
                </a:path>
                <a:path w="1972310" h="4209415">
                  <a:moveTo>
                    <a:pt x="847598" y="2561247"/>
                  </a:moveTo>
                  <a:lnTo>
                    <a:pt x="110667" y="2561247"/>
                  </a:lnTo>
                  <a:lnTo>
                    <a:pt x="110667" y="2614701"/>
                  </a:lnTo>
                  <a:lnTo>
                    <a:pt x="847598" y="2614701"/>
                  </a:lnTo>
                  <a:lnTo>
                    <a:pt x="847598" y="2561247"/>
                  </a:lnTo>
                  <a:close/>
                </a:path>
                <a:path w="1972310" h="4209415">
                  <a:moveTo>
                    <a:pt x="882484" y="3818902"/>
                  </a:moveTo>
                  <a:lnTo>
                    <a:pt x="110655" y="3818902"/>
                  </a:lnTo>
                  <a:lnTo>
                    <a:pt x="110655" y="3882682"/>
                  </a:lnTo>
                  <a:lnTo>
                    <a:pt x="882484" y="3882682"/>
                  </a:lnTo>
                  <a:lnTo>
                    <a:pt x="882484" y="3818902"/>
                  </a:lnTo>
                  <a:close/>
                </a:path>
                <a:path w="1972310" h="4209415">
                  <a:moveTo>
                    <a:pt x="990168" y="3904970"/>
                  </a:moveTo>
                  <a:lnTo>
                    <a:pt x="110667" y="3904970"/>
                  </a:lnTo>
                  <a:lnTo>
                    <a:pt x="110667" y="3968750"/>
                  </a:lnTo>
                  <a:lnTo>
                    <a:pt x="990168" y="3968750"/>
                  </a:lnTo>
                  <a:lnTo>
                    <a:pt x="990168" y="3904970"/>
                  </a:lnTo>
                  <a:close/>
                </a:path>
                <a:path w="1972310" h="4209415">
                  <a:moveTo>
                    <a:pt x="1771573" y="2315248"/>
                  </a:moveTo>
                  <a:lnTo>
                    <a:pt x="1763991" y="2277795"/>
                  </a:lnTo>
                  <a:lnTo>
                    <a:pt x="1763991" y="2315248"/>
                  </a:lnTo>
                  <a:lnTo>
                    <a:pt x="1763991" y="3101987"/>
                  </a:lnTo>
                  <a:lnTo>
                    <a:pt x="1763991" y="3139440"/>
                  </a:lnTo>
                  <a:lnTo>
                    <a:pt x="1763991" y="3266236"/>
                  </a:lnTo>
                  <a:lnTo>
                    <a:pt x="1763991" y="3303689"/>
                  </a:lnTo>
                  <a:lnTo>
                    <a:pt x="1763991" y="4090428"/>
                  </a:lnTo>
                  <a:lnTo>
                    <a:pt x="1755267" y="4133519"/>
                  </a:lnTo>
                  <a:lnTo>
                    <a:pt x="1731492" y="4168749"/>
                  </a:lnTo>
                  <a:lnTo>
                    <a:pt x="1696262" y="4192524"/>
                  </a:lnTo>
                  <a:lnTo>
                    <a:pt x="1653171" y="4201249"/>
                  </a:lnTo>
                  <a:lnTo>
                    <a:pt x="118402" y="4201249"/>
                  </a:lnTo>
                  <a:lnTo>
                    <a:pt x="75311" y="4192524"/>
                  </a:lnTo>
                  <a:lnTo>
                    <a:pt x="40081" y="4168749"/>
                  </a:lnTo>
                  <a:lnTo>
                    <a:pt x="16306" y="4133519"/>
                  </a:lnTo>
                  <a:lnTo>
                    <a:pt x="7581" y="4090428"/>
                  </a:lnTo>
                  <a:lnTo>
                    <a:pt x="7581" y="3303689"/>
                  </a:lnTo>
                  <a:lnTo>
                    <a:pt x="9321" y="3312274"/>
                  </a:lnTo>
                  <a:lnTo>
                    <a:pt x="34721" y="3349917"/>
                  </a:lnTo>
                  <a:lnTo>
                    <a:pt x="72351" y="3375317"/>
                  </a:lnTo>
                  <a:lnTo>
                    <a:pt x="118402" y="3384639"/>
                  </a:lnTo>
                  <a:lnTo>
                    <a:pt x="1653171" y="3384639"/>
                  </a:lnTo>
                  <a:lnTo>
                    <a:pt x="1690636" y="3377057"/>
                  </a:lnTo>
                  <a:lnTo>
                    <a:pt x="1736852" y="3349917"/>
                  </a:lnTo>
                  <a:lnTo>
                    <a:pt x="1762252" y="3312274"/>
                  </a:lnTo>
                  <a:lnTo>
                    <a:pt x="1763991" y="3303689"/>
                  </a:lnTo>
                  <a:lnTo>
                    <a:pt x="1763991" y="3266236"/>
                  </a:lnTo>
                  <a:lnTo>
                    <a:pt x="1755267" y="3309328"/>
                  </a:lnTo>
                  <a:lnTo>
                    <a:pt x="1731492" y="3344557"/>
                  </a:lnTo>
                  <a:lnTo>
                    <a:pt x="1696262" y="3368332"/>
                  </a:lnTo>
                  <a:lnTo>
                    <a:pt x="1653171" y="3377057"/>
                  </a:lnTo>
                  <a:lnTo>
                    <a:pt x="118402" y="3377057"/>
                  </a:lnTo>
                  <a:lnTo>
                    <a:pt x="75311" y="3368332"/>
                  </a:lnTo>
                  <a:lnTo>
                    <a:pt x="40081" y="3344557"/>
                  </a:lnTo>
                  <a:lnTo>
                    <a:pt x="16306" y="3309328"/>
                  </a:lnTo>
                  <a:lnTo>
                    <a:pt x="7581" y="3266236"/>
                  </a:lnTo>
                  <a:lnTo>
                    <a:pt x="7581" y="3139440"/>
                  </a:lnTo>
                  <a:lnTo>
                    <a:pt x="16306" y="3096336"/>
                  </a:lnTo>
                  <a:lnTo>
                    <a:pt x="40081" y="3061106"/>
                  </a:lnTo>
                  <a:lnTo>
                    <a:pt x="75311" y="3037344"/>
                  </a:lnTo>
                  <a:lnTo>
                    <a:pt x="118402" y="3028619"/>
                  </a:lnTo>
                  <a:lnTo>
                    <a:pt x="1653171" y="3028619"/>
                  </a:lnTo>
                  <a:lnTo>
                    <a:pt x="1696262" y="3037344"/>
                  </a:lnTo>
                  <a:lnTo>
                    <a:pt x="1731492" y="3061106"/>
                  </a:lnTo>
                  <a:lnTo>
                    <a:pt x="1755267" y="3096336"/>
                  </a:lnTo>
                  <a:lnTo>
                    <a:pt x="1763991" y="3139440"/>
                  </a:lnTo>
                  <a:lnTo>
                    <a:pt x="1763991" y="3101987"/>
                  </a:lnTo>
                  <a:lnTo>
                    <a:pt x="1736852" y="3055759"/>
                  </a:lnTo>
                  <a:lnTo>
                    <a:pt x="1699209" y="3030359"/>
                  </a:lnTo>
                  <a:lnTo>
                    <a:pt x="1653171" y="3021038"/>
                  </a:lnTo>
                  <a:lnTo>
                    <a:pt x="118402" y="3021038"/>
                  </a:lnTo>
                  <a:lnTo>
                    <a:pt x="72351" y="3030359"/>
                  </a:lnTo>
                  <a:lnTo>
                    <a:pt x="34721" y="3055759"/>
                  </a:lnTo>
                  <a:lnTo>
                    <a:pt x="9321" y="3093389"/>
                  </a:lnTo>
                  <a:lnTo>
                    <a:pt x="7581" y="3101987"/>
                  </a:lnTo>
                  <a:lnTo>
                    <a:pt x="7581" y="2315248"/>
                  </a:lnTo>
                  <a:lnTo>
                    <a:pt x="16306" y="2272144"/>
                  </a:lnTo>
                  <a:lnTo>
                    <a:pt x="40081" y="2236914"/>
                  </a:lnTo>
                  <a:lnTo>
                    <a:pt x="75311" y="2213140"/>
                  </a:lnTo>
                  <a:lnTo>
                    <a:pt x="118402" y="2204428"/>
                  </a:lnTo>
                  <a:lnTo>
                    <a:pt x="1653171" y="2204428"/>
                  </a:lnTo>
                  <a:lnTo>
                    <a:pt x="1696262" y="2213140"/>
                  </a:lnTo>
                  <a:lnTo>
                    <a:pt x="1731492" y="2236914"/>
                  </a:lnTo>
                  <a:lnTo>
                    <a:pt x="1755267" y="2272144"/>
                  </a:lnTo>
                  <a:lnTo>
                    <a:pt x="1763991" y="2315248"/>
                  </a:lnTo>
                  <a:lnTo>
                    <a:pt x="1763991" y="2277795"/>
                  </a:lnTo>
                  <a:lnTo>
                    <a:pt x="1762252" y="2269198"/>
                  </a:lnTo>
                  <a:lnTo>
                    <a:pt x="1736852" y="2231555"/>
                  </a:lnTo>
                  <a:lnTo>
                    <a:pt x="1699209" y="2206155"/>
                  </a:lnTo>
                  <a:lnTo>
                    <a:pt x="1690636" y="2204428"/>
                  </a:lnTo>
                  <a:lnTo>
                    <a:pt x="1653171" y="2196846"/>
                  </a:lnTo>
                  <a:lnTo>
                    <a:pt x="118402" y="2196846"/>
                  </a:lnTo>
                  <a:lnTo>
                    <a:pt x="72351" y="2206155"/>
                  </a:lnTo>
                  <a:lnTo>
                    <a:pt x="34721" y="2231555"/>
                  </a:lnTo>
                  <a:lnTo>
                    <a:pt x="9321" y="2269198"/>
                  </a:lnTo>
                  <a:lnTo>
                    <a:pt x="0" y="2315248"/>
                  </a:lnTo>
                  <a:lnTo>
                    <a:pt x="0" y="3139440"/>
                  </a:lnTo>
                  <a:lnTo>
                    <a:pt x="0" y="3266236"/>
                  </a:lnTo>
                  <a:lnTo>
                    <a:pt x="0" y="4090428"/>
                  </a:lnTo>
                  <a:lnTo>
                    <a:pt x="9321" y="4136479"/>
                  </a:lnTo>
                  <a:lnTo>
                    <a:pt x="34721" y="4174109"/>
                  </a:lnTo>
                  <a:lnTo>
                    <a:pt x="72351" y="4199509"/>
                  </a:lnTo>
                  <a:lnTo>
                    <a:pt x="118402" y="4208830"/>
                  </a:lnTo>
                  <a:lnTo>
                    <a:pt x="1653171" y="4208830"/>
                  </a:lnTo>
                  <a:lnTo>
                    <a:pt x="1690636" y="4201249"/>
                  </a:lnTo>
                  <a:lnTo>
                    <a:pt x="1736852" y="4174109"/>
                  </a:lnTo>
                  <a:lnTo>
                    <a:pt x="1762252" y="4136479"/>
                  </a:lnTo>
                  <a:lnTo>
                    <a:pt x="1771573" y="4090428"/>
                  </a:lnTo>
                  <a:lnTo>
                    <a:pt x="1771573" y="3266236"/>
                  </a:lnTo>
                  <a:lnTo>
                    <a:pt x="1771573" y="3139440"/>
                  </a:lnTo>
                  <a:lnTo>
                    <a:pt x="1771573" y="2315248"/>
                  </a:lnTo>
                  <a:close/>
                </a:path>
                <a:path w="1972310" h="4209415">
                  <a:moveTo>
                    <a:pt x="1971776" y="42379"/>
                  </a:moveTo>
                  <a:lnTo>
                    <a:pt x="1968436" y="25908"/>
                  </a:lnTo>
                  <a:lnTo>
                    <a:pt x="1963267" y="18249"/>
                  </a:lnTo>
                  <a:lnTo>
                    <a:pt x="1963267" y="42379"/>
                  </a:lnTo>
                  <a:lnTo>
                    <a:pt x="1963267" y="162979"/>
                  </a:lnTo>
                  <a:lnTo>
                    <a:pt x="1960600" y="176161"/>
                  </a:lnTo>
                  <a:lnTo>
                    <a:pt x="1953323" y="186931"/>
                  </a:lnTo>
                  <a:lnTo>
                    <a:pt x="1942553" y="194195"/>
                  </a:lnTo>
                  <a:lnTo>
                    <a:pt x="1929396" y="196850"/>
                  </a:lnTo>
                  <a:lnTo>
                    <a:pt x="213182" y="196850"/>
                  </a:lnTo>
                  <a:lnTo>
                    <a:pt x="199999" y="194195"/>
                  </a:lnTo>
                  <a:lnTo>
                    <a:pt x="189230" y="186931"/>
                  </a:lnTo>
                  <a:lnTo>
                    <a:pt x="181965" y="176161"/>
                  </a:lnTo>
                  <a:lnTo>
                    <a:pt x="179311" y="162979"/>
                  </a:lnTo>
                  <a:lnTo>
                    <a:pt x="179311" y="42379"/>
                  </a:lnTo>
                  <a:lnTo>
                    <a:pt x="181965" y="29222"/>
                  </a:lnTo>
                  <a:lnTo>
                    <a:pt x="189230" y="18453"/>
                  </a:lnTo>
                  <a:lnTo>
                    <a:pt x="199999" y="11176"/>
                  </a:lnTo>
                  <a:lnTo>
                    <a:pt x="213182" y="8509"/>
                  </a:lnTo>
                  <a:lnTo>
                    <a:pt x="1929396" y="8509"/>
                  </a:lnTo>
                  <a:lnTo>
                    <a:pt x="1942553" y="11176"/>
                  </a:lnTo>
                  <a:lnTo>
                    <a:pt x="1953323" y="18453"/>
                  </a:lnTo>
                  <a:lnTo>
                    <a:pt x="1960600" y="29222"/>
                  </a:lnTo>
                  <a:lnTo>
                    <a:pt x="1963267" y="42379"/>
                  </a:lnTo>
                  <a:lnTo>
                    <a:pt x="1963267" y="18249"/>
                  </a:lnTo>
                  <a:lnTo>
                    <a:pt x="1959343" y="12433"/>
                  </a:lnTo>
                  <a:lnTo>
                    <a:pt x="1953539" y="8509"/>
                  </a:lnTo>
                  <a:lnTo>
                    <a:pt x="1945868" y="3340"/>
                  </a:lnTo>
                  <a:lnTo>
                    <a:pt x="1929396" y="0"/>
                  </a:lnTo>
                  <a:lnTo>
                    <a:pt x="213182" y="0"/>
                  </a:lnTo>
                  <a:lnTo>
                    <a:pt x="196697" y="3340"/>
                  </a:lnTo>
                  <a:lnTo>
                    <a:pt x="183222" y="12433"/>
                  </a:lnTo>
                  <a:lnTo>
                    <a:pt x="174117" y="25908"/>
                  </a:lnTo>
                  <a:lnTo>
                    <a:pt x="170789" y="42379"/>
                  </a:lnTo>
                  <a:lnTo>
                    <a:pt x="170789" y="162979"/>
                  </a:lnTo>
                  <a:lnTo>
                    <a:pt x="174117" y="179463"/>
                  </a:lnTo>
                  <a:lnTo>
                    <a:pt x="183222" y="192938"/>
                  </a:lnTo>
                  <a:lnTo>
                    <a:pt x="196697" y="202044"/>
                  </a:lnTo>
                  <a:lnTo>
                    <a:pt x="213182" y="205371"/>
                  </a:lnTo>
                  <a:lnTo>
                    <a:pt x="1929396" y="205371"/>
                  </a:lnTo>
                  <a:lnTo>
                    <a:pt x="1945868" y="202044"/>
                  </a:lnTo>
                  <a:lnTo>
                    <a:pt x="1953552" y="196850"/>
                  </a:lnTo>
                  <a:lnTo>
                    <a:pt x="1959343" y="192938"/>
                  </a:lnTo>
                  <a:lnTo>
                    <a:pt x="1968436" y="179463"/>
                  </a:lnTo>
                  <a:lnTo>
                    <a:pt x="1971776" y="162979"/>
                  </a:lnTo>
                  <a:lnTo>
                    <a:pt x="1971776" y="42379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97586" y="8619921"/>
              <a:ext cx="86245" cy="1505000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11168" y="6422034"/>
              <a:ext cx="86232" cy="1505013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3945663" y="6142939"/>
              <a:ext cx="1146810" cy="1733550"/>
            </a:xfrm>
            <a:custGeom>
              <a:avLst/>
              <a:gdLst/>
              <a:ahLst/>
              <a:cxnLst/>
              <a:rect l="l" t="t" r="r" b="b"/>
              <a:pathLst>
                <a:path w="1146810" h="1733550">
                  <a:moveTo>
                    <a:pt x="886834" y="0"/>
                  </a:moveTo>
                  <a:lnTo>
                    <a:pt x="152933" y="0"/>
                  </a:lnTo>
                  <a:lnTo>
                    <a:pt x="104646" y="7809"/>
                  </a:lnTo>
                  <a:lnTo>
                    <a:pt x="62671" y="29545"/>
                  </a:lnTo>
                  <a:lnTo>
                    <a:pt x="29546" y="62668"/>
                  </a:lnTo>
                  <a:lnTo>
                    <a:pt x="7809" y="104639"/>
                  </a:lnTo>
                  <a:lnTo>
                    <a:pt x="0" y="152920"/>
                  </a:lnTo>
                  <a:lnTo>
                    <a:pt x="0" y="1580540"/>
                  </a:lnTo>
                  <a:lnTo>
                    <a:pt x="7809" y="1628827"/>
                  </a:lnTo>
                  <a:lnTo>
                    <a:pt x="29546" y="1670802"/>
                  </a:lnTo>
                  <a:lnTo>
                    <a:pt x="62671" y="1703927"/>
                  </a:lnTo>
                  <a:lnTo>
                    <a:pt x="104646" y="1725664"/>
                  </a:lnTo>
                  <a:lnTo>
                    <a:pt x="152933" y="1733473"/>
                  </a:lnTo>
                  <a:lnTo>
                    <a:pt x="1134277" y="1733473"/>
                  </a:lnTo>
                  <a:lnTo>
                    <a:pt x="1139572" y="1728834"/>
                  </a:lnTo>
                  <a:lnTo>
                    <a:pt x="1146609" y="1722120"/>
                  </a:lnTo>
                  <a:lnTo>
                    <a:pt x="152933" y="1722120"/>
                  </a:lnTo>
                  <a:lnTo>
                    <a:pt x="108232" y="1714890"/>
                  </a:lnTo>
                  <a:lnTo>
                    <a:pt x="69376" y="1694767"/>
                  </a:lnTo>
                  <a:lnTo>
                    <a:pt x="38714" y="1664101"/>
                  </a:lnTo>
                  <a:lnTo>
                    <a:pt x="18595" y="1625242"/>
                  </a:lnTo>
                  <a:lnTo>
                    <a:pt x="11366" y="1580540"/>
                  </a:lnTo>
                  <a:lnTo>
                    <a:pt x="11366" y="152920"/>
                  </a:lnTo>
                  <a:lnTo>
                    <a:pt x="18595" y="108224"/>
                  </a:lnTo>
                  <a:lnTo>
                    <a:pt x="38714" y="69369"/>
                  </a:lnTo>
                  <a:lnTo>
                    <a:pt x="69376" y="38705"/>
                  </a:lnTo>
                  <a:lnTo>
                    <a:pt x="108232" y="18583"/>
                  </a:lnTo>
                  <a:lnTo>
                    <a:pt x="152933" y="11353"/>
                  </a:lnTo>
                  <a:lnTo>
                    <a:pt x="909629" y="11353"/>
                  </a:lnTo>
                  <a:lnTo>
                    <a:pt x="886834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125511" y="6301801"/>
              <a:ext cx="500380" cy="500380"/>
            </a:xfrm>
            <a:custGeom>
              <a:avLst/>
              <a:gdLst/>
              <a:ahLst/>
              <a:cxnLst/>
              <a:rect l="l" t="t" r="r" b="b"/>
              <a:pathLst>
                <a:path w="500379" h="500379">
                  <a:moveTo>
                    <a:pt x="499795" y="249897"/>
                  </a:moveTo>
                  <a:lnTo>
                    <a:pt x="495769" y="294816"/>
                  </a:lnTo>
                  <a:lnTo>
                    <a:pt x="484161" y="337093"/>
                  </a:lnTo>
                  <a:lnTo>
                    <a:pt x="465676" y="376024"/>
                  </a:lnTo>
                  <a:lnTo>
                    <a:pt x="441021" y="410902"/>
                  </a:lnTo>
                  <a:lnTo>
                    <a:pt x="410902" y="441021"/>
                  </a:lnTo>
                  <a:lnTo>
                    <a:pt x="376024" y="465676"/>
                  </a:lnTo>
                  <a:lnTo>
                    <a:pt x="337093" y="484161"/>
                  </a:lnTo>
                  <a:lnTo>
                    <a:pt x="294816" y="495769"/>
                  </a:lnTo>
                  <a:lnTo>
                    <a:pt x="249897" y="499795"/>
                  </a:lnTo>
                  <a:lnTo>
                    <a:pt x="204979" y="495769"/>
                  </a:lnTo>
                  <a:lnTo>
                    <a:pt x="162701" y="484161"/>
                  </a:lnTo>
                  <a:lnTo>
                    <a:pt x="123771" y="465676"/>
                  </a:lnTo>
                  <a:lnTo>
                    <a:pt x="88893" y="441021"/>
                  </a:lnTo>
                  <a:lnTo>
                    <a:pt x="58774" y="410902"/>
                  </a:lnTo>
                  <a:lnTo>
                    <a:pt x="34119" y="376024"/>
                  </a:lnTo>
                  <a:lnTo>
                    <a:pt x="15634" y="337093"/>
                  </a:lnTo>
                  <a:lnTo>
                    <a:pt x="4026" y="294816"/>
                  </a:lnTo>
                  <a:lnTo>
                    <a:pt x="0" y="249897"/>
                  </a:lnTo>
                  <a:lnTo>
                    <a:pt x="4026" y="204979"/>
                  </a:lnTo>
                  <a:lnTo>
                    <a:pt x="15634" y="162701"/>
                  </a:lnTo>
                  <a:lnTo>
                    <a:pt x="34119" y="123771"/>
                  </a:lnTo>
                  <a:lnTo>
                    <a:pt x="58774" y="88893"/>
                  </a:lnTo>
                  <a:lnTo>
                    <a:pt x="88893" y="58774"/>
                  </a:lnTo>
                  <a:lnTo>
                    <a:pt x="123771" y="34119"/>
                  </a:lnTo>
                  <a:lnTo>
                    <a:pt x="162701" y="15634"/>
                  </a:lnTo>
                  <a:lnTo>
                    <a:pt x="204979" y="4026"/>
                  </a:lnTo>
                  <a:lnTo>
                    <a:pt x="249897" y="0"/>
                  </a:lnTo>
                  <a:lnTo>
                    <a:pt x="294816" y="4026"/>
                  </a:lnTo>
                  <a:lnTo>
                    <a:pt x="337093" y="15634"/>
                  </a:lnTo>
                  <a:lnTo>
                    <a:pt x="376024" y="34119"/>
                  </a:lnTo>
                  <a:lnTo>
                    <a:pt x="410902" y="58774"/>
                  </a:lnTo>
                  <a:lnTo>
                    <a:pt x="441021" y="88893"/>
                  </a:lnTo>
                  <a:lnTo>
                    <a:pt x="465676" y="123771"/>
                  </a:lnTo>
                  <a:lnTo>
                    <a:pt x="484161" y="162701"/>
                  </a:lnTo>
                  <a:lnTo>
                    <a:pt x="495769" y="204979"/>
                  </a:lnTo>
                  <a:lnTo>
                    <a:pt x="499795" y="249897"/>
                  </a:lnTo>
                </a:path>
              </a:pathLst>
            </a:custGeom>
            <a:ln w="30149">
              <a:solidFill>
                <a:srgbClr val="00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780338" y="6301801"/>
              <a:ext cx="499745" cy="500380"/>
            </a:xfrm>
            <a:custGeom>
              <a:avLst/>
              <a:gdLst/>
              <a:ahLst/>
              <a:cxnLst/>
              <a:rect l="l" t="t" r="r" b="b"/>
              <a:pathLst>
                <a:path w="499745" h="500379">
                  <a:moveTo>
                    <a:pt x="499576" y="252348"/>
                  </a:moveTo>
                  <a:lnTo>
                    <a:pt x="495769" y="294816"/>
                  </a:lnTo>
                  <a:lnTo>
                    <a:pt x="484161" y="337093"/>
                  </a:lnTo>
                  <a:lnTo>
                    <a:pt x="465676" y="376024"/>
                  </a:lnTo>
                  <a:lnTo>
                    <a:pt x="441021" y="410902"/>
                  </a:lnTo>
                  <a:lnTo>
                    <a:pt x="410902" y="441021"/>
                  </a:lnTo>
                  <a:lnTo>
                    <a:pt x="376024" y="465676"/>
                  </a:lnTo>
                  <a:lnTo>
                    <a:pt x="337093" y="484161"/>
                  </a:lnTo>
                  <a:lnTo>
                    <a:pt x="294816" y="495769"/>
                  </a:lnTo>
                  <a:lnTo>
                    <a:pt x="249897" y="499795"/>
                  </a:lnTo>
                  <a:lnTo>
                    <a:pt x="204979" y="495769"/>
                  </a:lnTo>
                  <a:lnTo>
                    <a:pt x="162701" y="484161"/>
                  </a:lnTo>
                  <a:lnTo>
                    <a:pt x="123771" y="465676"/>
                  </a:lnTo>
                  <a:lnTo>
                    <a:pt x="88893" y="441021"/>
                  </a:lnTo>
                  <a:lnTo>
                    <a:pt x="58774" y="410902"/>
                  </a:lnTo>
                  <a:lnTo>
                    <a:pt x="34119" y="376024"/>
                  </a:lnTo>
                  <a:lnTo>
                    <a:pt x="15634" y="337093"/>
                  </a:lnTo>
                  <a:lnTo>
                    <a:pt x="4026" y="294816"/>
                  </a:lnTo>
                  <a:lnTo>
                    <a:pt x="0" y="249897"/>
                  </a:lnTo>
                  <a:lnTo>
                    <a:pt x="4026" y="204979"/>
                  </a:lnTo>
                  <a:lnTo>
                    <a:pt x="15634" y="162701"/>
                  </a:lnTo>
                  <a:lnTo>
                    <a:pt x="34119" y="123771"/>
                  </a:lnTo>
                  <a:lnTo>
                    <a:pt x="58774" y="88893"/>
                  </a:lnTo>
                  <a:lnTo>
                    <a:pt x="88893" y="58774"/>
                  </a:lnTo>
                  <a:lnTo>
                    <a:pt x="123771" y="34119"/>
                  </a:lnTo>
                  <a:lnTo>
                    <a:pt x="162701" y="15634"/>
                  </a:lnTo>
                  <a:lnTo>
                    <a:pt x="204979" y="4026"/>
                  </a:lnTo>
                  <a:lnTo>
                    <a:pt x="249897" y="0"/>
                  </a:lnTo>
                  <a:lnTo>
                    <a:pt x="294816" y="4026"/>
                  </a:lnTo>
                  <a:lnTo>
                    <a:pt x="295274" y="4152"/>
                  </a:lnTo>
                </a:path>
              </a:pathLst>
            </a:custGeom>
            <a:ln w="30149">
              <a:solidFill>
                <a:srgbClr val="00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2656376" y="5120684"/>
              <a:ext cx="1184275" cy="1184910"/>
            </a:xfrm>
            <a:custGeom>
              <a:avLst/>
              <a:gdLst/>
              <a:ahLst/>
              <a:cxnLst/>
              <a:rect l="l" t="t" r="r" b="b"/>
              <a:pathLst>
                <a:path w="1184275" h="1184910">
                  <a:moveTo>
                    <a:pt x="565238" y="361035"/>
                  </a:moveTo>
                  <a:lnTo>
                    <a:pt x="519988" y="370979"/>
                  </a:lnTo>
                  <a:lnTo>
                    <a:pt x="476879" y="389986"/>
                  </a:lnTo>
                  <a:lnTo>
                    <a:pt x="439538" y="416419"/>
                  </a:lnTo>
                  <a:lnTo>
                    <a:pt x="408571" y="449089"/>
                  </a:lnTo>
                  <a:lnTo>
                    <a:pt x="384584" y="486806"/>
                  </a:lnTo>
                  <a:lnTo>
                    <a:pt x="368182" y="528383"/>
                  </a:lnTo>
                  <a:lnTo>
                    <a:pt x="359972" y="572629"/>
                  </a:lnTo>
                  <a:lnTo>
                    <a:pt x="360558" y="618356"/>
                  </a:lnTo>
                  <a:lnTo>
                    <a:pt x="370547" y="664375"/>
                  </a:lnTo>
                  <a:lnTo>
                    <a:pt x="388960" y="706515"/>
                  </a:lnTo>
                  <a:lnTo>
                    <a:pt x="414867" y="743686"/>
                  </a:lnTo>
                  <a:lnTo>
                    <a:pt x="447561" y="775056"/>
                  </a:lnTo>
                  <a:lnTo>
                    <a:pt x="486333" y="799795"/>
                  </a:lnTo>
                  <a:lnTo>
                    <a:pt x="529166" y="816573"/>
                  </a:lnTo>
                  <a:lnTo>
                    <a:pt x="573786" y="824541"/>
                  </a:lnTo>
                  <a:lnTo>
                    <a:pt x="619100" y="823612"/>
                  </a:lnTo>
                  <a:lnTo>
                    <a:pt x="664019" y="813701"/>
                  </a:lnTo>
                  <a:lnTo>
                    <a:pt x="706179" y="795287"/>
                  </a:lnTo>
                  <a:lnTo>
                    <a:pt x="743370" y="769378"/>
                  </a:lnTo>
                  <a:lnTo>
                    <a:pt x="774763" y="736688"/>
                  </a:lnTo>
                  <a:lnTo>
                    <a:pt x="799528" y="697928"/>
                  </a:lnTo>
                  <a:lnTo>
                    <a:pt x="816316" y="655114"/>
                  </a:lnTo>
                  <a:lnTo>
                    <a:pt x="824293" y="610512"/>
                  </a:lnTo>
                  <a:lnTo>
                    <a:pt x="823374" y="565213"/>
                  </a:lnTo>
                  <a:lnTo>
                    <a:pt x="813473" y="520306"/>
                  </a:lnTo>
                  <a:lnTo>
                    <a:pt x="795058" y="478165"/>
                  </a:lnTo>
                  <a:lnTo>
                    <a:pt x="769148" y="440994"/>
                  </a:lnTo>
                  <a:lnTo>
                    <a:pt x="736454" y="409624"/>
                  </a:lnTo>
                  <a:lnTo>
                    <a:pt x="697687" y="384886"/>
                  </a:lnTo>
                  <a:lnTo>
                    <a:pt x="632858" y="363045"/>
                  </a:lnTo>
                  <a:lnTo>
                    <a:pt x="599169" y="359543"/>
                  </a:lnTo>
                  <a:lnTo>
                    <a:pt x="565238" y="361035"/>
                  </a:lnTo>
                  <a:close/>
                </a:path>
                <a:path w="1184275" h="1184910">
                  <a:moveTo>
                    <a:pt x="620661" y="839952"/>
                  </a:moveTo>
                  <a:lnTo>
                    <a:pt x="548274" y="837804"/>
                  </a:lnTo>
                  <a:lnTo>
                    <a:pt x="478878" y="814425"/>
                  </a:lnTo>
                  <a:lnTo>
                    <a:pt x="437376" y="787939"/>
                  </a:lnTo>
                  <a:lnTo>
                    <a:pt x="402377" y="754356"/>
                  </a:lnTo>
                  <a:lnTo>
                    <a:pt x="374640" y="714564"/>
                  </a:lnTo>
                  <a:lnTo>
                    <a:pt x="354926" y="669455"/>
                  </a:lnTo>
                  <a:lnTo>
                    <a:pt x="344914" y="625672"/>
                  </a:lnTo>
                  <a:lnTo>
                    <a:pt x="342911" y="582025"/>
                  </a:lnTo>
                  <a:lnTo>
                    <a:pt x="348463" y="539408"/>
                  </a:lnTo>
                  <a:lnTo>
                    <a:pt x="361113" y="498714"/>
                  </a:lnTo>
                  <a:lnTo>
                    <a:pt x="380408" y="460837"/>
                  </a:lnTo>
                  <a:lnTo>
                    <a:pt x="405891" y="426672"/>
                  </a:lnTo>
                  <a:lnTo>
                    <a:pt x="437108" y="397112"/>
                  </a:lnTo>
                  <a:lnTo>
                    <a:pt x="473603" y="373051"/>
                  </a:lnTo>
                  <a:lnTo>
                    <a:pt x="514921" y="355384"/>
                  </a:lnTo>
                  <a:lnTo>
                    <a:pt x="563011" y="344772"/>
                  </a:lnTo>
                  <a:lnTo>
                    <a:pt x="611520" y="343774"/>
                  </a:lnTo>
                  <a:lnTo>
                    <a:pt x="659282" y="352299"/>
                  </a:lnTo>
                  <a:lnTo>
                    <a:pt x="705129" y="370255"/>
                  </a:lnTo>
                  <a:lnTo>
                    <a:pt x="746638" y="396741"/>
                  </a:lnTo>
                  <a:lnTo>
                    <a:pt x="781640" y="430325"/>
                  </a:lnTo>
                  <a:lnTo>
                    <a:pt x="809374" y="470116"/>
                  </a:lnTo>
                  <a:lnTo>
                    <a:pt x="829081" y="515226"/>
                  </a:lnTo>
                  <a:lnTo>
                    <a:pt x="839688" y="563297"/>
                  </a:lnTo>
                  <a:lnTo>
                    <a:pt x="840674" y="611789"/>
                  </a:lnTo>
                  <a:lnTo>
                    <a:pt x="832133" y="659535"/>
                  </a:lnTo>
                  <a:lnTo>
                    <a:pt x="814158" y="705370"/>
                  </a:lnTo>
                  <a:lnTo>
                    <a:pt x="787651" y="746865"/>
                  </a:lnTo>
                  <a:lnTo>
                    <a:pt x="754045" y="781861"/>
                  </a:lnTo>
                  <a:lnTo>
                    <a:pt x="714230" y="809596"/>
                  </a:lnTo>
                  <a:lnTo>
                    <a:pt x="669099" y="829310"/>
                  </a:lnTo>
                  <a:lnTo>
                    <a:pt x="666559" y="821499"/>
                  </a:lnTo>
                  <a:lnTo>
                    <a:pt x="669099" y="829310"/>
                  </a:lnTo>
                  <a:lnTo>
                    <a:pt x="657096" y="832889"/>
                  </a:lnTo>
                  <a:lnTo>
                    <a:pt x="645009" y="835855"/>
                  </a:lnTo>
                  <a:lnTo>
                    <a:pt x="632857" y="838209"/>
                  </a:lnTo>
                  <a:lnTo>
                    <a:pt x="620661" y="839952"/>
                  </a:lnTo>
                  <a:close/>
                </a:path>
                <a:path w="1184275" h="1184910">
                  <a:moveTo>
                    <a:pt x="600646" y="1184681"/>
                  </a:moveTo>
                  <a:lnTo>
                    <a:pt x="592429" y="1184681"/>
                  </a:lnTo>
                  <a:lnTo>
                    <a:pt x="539262" y="1182358"/>
                  </a:lnTo>
                  <a:lnTo>
                    <a:pt x="486714" y="1175278"/>
                  </a:lnTo>
                  <a:lnTo>
                    <a:pt x="434967" y="1163476"/>
                  </a:lnTo>
                  <a:lnTo>
                    <a:pt x="384200" y="1146987"/>
                  </a:lnTo>
                  <a:lnTo>
                    <a:pt x="376504" y="1144117"/>
                  </a:lnTo>
                  <a:lnTo>
                    <a:pt x="407441" y="1061681"/>
                  </a:lnTo>
                  <a:lnTo>
                    <a:pt x="379985" y="1049941"/>
                  </a:lnTo>
                  <a:lnTo>
                    <a:pt x="353294" y="1036618"/>
                  </a:lnTo>
                  <a:lnTo>
                    <a:pt x="327442" y="1021751"/>
                  </a:lnTo>
                  <a:lnTo>
                    <a:pt x="302501" y="1005382"/>
                  </a:lnTo>
                  <a:lnTo>
                    <a:pt x="250850" y="1076693"/>
                  </a:lnTo>
                  <a:lnTo>
                    <a:pt x="202407" y="1038700"/>
                  </a:lnTo>
                  <a:lnTo>
                    <a:pt x="163976" y="1002099"/>
                  </a:lnTo>
                  <a:lnTo>
                    <a:pt x="129040" y="962212"/>
                  </a:lnTo>
                  <a:lnTo>
                    <a:pt x="97726" y="919175"/>
                  </a:lnTo>
                  <a:lnTo>
                    <a:pt x="93205" y="912329"/>
                  </a:lnTo>
                  <a:lnTo>
                    <a:pt x="166687" y="863790"/>
                  </a:lnTo>
                  <a:lnTo>
                    <a:pt x="151444" y="838240"/>
                  </a:lnTo>
                  <a:lnTo>
                    <a:pt x="137723" y="811796"/>
                  </a:lnTo>
                  <a:lnTo>
                    <a:pt x="125562" y="784534"/>
                  </a:lnTo>
                  <a:lnTo>
                    <a:pt x="114998" y="756526"/>
                  </a:lnTo>
                  <a:lnTo>
                    <a:pt x="31267" y="783767"/>
                  </a:lnTo>
                  <a:lnTo>
                    <a:pt x="14369" y="724240"/>
                  </a:lnTo>
                  <a:lnTo>
                    <a:pt x="4841" y="672141"/>
                  </a:lnTo>
                  <a:lnTo>
                    <a:pt x="43" y="619498"/>
                  </a:lnTo>
                  <a:lnTo>
                    <a:pt x="0" y="566496"/>
                  </a:lnTo>
                  <a:lnTo>
                    <a:pt x="355" y="558304"/>
                  </a:lnTo>
                  <a:lnTo>
                    <a:pt x="88341" y="562152"/>
                  </a:lnTo>
                  <a:lnTo>
                    <a:pt x="91025" y="532450"/>
                  </a:lnTo>
                  <a:lnTo>
                    <a:pt x="95467" y="502964"/>
                  </a:lnTo>
                  <a:lnTo>
                    <a:pt x="101655" y="473773"/>
                  </a:lnTo>
                  <a:lnTo>
                    <a:pt x="109575" y="444957"/>
                  </a:lnTo>
                  <a:lnTo>
                    <a:pt x="25819" y="417791"/>
                  </a:lnTo>
                  <a:lnTo>
                    <a:pt x="47030" y="360141"/>
                  </a:lnTo>
                  <a:lnTo>
                    <a:pt x="69970" y="312378"/>
                  </a:lnTo>
                  <a:lnTo>
                    <a:pt x="97092" y="266869"/>
                  </a:lnTo>
                  <a:lnTo>
                    <a:pt x="128308" y="223773"/>
                  </a:lnTo>
                  <a:lnTo>
                    <a:pt x="133400" y="217347"/>
                  </a:lnTo>
                  <a:lnTo>
                    <a:pt x="202374" y="272072"/>
                  </a:lnTo>
                  <a:lnTo>
                    <a:pt x="222019" y="249537"/>
                  </a:lnTo>
                  <a:lnTo>
                    <a:pt x="242931" y="228244"/>
                  </a:lnTo>
                  <a:lnTo>
                    <a:pt x="265053" y="208246"/>
                  </a:lnTo>
                  <a:lnTo>
                    <a:pt x="288328" y="189598"/>
                  </a:lnTo>
                  <a:lnTo>
                    <a:pt x="236486" y="118452"/>
                  </a:lnTo>
                  <a:lnTo>
                    <a:pt x="281845" y="87706"/>
                  </a:lnTo>
                  <a:lnTo>
                    <a:pt x="322459" y="64952"/>
                  </a:lnTo>
                  <a:lnTo>
                    <a:pt x="364826" y="45425"/>
                  </a:lnTo>
                  <a:lnTo>
                    <a:pt x="408800" y="29197"/>
                  </a:lnTo>
                  <a:lnTo>
                    <a:pt x="441464" y="19532"/>
                  </a:lnTo>
                  <a:lnTo>
                    <a:pt x="465074" y="104330"/>
                  </a:lnTo>
                  <a:lnTo>
                    <a:pt x="494240" y="97626"/>
                  </a:lnTo>
                  <a:lnTo>
                    <a:pt x="523679" y="92668"/>
                  </a:lnTo>
                  <a:lnTo>
                    <a:pt x="553311" y="89467"/>
                  </a:lnTo>
                  <a:lnTo>
                    <a:pt x="583057" y="88036"/>
                  </a:lnTo>
                  <a:lnTo>
                    <a:pt x="582917" y="12"/>
                  </a:lnTo>
                  <a:lnTo>
                    <a:pt x="644297" y="2284"/>
                  </a:lnTo>
                  <a:lnTo>
                    <a:pt x="696855" y="9324"/>
                  </a:lnTo>
                  <a:lnTo>
                    <a:pt x="748612" y="21084"/>
                  </a:lnTo>
                  <a:lnTo>
                    <a:pt x="799388" y="37528"/>
                  </a:lnTo>
                  <a:lnTo>
                    <a:pt x="807085" y="40411"/>
                  </a:lnTo>
                  <a:lnTo>
                    <a:pt x="776211" y="122859"/>
                  </a:lnTo>
                  <a:lnTo>
                    <a:pt x="803676" y="134578"/>
                  </a:lnTo>
                  <a:lnTo>
                    <a:pt x="830378" y="147878"/>
                  </a:lnTo>
                  <a:lnTo>
                    <a:pt x="856244" y="162721"/>
                  </a:lnTo>
                  <a:lnTo>
                    <a:pt x="881202" y="179069"/>
                  </a:lnTo>
                  <a:lnTo>
                    <a:pt x="932789" y="107734"/>
                  </a:lnTo>
                  <a:lnTo>
                    <a:pt x="981266" y="145683"/>
                  </a:lnTo>
                  <a:lnTo>
                    <a:pt x="1019722" y="182252"/>
                  </a:lnTo>
                  <a:lnTo>
                    <a:pt x="1054685" y="222110"/>
                  </a:lnTo>
                  <a:lnTo>
                    <a:pt x="1086027" y="265125"/>
                  </a:lnTo>
                  <a:lnTo>
                    <a:pt x="1090561" y="271970"/>
                  </a:lnTo>
                  <a:lnTo>
                    <a:pt x="1017117" y="320560"/>
                  </a:lnTo>
                  <a:lnTo>
                    <a:pt x="1032380" y="346101"/>
                  </a:lnTo>
                  <a:lnTo>
                    <a:pt x="1046119" y="372533"/>
                  </a:lnTo>
                  <a:lnTo>
                    <a:pt x="1058299" y="399783"/>
                  </a:lnTo>
                  <a:lnTo>
                    <a:pt x="1068882" y="427774"/>
                  </a:lnTo>
                  <a:lnTo>
                    <a:pt x="1152588" y="400392"/>
                  </a:lnTo>
                  <a:lnTo>
                    <a:pt x="1169667" y="460560"/>
                  </a:lnTo>
                  <a:lnTo>
                    <a:pt x="1179202" y="512770"/>
                  </a:lnTo>
                  <a:lnTo>
                    <a:pt x="1183988" y="565526"/>
                  </a:lnTo>
                  <a:lnTo>
                    <a:pt x="1183995" y="618642"/>
                  </a:lnTo>
                  <a:lnTo>
                    <a:pt x="1183627" y="626833"/>
                  </a:lnTo>
                  <a:lnTo>
                    <a:pt x="1095654" y="622922"/>
                  </a:lnTo>
                  <a:lnTo>
                    <a:pt x="1092944" y="652617"/>
                  </a:lnTo>
                  <a:lnTo>
                    <a:pt x="1088478" y="682099"/>
                  </a:lnTo>
                  <a:lnTo>
                    <a:pt x="1082270" y="711288"/>
                  </a:lnTo>
                  <a:lnTo>
                    <a:pt x="1074331" y="740105"/>
                  </a:lnTo>
                  <a:lnTo>
                    <a:pt x="1158062" y="767321"/>
                  </a:lnTo>
                  <a:lnTo>
                    <a:pt x="1136813" y="824960"/>
                  </a:lnTo>
                  <a:lnTo>
                    <a:pt x="1113836" y="872702"/>
                  </a:lnTo>
                  <a:lnTo>
                    <a:pt x="1086679" y="918192"/>
                  </a:lnTo>
                  <a:lnTo>
                    <a:pt x="1055433" y="961263"/>
                  </a:lnTo>
                  <a:lnTo>
                    <a:pt x="1050315" y="967689"/>
                  </a:lnTo>
                  <a:lnTo>
                    <a:pt x="981405" y="912914"/>
                  </a:lnTo>
                  <a:lnTo>
                    <a:pt x="961741" y="935431"/>
                  </a:lnTo>
                  <a:lnTo>
                    <a:pt x="940811" y="956710"/>
                  </a:lnTo>
                  <a:lnTo>
                    <a:pt x="918674" y="976693"/>
                  </a:lnTo>
                  <a:lnTo>
                    <a:pt x="895388" y="995324"/>
                  </a:lnTo>
                  <a:lnTo>
                    <a:pt x="947153" y="1066507"/>
                  </a:lnTo>
                  <a:lnTo>
                    <a:pt x="901873" y="1097153"/>
                  </a:lnTo>
                  <a:lnTo>
                    <a:pt x="861345" y="1119833"/>
                  </a:lnTo>
                  <a:lnTo>
                    <a:pt x="819074" y="1139301"/>
                  </a:lnTo>
                  <a:lnTo>
                    <a:pt x="775208" y="1155484"/>
                  </a:lnTo>
                  <a:lnTo>
                    <a:pt x="742111" y="1165275"/>
                  </a:lnTo>
                  <a:lnTo>
                    <a:pt x="718566" y="1080452"/>
                  </a:lnTo>
                  <a:lnTo>
                    <a:pt x="689397" y="1087129"/>
                  </a:lnTo>
                  <a:lnTo>
                    <a:pt x="659953" y="1092065"/>
                  </a:lnTo>
                  <a:lnTo>
                    <a:pt x="630317" y="1095245"/>
                  </a:lnTo>
                  <a:lnTo>
                    <a:pt x="600570" y="1096657"/>
                  </a:lnTo>
                  <a:lnTo>
                    <a:pt x="600646" y="1184681"/>
                  </a:lnTo>
                  <a:close/>
                </a:path>
              </a:pathLst>
            </a:custGeom>
            <a:ln w="13500">
              <a:solidFill>
                <a:srgbClr val="00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43360" y="6424583"/>
              <a:ext cx="224569" cy="224493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3169378" y="6251248"/>
              <a:ext cx="572770" cy="571500"/>
            </a:xfrm>
            <a:custGeom>
              <a:avLst/>
              <a:gdLst/>
              <a:ahLst/>
              <a:cxnLst/>
              <a:rect l="l" t="t" r="r" b="b"/>
              <a:pathLst>
                <a:path w="572770" h="571500">
                  <a:moveTo>
                    <a:pt x="366822" y="80311"/>
                  </a:moveTo>
                  <a:lnTo>
                    <a:pt x="390926" y="19021"/>
                  </a:lnTo>
                  <a:lnTo>
                    <a:pt x="349907" y="6348"/>
                  </a:lnTo>
                  <a:lnTo>
                    <a:pt x="307787" y="0"/>
                  </a:lnTo>
                  <a:lnTo>
                    <a:pt x="265155" y="19"/>
                  </a:lnTo>
                  <a:lnTo>
                    <a:pt x="222600" y="6448"/>
                  </a:lnTo>
                  <a:lnTo>
                    <a:pt x="222346" y="6511"/>
                  </a:lnTo>
                  <a:lnTo>
                    <a:pt x="222092" y="6562"/>
                  </a:lnTo>
                  <a:lnTo>
                    <a:pt x="221826" y="6626"/>
                  </a:lnTo>
                  <a:lnTo>
                    <a:pt x="236710" y="70761"/>
                  </a:lnTo>
                  <a:lnTo>
                    <a:pt x="220478" y="75150"/>
                  </a:lnTo>
                  <a:lnTo>
                    <a:pt x="204857" y="80662"/>
                  </a:lnTo>
                  <a:lnTo>
                    <a:pt x="189881" y="87243"/>
                  </a:lnTo>
                  <a:lnTo>
                    <a:pt x="175585" y="94840"/>
                  </a:lnTo>
                  <a:lnTo>
                    <a:pt x="142552" y="37880"/>
                  </a:lnTo>
                  <a:lnTo>
                    <a:pt x="107137" y="62111"/>
                  </a:lnTo>
                  <a:lnTo>
                    <a:pt x="75969" y="91138"/>
                  </a:lnTo>
                  <a:lnTo>
                    <a:pt x="49455" y="124527"/>
                  </a:lnTo>
                  <a:lnTo>
                    <a:pt x="27998" y="161845"/>
                  </a:lnTo>
                  <a:lnTo>
                    <a:pt x="87383" y="190331"/>
                  </a:lnTo>
                  <a:lnTo>
                    <a:pt x="80834" y="205366"/>
                  </a:lnTo>
                  <a:lnTo>
                    <a:pt x="75406" y="220886"/>
                  </a:lnTo>
                  <a:lnTo>
                    <a:pt x="71137" y="236832"/>
                  </a:lnTo>
                  <a:lnTo>
                    <a:pt x="68067" y="253145"/>
                  </a:lnTo>
                  <a:lnTo>
                    <a:pt x="2916" y="243443"/>
                  </a:lnTo>
                  <a:lnTo>
                    <a:pt x="215" y="269945"/>
                  </a:lnTo>
                  <a:lnTo>
                    <a:pt x="0" y="296489"/>
                  </a:lnTo>
                  <a:lnTo>
                    <a:pt x="2267" y="322983"/>
                  </a:lnTo>
                  <a:lnTo>
                    <a:pt x="11068" y="365021"/>
                  </a:lnTo>
                  <a:lnTo>
                    <a:pt x="28341" y="410232"/>
                  </a:lnTo>
                  <a:lnTo>
                    <a:pt x="87663" y="381619"/>
                  </a:lnTo>
                  <a:lnTo>
                    <a:pt x="95478" y="396341"/>
                  </a:lnTo>
                  <a:lnTo>
                    <a:pt x="104309" y="410306"/>
                  </a:lnTo>
                  <a:lnTo>
                    <a:pt x="114098" y="423479"/>
                  </a:lnTo>
                  <a:lnTo>
                    <a:pt x="124785" y="435822"/>
                  </a:lnTo>
                  <a:lnTo>
                    <a:pt x="76601" y="480742"/>
                  </a:lnTo>
                  <a:lnTo>
                    <a:pt x="108156" y="509899"/>
                  </a:lnTo>
                  <a:lnTo>
                    <a:pt x="143386" y="533831"/>
                  </a:lnTo>
                  <a:lnTo>
                    <a:pt x="181780" y="552244"/>
                  </a:lnTo>
                  <a:lnTo>
                    <a:pt x="222829" y="564842"/>
                  </a:lnTo>
                  <a:lnTo>
                    <a:pt x="237447" y="500643"/>
                  </a:lnTo>
                  <a:lnTo>
                    <a:pt x="253453" y="503661"/>
                  </a:lnTo>
                  <a:lnTo>
                    <a:pt x="269754" y="505490"/>
                  </a:lnTo>
                  <a:lnTo>
                    <a:pt x="286290" y="506092"/>
                  </a:lnTo>
                  <a:lnTo>
                    <a:pt x="303004" y="505431"/>
                  </a:lnTo>
                  <a:lnTo>
                    <a:pt x="308071" y="571077"/>
                  </a:lnTo>
                  <a:lnTo>
                    <a:pt x="349981" y="564702"/>
                  </a:lnTo>
                  <a:lnTo>
                    <a:pt x="410797" y="543486"/>
                  </a:lnTo>
                  <a:lnTo>
                    <a:pt x="465107" y="509241"/>
                  </a:lnTo>
                  <a:lnTo>
                    <a:pt x="423959" y="457844"/>
                  </a:lnTo>
                  <a:lnTo>
                    <a:pt x="436497" y="447010"/>
                  </a:lnTo>
                  <a:lnTo>
                    <a:pt x="448140" y="435314"/>
                  </a:lnTo>
                  <a:lnTo>
                    <a:pt x="458849" y="422818"/>
                  </a:lnTo>
                  <a:lnTo>
                    <a:pt x="468587" y="409584"/>
                  </a:lnTo>
                  <a:lnTo>
                    <a:pt x="523057" y="446617"/>
                  </a:lnTo>
                  <a:lnTo>
                    <a:pt x="544580" y="409314"/>
                  </a:lnTo>
                  <a:lnTo>
                    <a:pt x="560152" y="369616"/>
                  </a:lnTo>
                  <a:lnTo>
                    <a:pt x="569597" y="328086"/>
                  </a:lnTo>
                  <a:lnTo>
                    <a:pt x="572739" y="285289"/>
                  </a:lnTo>
                  <a:lnTo>
                    <a:pt x="506864" y="285403"/>
                  </a:lnTo>
                  <a:lnTo>
                    <a:pt x="506511" y="273256"/>
                  </a:lnTo>
                  <a:lnTo>
                    <a:pt x="500057" y="231047"/>
                  </a:lnTo>
                  <a:lnTo>
                    <a:pt x="497009" y="220456"/>
                  </a:lnTo>
                  <a:lnTo>
                    <a:pt x="559950" y="201063"/>
                  </a:lnTo>
                  <a:lnTo>
                    <a:pt x="544276" y="161049"/>
                  </a:lnTo>
                  <a:lnTo>
                    <a:pt x="522965" y="124144"/>
                  </a:lnTo>
                  <a:lnTo>
                    <a:pt x="496353" y="90836"/>
                  </a:lnTo>
                  <a:lnTo>
                    <a:pt x="464777" y="61617"/>
                  </a:lnTo>
                  <a:lnTo>
                    <a:pt x="423743" y="113153"/>
                  </a:lnTo>
                  <a:lnTo>
                    <a:pt x="410473" y="103380"/>
                  </a:lnTo>
                  <a:lnTo>
                    <a:pt x="396520" y="94622"/>
                  </a:lnTo>
                  <a:lnTo>
                    <a:pt x="381948" y="86920"/>
                  </a:lnTo>
                  <a:lnTo>
                    <a:pt x="366822" y="80311"/>
                  </a:lnTo>
                  <a:close/>
                </a:path>
              </a:pathLst>
            </a:custGeom>
            <a:ln w="13500">
              <a:solidFill>
                <a:srgbClr val="00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46878" y="7671273"/>
              <a:ext cx="224564" cy="224493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1972891" y="7497938"/>
              <a:ext cx="572770" cy="571500"/>
            </a:xfrm>
            <a:custGeom>
              <a:avLst/>
              <a:gdLst/>
              <a:ahLst/>
              <a:cxnLst/>
              <a:rect l="l" t="t" r="r" b="b"/>
              <a:pathLst>
                <a:path w="572769" h="571500">
                  <a:moveTo>
                    <a:pt x="366822" y="80311"/>
                  </a:moveTo>
                  <a:lnTo>
                    <a:pt x="390926" y="19021"/>
                  </a:lnTo>
                  <a:lnTo>
                    <a:pt x="349907" y="6348"/>
                  </a:lnTo>
                  <a:lnTo>
                    <a:pt x="307787" y="0"/>
                  </a:lnTo>
                  <a:lnTo>
                    <a:pt x="265155" y="19"/>
                  </a:lnTo>
                  <a:lnTo>
                    <a:pt x="222600" y="6448"/>
                  </a:lnTo>
                  <a:lnTo>
                    <a:pt x="222346" y="6511"/>
                  </a:lnTo>
                  <a:lnTo>
                    <a:pt x="222092" y="6562"/>
                  </a:lnTo>
                  <a:lnTo>
                    <a:pt x="221826" y="6626"/>
                  </a:lnTo>
                  <a:lnTo>
                    <a:pt x="236710" y="70761"/>
                  </a:lnTo>
                  <a:lnTo>
                    <a:pt x="220478" y="75150"/>
                  </a:lnTo>
                  <a:lnTo>
                    <a:pt x="204857" y="80662"/>
                  </a:lnTo>
                  <a:lnTo>
                    <a:pt x="189881" y="87243"/>
                  </a:lnTo>
                  <a:lnTo>
                    <a:pt x="175585" y="94840"/>
                  </a:lnTo>
                  <a:lnTo>
                    <a:pt x="142552" y="37880"/>
                  </a:lnTo>
                  <a:lnTo>
                    <a:pt x="107137" y="62111"/>
                  </a:lnTo>
                  <a:lnTo>
                    <a:pt x="75969" y="91138"/>
                  </a:lnTo>
                  <a:lnTo>
                    <a:pt x="49455" y="124527"/>
                  </a:lnTo>
                  <a:lnTo>
                    <a:pt x="27998" y="161845"/>
                  </a:lnTo>
                  <a:lnTo>
                    <a:pt x="87383" y="190331"/>
                  </a:lnTo>
                  <a:lnTo>
                    <a:pt x="80834" y="205366"/>
                  </a:lnTo>
                  <a:lnTo>
                    <a:pt x="75406" y="220886"/>
                  </a:lnTo>
                  <a:lnTo>
                    <a:pt x="71137" y="236832"/>
                  </a:lnTo>
                  <a:lnTo>
                    <a:pt x="68067" y="253145"/>
                  </a:lnTo>
                  <a:lnTo>
                    <a:pt x="2916" y="243443"/>
                  </a:lnTo>
                  <a:lnTo>
                    <a:pt x="215" y="269945"/>
                  </a:lnTo>
                  <a:lnTo>
                    <a:pt x="0" y="296489"/>
                  </a:lnTo>
                  <a:lnTo>
                    <a:pt x="2267" y="322983"/>
                  </a:lnTo>
                  <a:lnTo>
                    <a:pt x="11068" y="365021"/>
                  </a:lnTo>
                  <a:lnTo>
                    <a:pt x="28341" y="410232"/>
                  </a:lnTo>
                  <a:lnTo>
                    <a:pt x="87663" y="381619"/>
                  </a:lnTo>
                  <a:lnTo>
                    <a:pt x="95478" y="396341"/>
                  </a:lnTo>
                  <a:lnTo>
                    <a:pt x="104309" y="410306"/>
                  </a:lnTo>
                  <a:lnTo>
                    <a:pt x="114098" y="423479"/>
                  </a:lnTo>
                  <a:lnTo>
                    <a:pt x="124785" y="435822"/>
                  </a:lnTo>
                  <a:lnTo>
                    <a:pt x="76601" y="480742"/>
                  </a:lnTo>
                  <a:lnTo>
                    <a:pt x="108156" y="509899"/>
                  </a:lnTo>
                  <a:lnTo>
                    <a:pt x="143386" y="533831"/>
                  </a:lnTo>
                  <a:lnTo>
                    <a:pt x="181780" y="552244"/>
                  </a:lnTo>
                  <a:lnTo>
                    <a:pt x="222829" y="564842"/>
                  </a:lnTo>
                  <a:lnTo>
                    <a:pt x="237447" y="500643"/>
                  </a:lnTo>
                  <a:lnTo>
                    <a:pt x="253453" y="503661"/>
                  </a:lnTo>
                  <a:lnTo>
                    <a:pt x="269754" y="505490"/>
                  </a:lnTo>
                  <a:lnTo>
                    <a:pt x="286290" y="506092"/>
                  </a:lnTo>
                  <a:lnTo>
                    <a:pt x="303004" y="505431"/>
                  </a:lnTo>
                  <a:lnTo>
                    <a:pt x="308071" y="571077"/>
                  </a:lnTo>
                  <a:lnTo>
                    <a:pt x="349981" y="564702"/>
                  </a:lnTo>
                  <a:lnTo>
                    <a:pt x="410797" y="543486"/>
                  </a:lnTo>
                  <a:lnTo>
                    <a:pt x="465107" y="509241"/>
                  </a:lnTo>
                  <a:lnTo>
                    <a:pt x="423959" y="457844"/>
                  </a:lnTo>
                  <a:lnTo>
                    <a:pt x="436497" y="447010"/>
                  </a:lnTo>
                  <a:lnTo>
                    <a:pt x="448140" y="435314"/>
                  </a:lnTo>
                  <a:lnTo>
                    <a:pt x="458849" y="422818"/>
                  </a:lnTo>
                  <a:lnTo>
                    <a:pt x="468587" y="409584"/>
                  </a:lnTo>
                  <a:lnTo>
                    <a:pt x="523057" y="446617"/>
                  </a:lnTo>
                  <a:lnTo>
                    <a:pt x="544580" y="409314"/>
                  </a:lnTo>
                  <a:lnTo>
                    <a:pt x="560152" y="369616"/>
                  </a:lnTo>
                  <a:lnTo>
                    <a:pt x="569597" y="328086"/>
                  </a:lnTo>
                  <a:lnTo>
                    <a:pt x="572739" y="285289"/>
                  </a:lnTo>
                  <a:lnTo>
                    <a:pt x="506864" y="285403"/>
                  </a:lnTo>
                  <a:lnTo>
                    <a:pt x="506511" y="273255"/>
                  </a:lnTo>
                  <a:lnTo>
                    <a:pt x="500057" y="231047"/>
                  </a:lnTo>
                  <a:lnTo>
                    <a:pt x="497009" y="220443"/>
                  </a:lnTo>
                  <a:lnTo>
                    <a:pt x="559950" y="201063"/>
                  </a:lnTo>
                  <a:lnTo>
                    <a:pt x="544276" y="161049"/>
                  </a:lnTo>
                  <a:lnTo>
                    <a:pt x="522965" y="124144"/>
                  </a:lnTo>
                  <a:lnTo>
                    <a:pt x="496353" y="90836"/>
                  </a:lnTo>
                  <a:lnTo>
                    <a:pt x="464777" y="61617"/>
                  </a:lnTo>
                  <a:lnTo>
                    <a:pt x="423743" y="113153"/>
                  </a:lnTo>
                  <a:lnTo>
                    <a:pt x="410473" y="103380"/>
                  </a:lnTo>
                  <a:lnTo>
                    <a:pt x="396520" y="94622"/>
                  </a:lnTo>
                  <a:lnTo>
                    <a:pt x="381948" y="86920"/>
                  </a:lnTo>
                  <a:lnTo>
                    <a:pt x="366822" y="80311"/>
                  </a:lnTo>
                  <a:close/>
                </a:path>
              </a:pathLst>
            </a:custGeom>
            <a:ln w="13500">
              <a:solidFill>
                <a:srgbClr val="00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2112524" y="7547150"/>
              <a:ext cx="40640" cy="57150"/>
            </a:xfrm>
            <a:custGeom>
              <a:avLst/>
              <a:gdLst/>
              <a:ahLst/>
              <a:cxnLst/>
              <a:rect l="l" t="t" r="r" b="b"/>
              <a:pathLst>
                <a:path w="40639" h="57150">
                  <a:moveTo>
                    <a:pt x="40068" y="52730"/>
                  </a:moveTo>
                  <a:lnTo>
                    <a:pt x="32969" y="56845"/>
                  </a:lnTo>
                  <a:lnTo>
                    <a:pt x="0" y="0"/>
                  </a:lnTo>
                </a:path>
              </a:pathLst>
            </a:custGeom>
            <a:ln w="13500">
              <a:solidFill>
                <a:srgbClr val="00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2243607" y="6502198"/>
              <a:ext cx="1167765" cy="1168400"/>
            </a:xfrm>
            <a:custGeom>
              <a:avLst/>
              <a:gdLst/>
              <a:ahLst/>
              <a:cxnLst/>
              <a:rect l="l" t="t" r="r" b="b"/>
              <a:pathLst>
                <a:path w="1167764" h="1168400">
                  <a:moveTo>
                    <a:pt x="658355" y="813295"/>
                  </a:moveTo>
                  <a:lnTo>
                    <a:pt x="610635" y="823668"/>
                  </a:lnTo>
                  <a:lnTo>
                    <a:pt x="563255" y="824313"/>
                  </a:lnTo>
                  <a:lnTo>
                    <a:pt x="517437" y="815852"/>
                  </a:lnTo>
                  <a:lnTo>
                    <a:pt x="474402" y="798906"/>
                  </a:lnTo>
                  <a:lnTo>
                    <a:pt x="435372" y="774097"/>
                  </a:lnTo>
                  <a:lnTo>
                    <a:pt x="401569" y="742047"/>
                  </a:lnTo>
                  <a:lnTo>
                    <a:pt x="374215" y="703377"/>
                  </a:lnTo>
                  <a:lnTo>
                    <a:pt x="354533" y="658710"/>
                  </a:lnTo>
                  <a:lnTo>
                    <a:pt x="344166" y="611013"/>
                  </a:lnTo>
                  <a:lnTo>
                    <a:pt x="343531" y="563653"/>
                  </a:lnTo>
                  <a:lnTo>
                    <a:pt x="352005" y="517852"/>
                  </a:lnTo>
                  <a:lnTo>
                    <a:pt x="368966" y="474830"/>
                  </a:lnTo>
                  <a:lnTo>
                    <a:pt x="393793" y="435811"/>
                  </a:lnTo>
                  <a:lnTo>
                    <a:pt x="425863" y="402014"/>
                  </a:lnTo>
                  <a:lnTo>
                    <a:pt x="464554" y="374662"/>
                  </a:lnTo>
                  <a:lnTo>
                    <a:pt x="509244" y="354977"/>
                  </a:lnTo>
                  <a:lnTo>
                    <a:pt x="556967" y="344603"/>
                  </a:lnTo>
                  <a:lnTo>
                    <a:pt x="604349" y="343957"/>
                  </a:lnTo>
                  <a:lnTo>
                    <a:pt x="650168" y="352417"/>
                  </a:lnTo>
                  <a:lnTo>
                    <a:pt x="693202" y="369362"/>
                  </a:lnTo>
                  <a:lnTo>
                    <a:pt x="732230" y="394170"/>
                  </a:lnTo>
                  <a:lnTo>
                    <a:pt x="766032" y="426220"/>
                  </a:lnTo>
                  <a:lnTo>
                    <a:pt x="793384" y="464891"/>
                  </a:lnTo>
                  <a:lnTo>
                    <a:pt x="813066" y="509562"/>
                  </a:lnTo>
                  <a:lnTo>
                    <a:pt x="823433" y="557259"/>
                  </a:lnTo>
                  <a:lnTo>
                    <a:pt x="824068" y="604619"/>
                  </a:lnTo>
                  <a:lnTo>
                    <a:pt x="815594" y="650420"/>
                  </a:lnTo>
                  <a:lnTo>
                    <a:pt x="798633" y="693442"/>
                  </a:lnTo>
                  <a:lnTo>
                    <a:pt x="773806" y="732461"/>
                  </a:lnTo>
                  <a:lnTo>
                    <a:pt x="741736" y="766258"/>
                  </a:lnTo>
                  <a:lnTo>
                    <a:pt x="703045" y="793610"/>
                  </a:lnTo>
                  <a:lnTo>
                    <a:pt x="658355" y="813295"/>
                  </a:lnTo>
                  <a:close/>
                </a:path>
                <a:path w="1167764" h="1168400">
                  <a:moveTo>
                    <a:pt x="1167587" y="610069"/>
                  </a:moveTo>
                  <a:lnTo>
                    <a:pt x="1167577" y="557693"/>
                  </a:lnTo>
                  <a:lnTo>
                    <a:pt x="1162859" y="505671"/>
                  </a:lnTo>
                  <a:lnTo>
                    <a:pt x="1153460" y="454184"/>
                  </a:lnTo>
                  <a:lnTo>
                    <a:pt x="1139405" y="403415"/>
                  </a:lnTo>
                  <a:lnTo>
                    <a:pt x="1139113" y="402551"/>
                  </a:lnTo>
                  <a:lnTo>
                    <a:pt x="1055484" y="429907"/>
                  </a:lnTo>
                  <a:lnTo>
                    <a:pt x="1043832" y="397966"/>
                  </a:lnTo>
                  <a:lnTo>
                    <a:pt x="1030236" y="367304"/>
                  </a:lnTo>
                  <a:lnTo>
                    <a:pt x="1014793" y="337969"/>
                  </a:lnTo>
                  <a:lnTo>
                    <a:pt x="997597" y="310006"/>
                  </a:lnTo>
                  <a:lnTo>
                    <a:pt x="1070978" y="261454"/>
                  </a:lnTo>
                  <a:lnTo>
                    <a:pt x="1040071" y="219038"/>
                  </a:lnTo>
                  <a:lnTo>
                    <a:pt x="1005593" y="179733"/>
                  </a:lnTo>
                  <a:lnTo>
                    <a:pt x="967670" y="143672"/>
                  </a:lnTo>
                  <a:lnTo>
                    <a:pt x="926426" y="110985"/>
                  </a:lnTo>
                  <a:lnTo>
                    <a:pt x="874877" y="182270"/>
                  </a:lnTo>
                  <a:lnTo>
                    <a:pt x="847152" y="163625"/>
                  </a:lnTo>
                  <a:lnTo>
                    <a:pt x="818267" y="146892"/>
                  </a:lnTo>
                  <a:lnTo>
                    <a:pt x="788334" y="132130"/>
                  </a:lnTo>
                  <a:lnTo>
                    <a:pt x="757466" y="119392"/>
                  </a:lnTo>
                  <a:lnTo>
                    <a:pt x="788314" y="37007"/>
                  </a:lnTo>
                  <a:lnTo>
                    <a:pt x="738240" y="20790"/>
                  </a:lnTo>
                  <a:lnTo>
                    <a:pt x="687198" y="9193"/>
                  </a:lnTo>
                  <a:lnTo>
                    <a:pt x="635368" y="2251"/>
                  </a:lnTo>
                  <a:lnTo>
                    <a:pt x="582930" y="0"/>
                  </a:lnTo>
                  <a:lnTo>
                    <a:pt x="583082" y="87960"/>
                  </a:lnTo>
                  <a:lnTo>
                    <a:pt x="550213" y="89118"/>
                  </a:lnTo>
                  <a:lnTo>
                    <a:pt x="517202" y="92508"/>
                  </a:lnTo>
                  <a:lnTo>
                    <a:pt x="484146" y="98177"/>
                  </a:lnTo>
                  <a:lnTo>
                    <a:pt x="451142" y="106171"/>
                  </a:lnTo>
                  <a:lnTo>
                    <a:pt x="427558" y="21437"/>
                  </a:lnTo>
                  <a:lnTo>
                    <a:pt x="359771" y="44800"/>
                  </a:lnTo>
                  <a:lnTo>
                    <a:pt x="317992" y="64055"/>
                  </a:lnTo>
                  <a:lnTo>
                    <a:pt x="277941" y="86496"/>
                  </a:lnTo>
                  <a:lnTo>
                    <a:pt x="239763" y="112052"/>
                  </a:lnTo>
                  <a:lnTo>
                    <a:pt x="291553" y="183133"/>
                  </a:lnTo>
                  <a:lnTo>
                    <a:pt x="265032" y="203866"/>
                  </a:lnTo>
                  <a:lnTo>
                    <a:pt x="240139" y="226217"/>
                  </a:lnTo>
                  <a:lnTo>
                    <a:pt x="216924" y="250079"/>
                  </a:lnTo>
                  <a:lnTo>
                    <a:pt x="195440" y="275348"/>
                  </a:lnTo>
                  <a:lnTo>
                    <a:pt x="126530" y="220662"/>
                  </a:lnTo>
                  <a:lnTo>
                    <a:pt x="95745" y="263167"/>
                  </a:lnTo>
                  <a:lnTo>
                    <a:pt x="68999" y="308051"/>
                  </a:lnTo>
                  <a:lnTo>
                    <a:pt x="46377" y="355154"/>
                  </a:lnTo>
                  <a:lnTo>
                    <a:pt x="27965" y="404317"/>
                  </a:lnTo>
                  <a:lnTo>
                    <a:pt x="111645" y="431457"/>
                  </a:lnTo>
                  <a:lnTo>
                    <a:pt x="102455" y="463360"/>
                  </a:lnTo>
                  <a:lnTo>
                    <a:pt x="95400" y="495904"/>
                  </a:lnTo>
                  <a:lnTo>
                    <a:pt x="90534" y="528985"/>
                  </a:lnTo>
                  <a:lnTo>
                    <a:pt x="87909" y="562495"/>
                  </a:lnTo>
                  <a:lnTo>
                    <a:pt x="0" y="558647"/>
                  </a:lnTo>
                  <a:lnTo>
                    <a:pt x="46" y="610909"/>
                  </a:lnTo>
                  <a:lnTo>
                    <a:pt x="4778" y="662819"/>
                  </a:lnTo>
                  <a:lnTo>
                    <a:pt x="14173" y="714195"/>
                  </a:lnTo>
                  <a:lnTo>
                    <a:pt x="28206" y="764857"/>
                  </a:lnTo>
                  <a:lnTo>
                    <a:pt x="28320" y="765225"/>
                  </a:lnTo>
                  <a:lnTo>
                    <a:pt x="112001" y="738009"/>
                  </a:lnTo>
                  <a:lnTo>
                    <a:pt x="123627" y="769960"/>
                  </a:lnTo>
                  <a:lnTo>
                    <a:pt x="137199" y="800631"/>
                  </a:lnTo>
                  <a:lnTo>
                    <a:pt x="152622" y="829976"/>
                  </a:lnTo>
                  <a:lnTo>
                    <a:pt x="169798" y="857948"/>
                  </a:lnTo>
                  <a:lnTo>
                    <a:pt x="96380" y="906449"/>
                  </a:lnTo>
                  <a:lnTo>
                    <a:pt x="127253" y="948882"/>
                  </a:lnTo>
                  <a:lnTo>
                    <a:pt x="161702" y="988212"/>
                  </a:lnTo>
                  <a:lnTo>
                    <a:pt x="199600" y="1024303"/>
                  </a:lnTo>
                  <a:lnTo>
                    <a:pt x="240817" y="1057020"/>
                  </a:lnTo>
                  <a:lnTo>
                    <a:pt x="292417" y="985773"/>
                  </a:lnTo>
                  <a:lnTo>
                    <a:pt x="320131" y="1004443"/>
                  </a:lnTo>
                  <a:lnTo>
                    <a:pt x="349003" y="1021195"/>
                  </a:lnTo>
                  <a:lnTo>
                    <a:pt x="378926" y="1035978"/>
                  </a:lnTo>
                  <a:lnTo>
                    <a:pt x="409790" y="1048740"/>
                  </a:lnTo>
                  <a:lnTo>
                    <a:pt x="378879" y="1131100"/>
                  </a:lnTo>
                  <a:lnTo>
                    <a:pt x="428936" y="1147356"/>
                  </a:lnTo>
                  <a:lnTo>
                    <a:pt x="479966" y="1158992"/>
                  </a:lnTo>
                  <a:lnTo>
                    <a:pt x="531789" y="1165975"/>
                  </a:lnTo>
                  <a:lnTo>
                    <a:pt x="584225" y="1168272"/>
                  </a:lnTo>
                  <a:lnTo>
                    <a:pt x="584149" y="1080312"/>
                  </a:lnTo>
                  <a:lnTo>
                    <a:pt x="617018" y="1079181"/>
                  </a:lnTo>
                  <a:lnTo>
                    <a:pt x="650030" y="1075815"/>
                  </a:lnTo>
                  <a:lnTo>
                    <a:pt x="683090" y="1070170"/>
                  </a:lnTo>
                  <a:lnTo>
                    <a:pt x="716102" y="1062202"/>
                  </a:lnTo>
                  <a:lnTo>
                    <a:pt x="739622" y="1146962"/>
                  </a:lnTo>
                  <a:lnTo>
                    <a:pt x="807728" y="1123515"/>
                  </a:lnTo>
                  <a:lnTo>
                    <a:pt x="849415" y="1104317"/>
                  </a:lnTo>
                  <a:lnTo>
                    <a:pt x="889381" y="1081949"/>
                  </a:lnTo>
                  <a:lnTo>
                    <a:pt x="927481" y="1056487"/>
                  </a:lnTo>
                  <a:lnTo>
                    <a:pt x="875753" y="985354"/>
                  </a:lnTo>
                  <a:lnTo>
                    <a:pt x="902286" y="964648"/>
                  </a:lnTo>
                  <a:lnTo>
                    <a:pt x="927195" y="942319"/>
                  </a:lnTo>
                  <a:lnTo>
                    <a:pt x="950427" y="918473"/>
                  </a:lnTo>
                  <a:lnTo>
                    <a:pt x="971931" y="893216"/>
                  </a:lnTo>
                  <a:lnTo>
                    <a:pt x="1040803" y="947953"/>
                  </a:lnTo>
                  <a:lnTo>
                    <a:pt x="1071618" y="905474"/>
                  </a:lnTo>
                  <a:lnTo>
                    <a:pt x="1098399" y="860613"/>
                  </a:lnTo>
                  <a:lnTo>
                    <a:pt x="1121057" y="813531"/>
                  </a:lnTo>
                  <a:lnTo>
                    <a:pt x="1139507" y="764387"/>
                  </a:lnTo>
                  <a:lnTo>
                    <a:pt x="1055839" y="737184"/>
                  </a:lnTo>
                  <a:lnTo>
                    <a:pt x="1065058" y="705281"/>
                  </a:lnTo>
                  <a:lnTo>
                    <a:pt x="1072140" y="672738"/>
                  </a:lnTo>
                  <a:lnTo>
                    <a:pt x="1077031" y="639661"/>
                  </a:lnTo>
                  <a:lnTo>
                    <a:pt x="1079677" y="606158"/>
                  </a:lnTo>
                  <a:lnTo>
                    <a:pt x="1167587" y="610069"/>
                  </a:lnTo>
                  <a:close/>
                </a:path>
              </a:pathLst>
            </a:custGeom>
            <a:ln w="13500">
              <a:solidFill>
                <a:srgbClr val="00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0"/>
              <a:ext cx="7560005" cy="8178724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3049492" y="8177737"/>
              <a:ext cx="269240" cy="510540"/>
            </a:xfrm>
            <a:custGeom>
              <a:avLst/>
              <a:gdLst/>
              <a:ahLst/>
              <a:cxnLst/>
              <a:rect l="l" t="t" r="r" b="b"/>
              <a:pathLst>
                <a:path w="269239" h="510540">
                  <a:moveTo>
                    <a:pt x="149212" y="0"/>
                  </a:moveTo>
                  <a:lnTo>
                    <a:pt x="49212" y="67564"/>
                  </a:lnTo>
                  <a:lnTo>
                    <a:pt x="0" y="398767"/>
                  </a:lnTo>
                  <a:lnTo>
                    <a:pt x="76034" y="492467"/>
                  </a:lnTo>
                  <a:lnTo>
                    <a:pt x="195656" y="510235"/>
                  </a:lnTo>
                  <a:lnTo>
                    <a:pt x="201788" y="468960"/>
                  </a:lnTo>
                  <a:lnTo>
                    <a:pt x="167512" y="468960"/>
                  </a:lnTo>
                  <a:lnTo>
                    <a:pt x="89255" y="456323"/>
                  </a:lnTo>
                  <a:lnTo>
                    <a:pt x="41160" y="396227"/>
                  </a:lnTo>
                  <a:lnTo>
                    <a:pt x="94716" y="79603"/>
                  </a:lnTo>
                  <a:lnTo>
                    <a:pt x="153911" y="36220"/>
                  </a:lnTo>
                  <a:lnTo>
                    <a:pt x="266079" y="36220"/>
                  </a:lnTo>
                  <a:lnTo>
                    <a:pt x="268820" y="17767"/>
                  </a:lnTo>
                  <a:lnTo>
                    <a:pt x="149212" y="0"/>
                  </a:lnTo>
                  <a:close/>
                </a:path>
                <a:path w="269239" h="510540">
                  <a:moveTo>
                    <a:pt x="266079" y="36220"/>
                  </a:moveTo>
                  <a:lnTo>
                    <a:pt x="153911" y="36220"/>
                  </a:lnTo>
                  <a:lnTo>
                    <a:pt x="232168" y="48856"/>
                  </a:lnTo>
                  <a:lnTo>
                    <a:pt x="167512" y="468960"/>
                  </a:lnTo>
                  <a:lnTo>
                    <a:pt x="201788" y="468960"/>
                  </a:lnTo>
                  <a:lnTo>
                    <a:pt x="266079" y="36220"/>
                  </a:lnTo>
                  <a:close/>
                </a:path>
              </a:pathLst>
            </a:custGeom>
            <a:solidFill>
              <a:srgbClr val="2D18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84324" y="8212848"/>
              <a:ext cx="1189050" cy="987221"/>
            </a:xfrm>
            <a:prstGeom prst="rect">
              <a:avLst/>
            </a:prstGeom>
          </p:spPr>
        </p:pic>
        <p:sp>
          <p:nvSpPr>
            <p:cNvPr id="24" name="object 24" descr=""/>
            <p:cNvSpPr/>
            <p:nvPr/>
          </p:nvSpPr>
          <p:spPr>
            <a:xfrm>
              <a:off x="1435265" y="9031782"/>
              <a:ext cx="816610" cy="956310"/>
            </a:xfrm>
            <a:custGeom>
              <a:avLst/>
              <a:gdLst/>
              <a:ahLst/>
              <a:cxnLst/>
              <a:rect l="l" t="t" r="r" b="b"/>
              <a:pathLst>
                <a:path w="816610" h="956309">
                  <a:moveTo>
                    <a:pt x="816140" y="841184"/>
                  </a:moveTo>
                  <a:lnTo>
                    <a:pt x="194360" y="298183"/>
                  </a:lnTo>
                  <a:lnTo>
                    <a:pt x="331952" y="137083"/>
                  </a:lnTo>
                  <a:lnTo>
                    <a:pt x="171399" y="0"/>
                  </a:lnTo>
                  <a:lnTo>
                    <a:pt x="0" y="200685"/>
                  </a:lnTo>
                  <a:lnTo>
                    <a:pt x="160515" y="337743"/>
                  </a:lnTo>
                  <a:lnTo>
                    <a:pt x="106184" y="410883"/>
                  </a:lnTo>
                  <a:lnTo>
                    <a:pt x="730669" y="956246"/>
                  </a:lnTo>
                  <a:lnTo>
                    <a:pt x="816140" y="841184"/>
                  </a:lnTo>
                  <a:close/>
                </a:path>
              </a:pathLst>
            </a:custGeom>
            <a:solidFill>
              <a:srgbClr val="2D18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21790" y="9221673"/>
              <a:ext cx="526503" cy="418439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13242" y="8309178"/>
              <a:ext cx="419925" cy="372046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52826" y="8229702"/>
              <a:ext cx="464439" cy="370192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025345" y="9780574"/>
              <a:ext cx="852309" cy="911428"/>
            </a:xfrm>
            <a:prstGeom prst="rect">
              <a:avLst/>
            </a:prstGeom>
          </p:spPr>
        </p:pic>
        <p:sp>
          <p:nvSpPr>
            <p:cNvPr id="29" name="object 29" descr=""/>
            <p:cNvSpPr/>
            <p:nvPr/>
          </p:nvSpPr>
          <p:spPr>
            <a:xfrm>
              <a:off x="3229789" y="8226848"/>
              <a:ext cx="365125" cy="169545"/>
            </a:xfrm>
            <a:custGeom>
              <a:avLst/>
              <a:gdLst/>
              <a:ahLst/>
              <a:cxnLst/>
              <a:rect l="l" t="t" r="r" b="b"/>
              <a:pathLst>
                <a:path w="365125" h="169545">
                  <a:moveTo>
                    <a:pt x="8000" y="0"/>
                  </a:moveTo>
                  <a:lnTo>
                    <a:pt x="0" y="63195"/>
                  </a:lnTo>
                  <a:lnTo>
                    <a:pt x="66103" y="123596"/>
                  </a:lnTo>
                  <a:lnTo>
                    <a:pt x="352907" y="169392"/>
                  </a:lnTo>
                  <a:lnTo>
                    <a:pt x="364756" y="116649"/>
                  </a:lnTo>
                  <a:lnTo>
                    <a:pt x="267588" y="44018"/>
                  </a:lnTo>
                  <a:lnTo>
                    <a:pt x="8000" y="0"/>
                  </a:lnTo>
                  <a:close/>
                </a:path>
              </a:pathLst>
            </a:custGeom>
            <a:solidFill>
              <a:srgbClr val="2D18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92046" y="9143834"/>
              <a:ext cx="56845" cy="56832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72831" y="9056459"/>
              <a:ext cx="56832" cy="56832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281605" y="8234439"/>
              <a:ext cx="56845" cy="56832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234394" y="6020843"/>
              <a:ext cx="2403538" cy="2247900"/>
            </a:xfrm>
            <a:prstGeom prst="rect">
              <a:avLst/>
            </a:prstGeom>
          </p:spPr>
        </p:pic>
        <p:pic>
          <p:nvPicPr>
            <p:cNvPr id="34" name="object 34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549763" y="7955361"/>
              <a:ext cx="430558" cy="410967"/>
            </a:xfrm>
            <a:prstGeom prst="rect">
              <a:avLst/>
            </a:prstGeom>
          </p:spPr>
        </p:pic>
        <p:pic>
          <p:nvPicPr>
            <p:cNvPr id="35" name="object 35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542336" y="5962888"/>
              <a:ext cx="2948534" cy="4089815"/>
            </a:xfrm>
            <a:prstGeom prst="rect">
              <a:avLst/>
            </a:prstGeom>
          </p:spPr>
        </p:pic>
        <p:pic>
          <p:nvPicPr>
            <p:cNvPr id="36" name="object 36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0" y="30162"/>
              <a:ext cx="7560005" cy="10661840"/>
            </a:xfrm>
            <a:prstGeom prst="rect">
              <a:avLst/>
            </a:prstGeom>
          </p:spPr>
        </p:pic>
      </p:grp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476380" y="1183572"/>
            <a:ext cx="5631815" cy="1541780"/>
          </a:xfrm>
          <a:prstGeom prst="rect"/>
        </p:spPr>
        <p:txBody>
          <a:bodyPr wrap="square" lIns="0" tIns="93980" rIns="0" bIns="0" rtlCol="0" vert="horz">
            <a:spAutoFit/>
          </a:bodyPr>
          <a:lstStyle/>
          <a:p>
            <a:pPr marL="12700" marR="5080">
              <a:lnSpc>
                <a:spcPts val="5700"/>
              </a:lnSpc>
              <a:spcBef>
                <a:spcPts val="740"/>
              </a:spcBef>
            </a:pPr>
            <a:r>
              <a:rPr dirty="0" sz="5200" spc="-305">
                <a:solidFill>
                  <a:srgbClr val="FFFFFF"/>
                </a:solidFill>
                <a:latin typeface="Arial"/>
                <a:cs typeface="Arial"/>
              </a:rPr>
              <a:t>THE TRANSFORMATIVE</a:t>
            </a:r>
            <a:endParaRPr sz="5200">
              <a:latin typeface="Arial"/>
              <a:cs typeface="Arial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476380" y="2631169"/>
            <a:ext cx="6314440" cy="2265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-240">
                <a:solidFill>
                  <a:srgbClr val="FFFFFF"/>
                </a:solidFill>
                <a:latin typeface="Arial"/>
                <a:cs typeface="Arial"/>
              </a:rPr>
              <a:t>POTENTIAL</a:t>
            </a:r>
            <a:r>
              <a:rPr dirty="0" sz="52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200" spc="-25">
                <a:solidFill>
                  <a:srgbClr val="FFFFFF"/>
                </a:solidFill>
                <a:latin typeface="Arial"/>
                <a:cs typeface="Arial"/>
              </a:rPr>
              <a:t>OF</a:t>
            </a:r>
            <a:endParaRPr sz="5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155"/>
              </a:spcBef>
            </a:pPr>
            <a:r>
              <a:rPr dirty="0" sz="5200" spc="-55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5200" spc="-3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5200" spc="-505">
                <a:solidFill>
                  <a:srgbClr val="13E4E1"/>
                </a:solidFill>
                <a:latin typeface="Arial Black"/>
                <a:cs typeface="Arial Black"/>
              </a:rPr>
              <a:t>QA</a:t>
            </a:r>
            <a:r>
              <a:rPr dirty="0" sz="5200" spc="-405">
                <a:solidFill>
                  <a:srgbClr val="13E4E1"/>
                </a:solidFill>
                <a:latin typeface="Arial Black"/>
                <a:cs typeface="Arial Black"/>
              </a:rPr>
              <a:t> </a:t>
            </a:r>
            <a:r>
              <a:rPr dirty="0" sz="5200" spc="-580">
                <a:solidFill>
                  <a:srgbClr val="13E4E1"/>
                </a:solidFill>
                <a:latin typeface="Arial Black"/>
                <a:cs typeface="Arial Black"/>
              </a:rPr>
              <a:t>AUTOMATION</a:t>
            </a:r>
            <a:endParaRPr sz="5200">
              <a:latin typeface="Arial Black"/>
              <a:cs typeface="Arial Black"/>
            </a:endParaRPr>
          </a:p>
        </p:txBody>
      </p:sp>
      <p:grpSp>
        <p:nvGrpSpPr>
          <p:cNvPr id="39" name="object 39" descr=""/>
          <p:cNvGrpSpPr/>
          <p:nvPr/>
        </p:nvGrpSpPr>
        <p:grpSpPr>
          <a:xfrm>
            <a:off x="479841" y="12"/>
            <a:ext cx="6735445" cy="10220325"/>
            <a:chOff x="479841" y="12"/>
            <a:chExt cx="6735445" cy="10220325"/>
          </a:xfrm>
        </p:grpSpPr>
        <p:sp>
          <p:nvSpPr>
            <p:cNvPr id="40" name="object 40" descr=""/>
            <p:cNvSpPr/>
            <p:nvPr/>
          </p:nvSpPr>
          <p:spPr>
            <a:xfrm>
              <a:off x="1540129" y="3485032"/>
              <a:ext cx="5156835" cy="720725"/>
            </a:xfrm>
            <a:custGeom>
              <a:avLst/>
              <a:gdLst/>
              <a:ahLst/>
              <a:cxnLst/>
              <a:rect l="l" t="t" r="r" b="b"/>
              <a:pathLst>
                <a:path w="5156834" h="720725">
                  <a:moveTo>
                    <a:pt x="557504" y="278358"/>
                  </a:moveTo>
                  <a:lnTo>
                    <a:pt x="283095" y="278358"/>
                  </a:lnTo>
                  <a:lnTo>
                    <a:pt x="283095" y="378790"/>
                  </a:lnTo>
                  <a:lnTo>
                    <a:pt x="423862" y="378790"/>
                  </a:lnTo>
                  <a:lnTo>
                    <a:pt x="411238" y="424573"/>
                  </a:lnTo>
                  <a:lnTo>
                    <a:pt x="382739" y="459752"/>
                  </a:lnTo>
                  <a:lnTo>
                    <a:pt x="340017" y="482320"/>
                  </a:lnTo>
                  <a:lnTo>
                    <a:pt x="284683" y="490296"/>
                  </a:lnTo>
                  <a:lnTo>
                    <a:pt x="234823" y="484174"/>
                  </a:lnTo>
                  <a:lnTo>
                    <a:pt x="193471" y="465975"/>
                  </a:lnTo>
                  <a:lnTo>
                    <a:pt x="162102" y="435978"/>
                  </a:lnTo>
                  <a:lnTo>
                    <a:pt x="142189" y="394436"/>
                  </a:lnTo>
                  <a:lnTo>
                    <a:pt x="135229" y="341630"/>
                  </a:lnTo>
                  <a:lnTo>
                    <a:pt x="135229" y="264121"/>
                  </a:lnTo>
                  <a:lnTo>
                    <a:pt x="141389" y="214731"/>
                  </a:lnTo>
                  <a:lnTo>
                    <a:pt x="159473" y="173812"/>
                  </a:lnTo>
                  <a:lnTo>
                    <a:pt x="188861" y="142798"/>
                  </a:lnTo>
                  <a:lnTo>
                    <a:pt x="228955" y="123126"/>
                  </a:lnTo>
                  <a:lnTo>
                    <a:pt x="279146" y="116255"/>
                  </a:lnTo>
                  <a:lnTo>
                    <a:pt x="324599" y="121970"/>
                  </a:lnTo>
                  <a:lnTo>
                    <a:pt x="361683" y="138290"/>
                  </a:lnTo>
                  <a:lnTo>
                    <a:pt x="389128" y="163957"/>
                  </a:lnTo>
                  <a:lnTo>
                    <a:pt x="405676" y="197700"/>
                  </a:lnTo>
                  <a:lnTo>
                    <a:pt x="538518" y="197700"/>
                  </a:lnTo>
                  <a:lnTo>
                    <a:pt x="528866" y="156260"/>
                  </a:lnTo>
                  <a:lnTo>
                    <a:pt x="511581" y="118846"/>
                  </a:lnTo>
                  <a:lnTo>
                    <a:pt x="487260" y="85915"/>
                  </a:lnTo>
                  <a:lnTo>
                    <a:pt x="456476" y="57924"/>
                  </a:lnTo>
                  <a:lnTo>
                    <a:pt x="419836" y="35356"/>
                  </a:lnTo>
                  <a:lnTo>
                    <a:pt x="377939" y="18656"/>
                  </a:lnTo>
                  <a:lnTo>
                    <a:pt x="331368" y="8305"/>
                  </a:lnTo>
                  <a:lnTo>
                    <a:pt x="280720" y="4749"/>
                  </a:lnTo>
                  <a:lnTo>
                    <a:pt x="232117" y="8039"/>
                  </a:lnTo>
                  <a:lnTo>
                    <a:pt x="187147" y="17780"/>
                  </a:lnTo>
                  <a:lnTo>
                    <a:pt x="146151" y="33769"/>
                  </a:lnTo>
                  <a:lnTo>
                    <a:pt x="109486" y="55816"/>
                  </a:lnTo>
                  <a:lnTo>
                    <a:pt x="77495" y="83731"/>
                  </a:lnTo>
                  <a:lnTo>
                    <a:pt x="50533" y="117309"/>
                  </a:lnTo>
                  <a:lnTo>
                    <a:pt x="28956" y="156375"/>
                  </a:lnTo>
                  <a:lnTo>
                    <a:pt x="13106" y="200710"/>
                  </a:lnTo>
                  <a:lnTo>
                    <a:pt x="3340" y="250139"/>
                  </a:lnTo>
                  <a:lnTo>
                    <a:pt x="0" y="304457"/>
                  </a:lnTo>
                  <a:lnTo>
                    <a:pt x="3073" y="356438"/>
                  </a:lnTo>
                  <a:lnTo>
                    <a:pt x="12192" y="404037"/>
                  </a:lnTo>
                  <a:lnTo>
                    <a:pt x="27178" y="447001"/>
                  </a:lnTo>
                  <a:lnTo>
                    <a:pt x="47853" y="485063"/>
                  </a:lnTo>
                  <a:lnTo>
                    <a:pt x="74041" y="517969"/>
                  </a:lnTo>
                  <a:lnTo>
                    <a:pt x="105562" y="545465"/>
                  </a:lnTo>
                  <a:lnTo>
                    <a:pt x="142252" y="567296"/>
                  </a:lnTo>
                  <a:lnTo>
                    <a:pt x="183921" y="583209"/>
                  </a:lnTo>
                  <a:lnTo>
                    <a:pt x="230403" y="592950"/>
                  </a:lnTo>
                  <a:lnTo>
                    <a:pt x="281520" y="596252"/>
                  </a:lnTo>
                  <a:lnTo>
                    <a:pt x="334098" y="592823"/>
                  </a:lnTo>
                  <a:lnTo>
                    <a:pt x="382358" y="582599"/>
                  </a:lnTo>
                  <a:lnTo>
                    <a:pt x="425818" y="565708"/>
                  </a:lnTo>
                  <a:lnTo>
                    <a:pt x="463969" y="542277"/>
                  </a:lnTo>
                  <a:lnTo>
                    <a:pt x="496303" y="512432"/>
                  </a:lnTo>
                  <a:lnTo>
                    <a:pt x="522325" y="476288"/>
                  </a:lnTo>
                  <a:lnTo>
                    <a:pt x="541540" y="433984"/>
                  </a:lnTo>
                  <a:lnTo>
                    <a:pt x="553427" y="385622"/>
                  </a:lnTo>
                  <a:lnTo>
                    <a:pt x="557504" y="331343"/>
                  </a:lnTo>
                  <a:lnTo>
                    <a:pt x="557504" y="278358"/>
                  </a:lnTo>
                  <a:close/>
                </a:path>
                <a:path w="5156834" h="720725">
                  <a:moveTo>
                    <a:pt x="715187" y="164477"/>
                  </a:moveTo>
                  <a:lnTo>
                    <a:pt x="594995" y="164477"/>
                  </a:lnTo>
                  <a:lnTo>
                    <a:pt x="594995" y="588340"/>
                  </a:lnTo>
                  <a:lnTo>
                    <a:pt x="715187" y="588340"/>
                  </a:lnTo>
                  <a:lnTo>
                    <a:pt x="715187" y="164477"/>
                  </a:lnTo>
                  <a:close/>
                </a:path>
                <a:path w="5156834" h="720725">
                  <a:moveTo>
                    <a:pt x="715187" y="0"/>
                  </a:moveTo>
                  <a:lnTo>
                    <a:pt x="594995" y="0"/>
                  </a:lnTo>
                  <a:lnTo>
                    <a:pt x="594995" y="117830"/>
                  </a:lnTo>
                  <a:lnTo>
                    <a:pt x="715187" y="117830"/>
                  </a:lnTo>
                  <a:lnTo>
                    <a:pt x="715187" y="0"/>
                  </a:lnTo>
                  <a:close/>
                </a:path>
                <a:path w="5156834" h="720725">
                  <a:moveTo>
                    <a:pt x="1041285" y="164490"/>
                  </a:moveTo>
                  <a:lnTo>
                    <a:pt x="957465" y="164490"/>
                  </a:lnTo>
                  <a:lnTo>
                    <a:pt x="957465" y="31648"/>
                  </a:lnTo>
                  <a:lnTo>
                    <a:pt x="837272" y="31648"/>
                  </a:lnTo>
                  <a:lnTo>
                    <a:pt x="837272" y="164490"/>
                  </a:lnTo>
                  <a:lnTo>
                    <a:pt x="762139" y="164490"/>
                  </a:lnTo>
                  <a:lnTo>
                    <a:pt x="762139" y="261759"/>
                  </a:lnTo>
                  <a:lnTo>
                    <a:pt x="837272" y="261759"/>
                  </a:lnTo>
                  <a:lnTo>
                    <a:pt x="837272" y="495046"/>
                  </a:lnTo>
                  <a:lnTo>
                    <a:pt x="842086" y="533298"/>
                  </a:lnTo>
                  <a:lnTo>
                    <a:pt x="858024" y="562749"/>
                  </a:lnTo>
                  <a:lnTo>
                    <a:pt x="887310" y="581660"/>
                  </a:lnTo>
                  <a:lnTo>
                    <a:pt x="932154" y="588352"/>
                  </a:lnTo>
                  <a:lnTo>
                    <a:pt x="1041285" y="588352"/>
                  </a:lnTo>
                  <a:lnTo>
                    <a:pt x="1041285" y="493458"/>
                  </a:lnTo>
                  <a:lnTo>
                    <a:pt x="957465" y="493458"/>
                  </a:lnTo>
                  <a:lnTo>
                    <a:pt x="957465" y="261759"/>
                  </a:lnTo>
                  <a:lnTo>
                    <a:pt x="1041285" y="261759"/>
                  </a:lnTo>
                  <a:lnTo>
                    <a:pt x="1041285" y="164490"/>
                  </a:lnTo>
                  <a:close/>
                </a:path>
                <a:path w="5156834" h="720725">
                  <a:moveTo>
                    <a:pt x="1611147" y="11772"/>
                  </a:moveTo>
                  <a:lnTo>
                    <a:pt x="1483042" y="11772"/>
                  </a:lnTo>
                  <a:lnTo>
                    <a:pt x="1483042" y="244182"/>
                  </a:lnTo>
                  <a:lnTo>
                    <a:pt x="1222870" y="244182"/>
                  </a:lnTo>
                  <a:lnTo>
                    <a:pt x="1222870" y="11772"/>
                  </a:lnTo>
                  <a:lnTo>
                    <a:pt x="1094765" y="11772"/>
                  </a:lnTo>
                  <a:lnTo>
                    <a:pt x="1094765" y="244182"/>
                  </a:lnTo>
                  <a:lnTo>
                    <a:pt x="1094765" y="345782"/>
                  </a:lnTo>
                  <a:lnTo>
                    <a:pt x="1094765" y="588352"/>
                  </a:lnTo>
                  <a:lnTo>
                    <a:pt x="1222870" y="588352"/>
                  </a:lnTo>
                  <a:lnTo>
                    <a:pt x="1222870" y="345782"/>
                  </a:lnTo>
                  <a:lnTo>
                    <a:pt x="1483042" y="345782"/>
                  </a:lnTo>
                  <a:lnTo>
                    <a:pt x="1483042" y="588352"/>
                  </a:lnTo>
                  <a:lnTo>
                    <a:pt x="1611147" y="588352"/>
                  </a:lnTo>
                  <a:lnTo>
                    <a:pt x="1611147" y="345782"/>
                  </a:lnTo>
                  <a:lnTo>
                    <a:pt x="1611147" y="244182"/>
                  </a:lnTo>
                  <a:lnTo>
                    <a:pt x="1611147" y="11772"/>
                  </a:lnTo>
                  <a:close/>
                </a:path>
                <a:path w="5156834" h="720725">
                  <a:moveTo>
                    <a:pt x="2075840" y="164490"/>
                  </a:moveTo>
                  <a:lnTo>
                    <a:pt x="1955647" y="164490"/>
                  </a:lnTo>
                  <a:lnTo>
                    <a:pt x="1955647" y="388277"/>
                  </a:lnTo>
                  <a:lnTo>
                    <a:pt x="1949323" y="432473"/>
                  </a:lnTo>
                  <a:lnTo>
                    <a:pt x="1931123" y="467258"/>
                  </a:lnTo>
                  <a:lnTo>
                    <a:pt x="1902269" y="490029"/>
                  </a:lnTo>
                  <a:lnTo>
                    <a:pt x="1863915" y="498195"/>
                  </a:lnTo>
                  <a:lnTo>
                    <a:pt x="1832279" y="492823"/>
                  </a:lnTo>
                  <a:lnTo>
                    <a:pt x="1808949" y="476554"/>
                  </a:lnTo>
                  <a:lnTo>
                    <a:pt x="1794522" y="449160"/>
                  </a:lnTo>
                  <a:lnTo>
                    <a:pt x="1789582" y="410425"/>
                  </a:lnTo>
                  <a:lnTo>
                    <a:pt x="1789582" y="164490"/>
                  </a:lnTo>
                  <a:lnTo>
                    <a:pt x="1668589" y="164490"/>
                  </a:lnTo>
                  <a:lnTo>
                    <a:pt x="1668589" y="429399"/>
                  </a:lnTo>
                  <a:lnTo>
                    <a:pt x="1674202" y="485622"/>
                  </a:lnTo>
                  <a:lnTo>
                    <a:pt x="1691081" y="531863"/>
                  </a:lnTo>
                  <a:lnTo>
                    <a:pt x="1719313" y="566674"/>
                  </a:lnTo>
                  <a:lnTo>
                    <a:pt x="1758975" y="588619"/>
                  </a:lnTo>
                  <a:lnTo>
                    <a:pt x="1810143" y="596252"/>
                  </a:lnTo>
                  <a:lnTo>
                    <a:pt x="1856549" y="590359"/>
                  </a:lnTo>
                  <a:lnTo>
                    <a:pt x="1894941" y="573417"/>
                  </a:lnTo>
                  <a:lnTo>
                    <a:pt x="1925345" y="546544"/>
                  </a:lnTo>
                  <a:lnTo>
                    <a:pt x="1947735" y="510857"/>
                  </a:lnTo>
                  <a:lnTo>
                    <a:pt x="1954847" y="510857"/>
                  </a:lnTo>
                  <a:lnTo>
                    <a:pt x="1970671" y="588352"/>
                  </a:lnTo>
                  <a:lnTo>
                    <a:pt x="2075840" y="588352"/>
                  </a:lnTo>
                  <a:lnTo>
                    <a:pt x="2075840" y="164490"/>
                  </a:lnTo>
                  <a:close/>
                </a:path>
                <a:path w="5156834" h="720725">
                  <a:moveTo>
                    <a:pt x="2573896" y="377215"/>
                  </a:moveTo>
                  <a:lnTo>
                    <a:pt x="2569984" y="321170"/>
                  </a:lnTo>
                  <a:lnTo>
                    <a:pt x="2558465" y="272605"/>
                  </a:lnTo>
                  <a:lnTo>
                    <a:pt x="2550185" y="254647"/>
                  </a:lnTo>
                  <a:lnTo>
                    <a:pt x="2544343" y="241985"/>
                  </a:lnTo>
                  <a:lnTo>
                    <a:pt x="2539720" y="231940"/>
                  </a:lnTo>
                  <a:lnTo>
                    <a:pt x="2514054" y="199593"/>
                  </a:lnTo>
                  <a:lnTo>
                    <a:pt x="2481846" y="175983"/>
                  </a:lnTo>
                  <a:lnTo>
                    <a:pt x="2451316" y="164490"/>
                  </a:lnTo>
                  <a:lnTo>
                    <a:pt x="2451316" y="343204"/>
                  </a:lnTo>
                  <a:lnTo>
                    <a:pt x="2451316" y="411213"/>
                  </a:lnTo>
                  <a:lnTo>
                    <a:pt x="2445626" y="446951"/>
                  </a:lnTo>
                  <a:lnTo>
                    <a:pt x="2428379" y="474675"/>
                  </a:lnTo>
                  <a:lnTo>
                    <a:pt x="2399271" y="492620"/>
                  </a:lnTo>
                  <a:lnTo>
                    <a:pt x="2358009" y="498995"/>
                  </a:lnTo>
                  <a:lnTo>
                    <a:pt x="2314791" y="491477"/>
                  </a:lnTo>
                  <a:lnTo>
                    <a:pt x="2282190" y="470331"/>
                  </a:lnTo>
                  <a:lnTo>
                    <a:pt x="2261590" y="437603"/>
                  </a:lnTo>
                  <a:lnTo>
                    <a:pt x="2254415" y="395401"/>
                  </a:lnTo>
                  <a:lnTo>
                    <a:pt x="2254415" y="359029"/>
                  </a:lnTo>
                  <a:lnTo>
                    <a:pt x="2261692" y="316026"/>
                  </a:lnTo>
                  <a:lnTo>
                    <a:pt x="2282380" y="283108"/>
                  </a:lnTo>
                  <a:lnTo>
                    <a:pt x="2314803" y="262051"/>
                  </a:lnTo>
                  <a:lnTo>
                    <a:pt x="2357221" y="254647"/>
                  </a:lnTo>
                  <a:lnTo>
                    <a:pt x="2395944" y="260146"/>
                  </a:lnTo>
                  <a:lnTo>
                    <a:pt x="2425611" y="276682"/>
                  </a:lnTo>
                  <a:lnTo>
                    <a:pt x="2444610" y="304342"/>
                  </a:lnTo>
                  <a:lnTo>
                    <a:pt x="2451316" y="343204"/>
                  </a:lnTo>
                  <a:lnTo>
                    <a:pt x="2451316" y="164490"/>
                  </a:lnTo>
                  <a:lnTo>
                    <a:pt x="2443416" y="161505"/>
                  </a:lnTo>
                  <a:lnTo>
                    <a:pt x="2399131" y="156591"/>
                  </a:lnTo>
                  <a:lnTo>
                    <a:pt x="2351709" y="162814"/>
                  </a:lnTo>
                  <a:lnTo>
                    <a:pt x="2312238" y="180301"/>
                  </a:lnTo>
                  <a:lnTo>
                    <a:pt x="2281796" y="207289"/>
                  </a:lnTo>
                  <a:lnTo>
                    <a:pt x="2261527" y="241985"/>
                  </a:lnTo>
                  <a:lnTo>
                    <a:pt x="2254415" y="241985"/>
                  </a:lnTo>
                  <a:lnTo>
                    <a:pt x="2254415" y="12"/>
                  </a:lnTo>
                  <a:lnTo>
                    <a:pt x="2134222" y="12"/>
                  </a:lnTo>
                  <a:lnTo>
                    <a:pt x="2134222" y="588352"/>
                  </a:lnTo>
                  <a:lnTo>
                    <a:pt x="2239391" y="588352"/>
                  </a:lnTo>
                  <a:lnTo>
                    <a:pt x="2254415" y="512432"/>
                  </a:lnTo>
                  <a:lnTo>
                    <a:pt x="2261527" y="512432"/>
                  </a:lnTo>
                  <a:lnTo>
                    <a:pt x="2285174" y="548551"/>
                  </a:lnTo>
                  <a:lnTo>
                    <a:pt x="2317864" y="574814"/>
                  </a:lnTo>
                  <a:lnTo>
                    <a:pt x="2357386" y="590842"/>
                  </a:lnTo>
                  <a:lnTo>
                    <a:pt x="2401493" y="596265"/>
                  </a:lnTo>
                  <a:lnTo>
                    <a:pt x="2445397" y="591350"/>
                  </a:lnTo>
                  <a:lnTo>
                    <a:pt x="2483396" y="576897"/>
                  </a:lnTo>
                  <a:lnTo>
                    <a:pt x="2515158" y="553364"/>
                  </a:lnTo>
                  <a:lnTo>
                    <a:pt x="2540393" y="521195"/>
                  </a:lnTo>
                  <a:lnTo>
                    <a:pt x="2558796" y="480809"/>
                  </a:lnTo>
                  <a:lnTo>
                    <a:pt x="2570073" y="432663"/>
                  </a:lnTo>
                  <a:lnTo>
                    <a:pt x="2573896" y="377215"/>
                  </a:lnTo>
                  <a:close/>
                </a:path>
                <a:path w="5156834" h="720725">
                  <a:moveTo>
                    <a:pt x="3267938" y="211937"/>
                  </a:moveTo>
                  <a:lnTo>
                    <a:pt x="3259226" y="166903"/>
                  </a:lnTo>
                  <a:lnTo>
                    <a:pt x="3242894" y="126403"/>
                  </a:lnTo>
                  <a:lnTo>
                    <a:pt x="3219386" y="90881"/>
                  </a:lnTo>
                  <a:lnTo>
                    <a:pt x="3189160" y="60794"/>
                  </a:lnTo>
                  <a:lnTo>
                    <a:pt x="3152660" y="36614"/>
                  </a:lnTo>
                  <a:lnTo>
                    <a:pt x="3110357" y="18783"/>
                  </a:lnTo>
                  <a:lnTo>
                    <a:pt x="3062706" y="7747"/>
                  </a:lnTo>
                  <a:lnTo>
                    <a:pt x="3010141" y="3962"/>
                  </a:lnTo>
                  <a:lnTo>
                    <a:pt x="2960382" y="7289"/>
                  </a:lnTo>
                  <a:lnTo>
                    <a:pt x="2915107" y="17119"/>
                  </a:lnTo>
                  <a:lnTo>
                    <a:pt x="2874505" y="33210"/>
                  </a:lnTo>
                  <a:lnTo>
                    <a:pt x="2838742" y="55333"/>
                  </a:lnTo>
                  <a:lnTo>
                    <a:pt x="2808008" y="83235"/>
                  </a:lnTo>
                  <a:lnTo>
                    <a:pt x="2782455" y="116700"/>
                  </a:lnTo>
                  <a:lnTo>
                    <a:pt x="2762288" y="155460"/>
                  </a:lnTo>
                  <a:lnTo>
                    <a:pt x="2747657" y="199313"/>
                  </a:lnTo>
                  <a:lnTo>
                    <a:pt x="2738755" y="248005"/>
                  </a:lnTo>
                  <a:lnTo>
                    <a:pt x="2735745" y="301294"/>
                  </a:lnTo>
                  <a:lnTo>
                    <a:pt x="2738704" y="354139"/>
                  </a:lnTo>
                  <a:lnTo>
                    <a:pt x="2747454" y="402424"/>
                  </a:lnTo>
                  <a:lnTo>
                    <a:pt x="2761818" y="445909"/>
                  </a:lnTo>
                  <a:lnTo>
                    <a:pt x="2781592" y="484378"/>
                  </a:lnTo>
                  <a:lnTo>
                    <a:pt x="2806611" y="517575"/>
                  </a:lnTo>
                  <a:lnTo>
                    <a:pt x="2836684" y="545261"/>
                  </a:lnTo>
                  <a:lnTo>
                    <a:pt x="2871635" y="567220"/>
                  </a:lnTo>
                  <a:lnTo>
                    <a:pt x="2911259" y="583196"/>
                  </a:lnTo>
                  <a:lnTo>
                    <a:pt x="2955379" y="592950"/>
                  </a:lnTo>
                  <a:lnTo>
                    <a:pt x="3003816" y="596252"/>
                  </a:lnTo>
                  <a:lnTo>
                    <a:pt x="3056001" y="592543"/>
                  </a:lnTo>
                  <a:lnTo>
                    <a:pt x="3103689" y="581660"/>
                  </a:lnTo>
                  <a:lnTo>
                    <a:pt x="3146399" y="564019"/>
                  </a:lnTo>
                  <a:lnTo>
                    <a:pt x="3183623" y="540016"/>
                  </a:lnTo>
                  <a:lnTo>
                    <a:pt x="3214878" y="510032"/>
                  </a:lnTo>
                  <a:lnTo>
                    <a:pt x="3239681" y="474484"/>
                  </a:lnTo>
                  <a:lnTo>
                    <a:pt x="3257537" y="433768"/>
                  </a:lnTo>
                  <a:lnTo>
                    <a:pt x="3267938" y="388277"/>
                  </a:lnTo>
                  <a:lnTo>
                    <a:pt x="3159595" y="388277"/>
                  </a:lnTo>
                  <a:lnTo>
                    <a:pt x="3139948" y="436803"/>
                  </a:lnTo>
                  <a:lnTo>
                    <a:pt x="3106216" y="473392"/>
                  </a:lnTo>
                  <a:lnTo>
                    <a:pt x="3060636" y="496481"/>
                  </a:lnTo>
                  <a:lnTo>
                    <a:pt x="3005404" y="504520"/>
                  </a:lnTo>
                  <a:lnTo>
                    <a:pt x="2951061" y="497141"/>
                  </a:lnTo>
                  <a:lnTo>
                    <a:pt x="2906534" y="476161"/>
                  </a:lnTo>
                  <a:lnTo>
                    <a:pt x="2873133" y="443382"/>
                  </a:lnTo>
                  <a:lnTo>
                    <a:pt x="2852153" y="400570"/>
                  </a:lnTo>
                  <a:lnTo>
                    <a:pt x="2844863" y="349529"/>
                  </a:lnTo>
                  <a:lnTo>
                    <a:pt x="2844863" y="255422"/>
                  </a:lnTo>
                  <a:lnTo>
                    <a:pt x="2850121" y="209334"/>
                  </a:lnTo>
                  <a:lnTo>
                    <a:pt x="2865285" y="170294"/>
                  </a:lnTo>
                  <a:lnTo>
                    <a:pt x="2889440" y="138887"/>
                  </a:lnTo>
                  <a:lnTo>
                    <a:pt x="2921724" y="115722"/>
                  </a:lnTo>
                  <a:lnTo>
                    <a:pt x="2961195" y="101396"/>
                  </a:lnTo>
                  <a:lnTo>
                    <a:pt x="3006979" y="96481"/>
                  </a:lnTo>
                  <a:lnTo>
                    <a:pt x="3065742" y="104851"/>
                  </a:lnTo>
                  <a:lnTo>
                    <a:pt x="3111157" y="128409"/>
                  </a:lnTo>
                  <a:lnTo>
                    <a:pt x="3142640" y="164871"/>
                  </a:lnTo>
                  <a:lnTo>
                    <a:pt x="3159595" y="211937"/>
                  </a:lnTo>
                  <a:lnTo>
                    <a:pt x="3267938" y="211937"/>
                  </a:lnTo>
                  <a:close/>
                </a:path>
                <a:path w="5156834" h="720725">
                  <a:moveTo>
                    <a:pt x="3709136" y="378790"/>
                  </a:moveTo>
                  <a:lnTo>
                    <a:pt x="3704171" y="324167"/>
                  </a:lnTo>
                  <a:lnTo>
                    <a:pt x="3689388" y="274815"/>
                  </a:lnTo>
                  <a:lnTo>
                    <a:pt x="3665994" y="234772"/>
                  </a:lnTo>
                  <a:lnTo>
                    <a:pt x="3634778" y="203098"/>
                  </a:lnTo>
                  <a:lnTo>
                    <a:pt x="3608705" y="187401"/>
                  </a:lnTo>
                  <a:lnTo>
                    <a:pt x="3608705" y="347154"/>
                  </a:lnTo>
                  <a:lnTo>
                    <a:pt x="3608705" y="412788"/>
                  </a:lnTo>
                  <a:lnTo>
                    <a:pt x="3600818" y="457212"/>
                  </a:lnTo>
                  <a:lnTo>
                    <a:pt x="3578860" y="489407"/>
                  </a:lnTo>
                  <a:lnTo>
                    <a:pt x="3545128" y="509104"/>
                  </a:lnTo>
                  <a:lnTo>
                    <a:pt x="3544608" y="509104"/>
                  </a:lnTo>
                  <a:lnTo>
                    <a:pt x="3502749" y="515594"/>
                  </a:lnTo>
                  <a:lnTo>
                    <a:pt x="3460839" y="509104"/>
                  </a:lnTo>
                  <a:lnTo>
                    <a:pt x="3427222" y="489699"/>
                  </a:lnTo>
                  <a:lnTo>
                    <a:pt x="3404882" y="457542"/>
                  </a:lnTo>
                  <a:lnTo>
                    <a:pt x="3396780" y="412788"/>
                  </a:lnTo>
                  <a:lnTo>
                    <a:pt x="3396780" y="347154"/>
                  </a:lnTo>
                  <a:lnTo>
                    <a:pt x="3404336" y="303364"/>
                  </a:lnTo>
                  <a:lnTo>
                    <a:pt x="3425748" y="270256"/>
                  </a:lnTo>
                  <a:lnTo>
                    <a:pt x="3459162" y="249301"/>
                  </a:lnTo>
                  <a:lnTo>
                    <a:pt x="3502749" y="241985"/>
                  </a:lnTo>
                  <a:lnTo>
                    <a:pt x="3546322" y="249301"/>
                  </a:lnTo>
                  <a:lnTo>
                    <a:pt x="3545840" y="249301"/>
                  </a:lnTo>
                  <a:lnTo>
                    <a:pt x="3579152" y="269963"/>
                  </a:lnTo>
                  <a:lnTo>
                    <a:pt x="3600932" y="303034"/>
                  </a:lnTo>
                  <a:lnTo>
                    <a:pt x="3608705" y="347154"/>
                  </a:lnTo>
                  <a:lnTo>
                    <a:pt x="3608705" y="187401"/>
                  </a:lnTo>
                  <a:lnTo>
                    <a:pt x="3596576" y="180086"/>
                  </a:lnTo>
                  <a:lnTo>
                    <a:pt x="3552279" y="166065"/>
                  </a:lnTo>
                  <a:lnTo>
                    <a:pt x="3502749" y="161315"/>
                  </a:lnTo>
                  <a:lnTo>
                    <a:pt x="3452025" y="166268"/>
                  </a:lnTo>
                  <a:lnTo>
                    <a:pt x="3407346" y="180784"/>
                  </a:lnTo>
                  <a:lnTo>
                    <a:pt x="3369373" y="204343"/>
                  </a:lnTo>
                  <a:lnTo>
                    <a:pt x="3338728" y="236423"/>
                  </a:lnTo>
                  <a:lnTo>
                    <a:pt x="3316046" y="276542"/>
                  </a:lnTo>
                  <a:lnTo>
                    <a:pt x="3301974" y="324167"/>
                  </a:lnTo>
                  <a:lnTo>
                    <a:pt x="3297136" y="378790"/>
                  </a:lnTo>
                  <a:lnTo>
                    <a:pt x="3301860" y="431927"/>
                  </a:lnTo>
                  <a:lnTo>
                    <a:pt x="3316046" y="480695"/>
                  </a:lnTo>
                  <a:lnTo>
                    <a:pt x="3338728" y="520827"/>
                  </a:lnTo>
                  <a:lnTo>
                    <a:pt x="3369373" y="552996"/>
                  </a:lnTo>
                  <a:lnTo>
                    <a:pt x="3407346" y="576656"/>
                  </a:lnTo>
                  <a:lnTo>
                    <a:pt x="3452025" y="591261"/>
                  </a:lnTo>
                  <a:lnTo>
                    <a:pt x="3502749" y="596252"/>
                  </a:lnTo>
                  <a:lnTo>
                    <a:pt x="3555263" y="591058"/>
                  </a:lnTo>
                  <a:lnTo>
                    <a:pt x="3600729" y="575970"/>
                  </a:lnTo>
                  <a:lnTo>
                    <a:pt x="3638766" y="551751"/>
                  </a:lnTo>
                  <a:lnTo>
                    <a:pt x="3668992" y="519163"/>
                  </a:lnTo>
                  <a:lnTo>
                    <a:pt x="3670947" y="515594"/>
                  </a:lnTo>
                  <a:lnTo>
                    <a:pt x="3691051" y="478967"/>
                  </a:lnTo>
                  <a:lnTo>
                    <a:pt x="3704552" y="431927"/>
                  </a:lnTo>
                  <a:lnTo>
                    <a:pt x="3709136" y="378790"/>
                  </a:lnTo>
                  <a:close/>
                </a:path>
                <a:path w="5156834" h="720725">
                  <a:moveTo>
                    <a:pt x="4167606" y="376415"/>
                  </a:moveTo>
                  <a:lnTo>
                    <a:pt x="4163745" y="321919"/>
                  </a:lnTo>
                  <a:lnTo>
                    <a:pt x="4152404" y="274637"/>
                  </a:lnTo>
                  <a:lnTo>
                    <a:pt x="4136821" y="241198"/>
                  </a:lnTo>
                  <a:lnTo>
                    <a:pt x="4133939" y="234988"/>
                  </a:lnTo>
                  <a:lnTo>
                    <a:pt x="4108704" y="203403"/>
                  </a:lnTo>
                  <a:lnTo>
                    <a:pt x="4077068" y="180314"/>
                  </a:lnTo>
                  <a:lnTo>
                    <a:pt x="4066387" y="176301"/>
                  </a:lnTo>
                  <a:lnTo>
                    <a:pt x="4066387" y="340042"/>
                  </a:lnTo>
                  <a:lnTo>
                    <a:pt x="4066387" y="413588"/>
                  </a:lnTo>
                  <a:lnTo>
                    <a:pt x="4058970" y="455714"/>
                  </a:lnTo>
                  <a:lnTo>
                    <a:pt x="4037825" y="486727"/>
                  </a:lnTo>
                  <a:lnTo>
                    <a:pt x="4004678" y="505879"/>
                  </a:lnTo>
                  <a:lnTo>
                    <a:pt x="3961219" y="512432"/>
                  </a:lnTo>
                  <a:lnTo>
                    <a:pt x="3947376" y="510057"/>
                  </a:lnTo>
                  <a:lnTo>
                    <a:pt x="3913822" y="504304"/>
                  </a:lnTo>
                  <a:lnTo>
                    <a:pt x="3877399" y="481190"/>
                  </a:lnTo>
                  <a:lnTo>
                    <a:pt x="3854018" y="445046"/>
                  </a:lnTo>
                  <a:lnTo>
                    <a:pt x="3845763" y="397764"/>
                  </a:lnTo>
                  <a:lnTo>
                    <a:pt x="3845763" y="355854"/>
                  </a:lnTo>
                  <a:lnTo>
                    <a:pt x="3853916" y="308914"/>
                  </a:lnTo>
                  <a:lnTo>
                    <a:pt x="3877195" y="272732"/>
                  </a:lnTo>
                  <a:lnTo>
                    <a:pt x="3913822" y="249440"/>
                  </a:lnTo>
                  <a:lnTo>
                    <a:pt x="3962006" y="241198"/>
                  </a:lnTo>
                  <a:lnTo>
                    <a:pt x="4007345" y="248297"/>
                  </a:lnTo>
                  <a:lnTo>
                    <a:pt x="4039997" y="268376"/>
                  </a:lnTo>
                  <a:lnTo>
                    <a:pt x="4059758" y="299580"/>
                  </a:lnTo>
                  <a:lnTo>
                    <a:pt x="4066387" y="340042"/>
                  </a:lnTo>
                  <a:lnTo>
                    <a:pt x="4066387" y="176301"/>
                  </a:lnTo>
                  <a:lnTo>
                    <a:pt x="4039387" y="166141"/>
                  </a:lnTo>
                  <a:lnTo>
                    <a:pt x="3996017" y="161328"/>
                  </a:lnTo>
                  <a:lnTo>
                    <a:pt x="3950170" y="166725"/>
                  </a:lnTo>
                  <a:lnTo>
                    <a:pt x="3909822" y="182575"/>
                  </a:lnTo>
                  <a:lnTo>
                    <a:pt x="3876586" y="208368"/>
                  </a:lnTo>
                  <a:lnTo>
                    <a:pt x="3852087" y="243560"/>
                  </a:lnTo>
                  <a:lnTo>
                    <a:pt x="3845763" y="243560"/>
                  </a:lnTo>
                  <a:lnTo>
                    <a:pt x="3833901" y="169227"/>
                  </a:lnTo>
                  <a:lnTo>
                    <a:pt x="3747706" y="169227"/>
                  </a:lnTo>
                  <a:lnTo>
                    <a:pt x="3747706" y="720407"/>
                  </a:lnTo>
                  <a:lnTo>
                    <a:pt x="3845763" y="720407"/>
                  </a:lnTo>
                  <a:lnTo>
                    <a:pt x="3845763" y="510057"/>
                  </a:lnTo>
                  <a:lnTo>
                    <a:pt x="3852087" y="510057"/>
                  </a:lnTo>
                  <a:lnTo>
                    <a:pt x="3874249" y="543928"/>
                  </a:lnTo>
                  <a:lnTo>
                    <a:pt x="3905961" y="569861"/>
                  </a:lnTo>
                  <a:lnTo>
                    <a:pt x="3946728" y="586460"/>
                  </a:lnTo>
                  <a:lnTo>
                    <a:pt x="3996017" y="592302"/>
                  </a:lnTo>
                  <a:lnTo>
                    <a:pt x="4038879" y="587603"/>
                  </a:lnTo>
                  <a:lnTo>
                    <a:pt x="4076369" y="573709"/>
                  </a:lnTo>
                  <a:lnTo>
                    <a:pt x="4108031" y="550913"/>
                  </a:lnTo>
                  <a:lnTo>
                    <a:pt x="4133431" y="519480"/>
                  </a:lnTo>
                  <a:lnTo>
                    <a:pt x="4136745" y="512432"/>
                  </a:lnTo>
                  <a:lnTo>
                    <a:pt x="4152125" y="479742"/>
                  </a:lnTo>
                  <a:lnTo>
                    <a:pt x="4163669" y="431952"/>
                  </a:lnTo>
                  <a:lnTo>
                    <a:pt x="4167606" y="376415"/>
                  </a:lnTo>
                  <a:close/>
                </a:path>
                <a:path w="5156834" h="720725">
                  <a:moveTo>
                    <a:pt x="4302582" y="169227"/>
                  </a:moveTo>
                  <a:lnTo>
                    <a:pt x="4205313" y="169227"/>
                  </a:lnTo>
                  <a:lnTo>
                    <a:pt x="4205313" y="588340"/>
                  </a:lnTo>
                  <a:lnTo>
                    <a:pt x="4302582" y="588340"/>
                  </a:lnTo>
                  <a:lnTo>
                    <a:pt x="4302582" y="169227"/>
                  </a:lnTo>
                  <a:close/>
                </a:path>
                <a:path w="5156834" h="720725">
                  <a:moveTo>
                    <a:pt x="4302582" y="3949"/>
                  </a:moveTo>
                  <a:lnTo>
                    <a:pt x="4205313" y="3949"/>
                  </a:lnTo>
                  <a:lnTo>
                    <a:pt x="4205313" y="109918"/>
                  </a:lnTo>
                  <a:lnTo>
                    <a:pt x="4302582" y="109918"/>
                  </a:lnTo>
                  <a:lnTo>
                    <a:pt x="4302582" y="3949"/>
                  </a:lnTo>
                  <a:close/>
                </a:path>
                <a:path w="5156834" h="720725">
                  <a:moveTo>
                    <a:pt x="4451680" y="3949"/>
                  </a:moveTo>
                  <a:lnTo>
                    <a:pt x="4354423" y="3949"/>
                  </a:lnTo>
                  <a:lnTo>
                    <a:pt x="4354423" y="588340"/>
                  </a:lnTo>
                  <a:lnTo>
                    <a:pt x="4451680" y="588340"/>
                  </a:lnTo>
                  <a:lnTo>
                    <a:pt x="4451680" y="3949"/>
                  </a:lnTo>
                  <a:close/>
                </a:path>
                <a:path w="5156834" h="720725">
                  <a:moveTo>
                    <a:pt x="4902073" y="378790"/>
                  </a:moveTo>
                  <a:lnTo>
                    <a:pt x="4897107" y="324167"/>
                  </a:lnTo>
                  <a:lnTo>
                    <a:pt x="4882324" y="274815"/>
                  </a:lnTo>
                  <a:lnTo>
                    <a:pt x="4858931" y="234772"/>
                  </a:lnTo>
                  <a:lnTo>
                    <a:pt x="4827714" y="203098"/>
                  </a:lnTo>
                  <a:lnTo>
                    <a:pt x="4801641" y="187401"/>
                  </a:lnTo>
                  <a:lnTo>
                    <a:pt x="4801641" y="347154"/>
                  </a:lnTo>
                  <a:lnTo>
                    <a:pt x="4801641" y="412788"/>
                  </a:lnTo>
                  <a:lnTo>
                    <a:pt x="4793754" y="457212"/>
                  </a:lnTo>
                  <a:lnTo>
                    <a:pt x="4771796" y="489407"/>
                  </a:lnTo>
                  <a:lnTo>
                    <a:pt x="4738065" y="509104"/>
                  </a:lnTo>
                  <a:lnTo>
                    <a:pt x="4737544" y="509104"/>
                  </a:lnTo>
                  <a:lnTo>
                    <a:pt x="4695685" y="515594"/>
                  </a:lnTo>
                  <a:lnTo>
                    <a:pt x="4653775" y="509104"/>
                  </a:lnTo>
                  <a:lnTo>
                    <a:pt x="4620158" y="489699"/>
                  </a:lnTo>
                  <a:lnTo>
                    <a:pt x="4597819" y="457542"/>
                  </a:lnTo>
                  <a:lnTo>
                    <a:pt x="4589716" y="412788"/>
                  </a:lnTo>
                  <a:lnTo>
                    <a:pt x="4589716" y="347154"/>
                  </a:lnTo>
                  <a:lnTo>
                    <a:pt x="4597273" y="303364"/>
                  </a:lnTo>
                  <a:lnTo>
                    <a:pt x="4618685" y="270256"/>
                  </a:lnTo>
                  <a:lnTo>
                    <a:pt x="4652111" y="249301"/>
                  </a:lnTo>
                  <a:lnTo>
                    <a:pt x="4695685" y="241985"/>
                  </a:lnTo>
                  <a:lnTo>
                    <a:pt x="4739259" y="249301"/>
                  </a:lnTo>
                  <a:lnTo>
                    <a:pt x="4738776" y="249301"/>
                  </a:lnTo>
                  <a:lnTo>
                    <a:pt x="4772088" y="269963"/>
                  </a:lnTo>
                  <a:lnTo>
                    <a:pt x="4793869" y="303034"/>
                  </a:lnTo>
                  <a:lnTo>
                    <a:pt x="4801641" y="347154"/>
                  </a:lnTo>
                  <a:lnTo>
                    <a:pt x="4801641" y="187401"/>
                  </a:lnTo>
                  <a:lnTo>
                    <a:pt x="4789513" y="180086"/>
                  </a:lnTo>
                  <a:lnTo>
                    <a:pt x="4745215" y="166065"/>
                  </a:lnTo>
                  <a:lnTo>
                    <a:pt x="4695685" y="161315"/>
                  </a:lnTo>
                  <a:lnTo>
                    <a:pt x="4644961" y="166268"/>
                  </a:lnTo>
                  <a:lnTo>
                    <a:pt x="4600283" y="180784"/>
                  </a:lnTo>
                  <a:lnTo>
                    <a:pt x="4562310" y="204343"/>
                  </a:lnTo>
                  <a:lnTo>
                    <a:pt x="4531665" y="236423"/>
                  </a:lnTo>
                  <a:lnTo>
                    <a:pt x="4508982" y="276542"/>
                  </a:lnTo>
                  <a:lnTo>
                    <a:pt x="4494911" y="324167"/>
                  </a:lnTo>
                  <a:lnTo>
                    <a:pt x="4490072" y="378790"/>
                  </a:lnTo>
                  <a:lnTo>
                    <a:pt x="4494796" y="431927"/>
                  </a:lnTo>
                  <a:lnTo>
                    <a:pt x="4508982" y="480695"/>
                  </a:lnTo>
                  <a:lnTo>
                    <a:pt x="4531665" y="520827"/>
                  </a:lnTo>
                  <a:lnTo>
                    <a:pt x="4562310" y="552996"/>
                  </a:lnTo>
                  <a:lnTo>
                    <a:pt x="4600283" y="576656"/>
                  </a:lnTo>
                  <a:lnTo>
                    <a:pt x="4644961" y="591261"/>
                  </a:lnTo>
                  <a:lnTo>
                    <a:pt x="4695685" y="596252"/>
                  </a:lnTo>
                  <a:lnTo>
                    <a:pt x="4748200" y="591058"/>
                  </a:lnTo>
                  <a:lnTo>
                    <a:pt x="4793666" y="575970"/>
                  </a:lnTo>
                  <a:lnTo>
                    <a:pt x="4831702" y="551751"/>
                  </a:lnTo>
                  <a:lnTo>
                    <a:pt x="4861928" y="519163"/>
                  </a:lnTo>
                  <a:lnTo>
                    <a:pt x="4863884" y="515594"/>
                  </a:lnTo>
                  <a:lnTo>
                    <a:pt x="4883988" y="478967"/>
                  </a:lnTo>
                  <a:lnTo>
                    <a:pt x="4897488" y="431927"/>
                  </a:lnTo>
                  <a:lnTo>
                    <a:pt x="4902073" y="378790"/>
                  </a:lnTo>
                  <a:close/>
                </a:path>
                <a:path w="5156834" h="720725">
                  <a:moveTo>
                    <a:pt x="5156530" y="169227"/>
                  </a:moveTo>
                  <a:lnTo>
                    <a:pt x="5071122" y="169227"/>
                  </a:lnTo>
                  <a:lnTo>
                    <a:pt x="5071122" y="34798"/>
                  </a:lnTo>
                  <a:lnTo>
                    <a:pt x="4973853" y="34798"/>
                  </a:lnTo>
                  <a:lnTo>
                    <a:pt x="4973853" y="169227"/>
                  </a:lnTo>
                  <a:lnTo>
                    <a:pt x="4898733" y="169227"/>
                  </a:lnTo>
                  <a:lnTo>
                    <a:pt x="4898733" y="249097"/>
                  </a:lnTo>
                  <a:lnTo>
                    <a:pt x="4973853" y="249097"/>
                  </a:lnTo>
                  <a:lnTo>
                    <a:pt x="4973853" y="510057"/>
                  </a:lnTo>
                  <a:lnTo>
                    <a:pt x="4977879" y="541972"/>
                  </a:lnTo>
                  <a:lnTo>
                    <a:pt x="4991252" y="566699"/>
                  </a:lnTo>
                  <a:lnTo>
                    <a:pt x="5015890" y="582676"/>
                  </a:lnTo>
                  <a:lnTo>
                    <a:pt x="5053723" y="588340"/>
                  </a:lnTo>
                  <a:lnTo>
                    <a:pt x="5156530" y="588340"/>
                  </a:lnTo>
                  <a:lnTo>
                    <a:pt x="5156530" y="510057"/>
                  </a:lnTo>
                  <a:lnTo>
                    <a:pt x="5071122" y="510057"/>
                  </a:lnTo>
                  <a:lnTo>
                    <a:pt x="5071122" y="249097"/>
                  </a:lnTo>
                  <a:lnTo>
                    <a:pt x="5156530" y="249097"/>
                  </a:lnTo>
                  <a:lnTo>
                    <a:pt x="5156530" y="1692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85371" y="3839730"/>
              <a:ext cx="70142" cy="134797"/>
            </a:xfrm>
            <a:prstGeom prst="rect">
              <a:avLst/>
            </a:prstGeom>
          </p:spPr>
        </p:pic>
        <p:pic>
          <p:nvPicPr>
            <p:cNvPr id="42" name="object 42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65090" y="3839733"/>
              <a:ext cx="70154" cy="134797"/>
            </a:xfrm>
            <a:prstGeom prst="rect">
              <a:avLst/>
            </a:prstGeom>
          </p:spPr>
        </p:pic>
        <p:sp>
          <p:nvSpPr>
            <p:cNvPr id="43" name="object 43" descr=""/>
            <p:cNvSpPr/>
            <p:nvPr/>
          </p:nvSpPr>
          <p:spPr>
            <a:xfrm>
              <a:off x="479831" y="12"/>
              <a:ext cx="6735445" cy="4127500"/>
            </a:xfrm>
            <a:custGeom>
              <a:avLst/>
              <a:gdLst/>
              <a:ahLst/>
              <a:cxnLst/>
              <a:rect l="l" t="t" r="r" b="b"/>
              <a:pathLst>
                <a:path w="6735445" h="4127500">
                  <a:moveTo>
                    <a:pt x="862672" y="3841521"/>
                  </a:moveTo>
                  <a:lnTo>
                    <a:pt x="824826" y="3770719"/>
                  </a:lnTo>
                  <a:lnTo>
                    <a:pt x="784047" y="3747719"/>
                  </a:lnTo>
                  <a:lnTo>
                    <a:pt x="767613" y="3746627"/>
                  </a:lnTo>
                  <a:lnTo>
                    <a:pt x="766254" y="3735298"/>
                  </a:lnTo>
                  <a:lnTo>
                    <a:pt x="761314" y="3694328"/>
                  </a:lnTo>
                  <a:lnTo>
                    <a:pt x="761212" y="3693515"/>
                  </a:lnTo>
                  <a:lnTo>
                    <a:pt x="761111" y="3692753"/>
                  </a:lnTo>
                  <a:lnTo>
                    <a:pt x="761060" y="3692271"/>
                  </a:lnTo>
                  <a:lnTo>
                    <a:pt x="750963" y="3644074"/>
                  </a:lnTo>
                  <a:lnTo>
                    <a:pt x="736561" y="3601593"/>
                  </a:lnTo>
                  <a:lnTo>
                    <a:pt x="717080" y="3564394"/>
                  </a:lnTo>
                  <a:lnTo>
                    <a:pt x="701154" y="3544049"/>
                  </a:lnTo>
                  <a:lnTo>
                    <a:pt x="701154" y="3921671"/>
                  </a:lnTo>
                  <a:lnTo>
                    <a:pt x="701103" y="3952811"/>
                  </a:lnTo>
                  <a:lnTo>
                    <a:pt x="699465" y="3992778"/>
                  </a:lnTo>
                  <a:lnTo>
                    <a:pt x="629577" y="4034193"/>
                  </a:lnTo>
                  <a:lnTo>
                    <a:pt x="577913" y="4051312"/>
                  </a:lnTo>
                  <a:lnTo>
                    <a:pt x="527596" y="4063555"/>
                  </a:lnTo>
                  <a:lnTo>
                    <a:pt x="478726" y="4070908"/>
                  </a:lnTo>
                  <a:lnTo>
                    <a:pt x="431393" y="4073360"/>
                  </a:lnTo>
                  <a:lnTo>
                    <a:pt x="384009" y="4070908"/>
                  </a:lnTo>
                  <a:lnTo>
                    <a:pt x="335114" y="4063555"/>
                  </a:lnTo>
                  <a:lnTo>
                    <a:pt x="284772" y="4051312"/>
                  </a:lnTo>
                  <a:lnTo>
                    <a:pt x="233083" y="4034193"/>
                  </a:lnTo>
                  <a:lnTo>
                    <a:pt x="180136" y="4012222"/>
                  </a:lnTo>
                  <a:lnTo>
                    <a:pt x="161810" y="3983964"/>
                  </a:lnTo>
                  <a:lnTo>
                    <a:pt x="161988" y="3970223"/>
                  </a:lnTo>
                  <a:lnTo>
                    <a:pt x="162102" y="3956126"/>
                  </a:lnTo>
                  <a:lnTo>
                    <a:pt x="162229" y="3937241"/>
                  </a:lnTo>
                  <a:lnTo>
                    <a:pt x="162445" y="3890759"/>
                  </a:lnTo>
                  <a:lnTo>
                    <a:pt x="162775" y="3859631"/>
                  </a:lnTo>
                  <a:lnTo>
                    <a:pt x="164604" y="3797592"/>
                  </a:lnTo>
                  <a:lnTo>
                    <a:pt x="188620" y="3766045"/>
                  </a:lnTo>
                  <a:lnTo>
                    <a:pt x="202133" y="3760800"/>
                  </a:lnTo>
                  <a:lnTo>
                    <a:pt x="217576" y="3768699"/>
                  </a:lnTo>
                  <a:lnTo>
                    <a:pt x="234162" y="3774021"/>
                  </a:lnTo>
                  <a:lnTo>
                    <a:pt x="251358" y="3777018"/>
                  </a:lnTo>
                  <a:lnTo>
                    <a:pt x="268668" y="3777945"/>
                  </a:lnTo>
                  <a:lnTo>
                    <a:pt x="290461" y="3776446"/>
                  </a:lnTo>
                  <a:lnTo>
                    <a:pt x="317461" y="3770325"/>
                  </a:lnTo>
                  <a:lnTo>
                    <a:pt x="338747" y="3760800"/>
                  </a:lnTo>
                  <a:lnTo>
                    <a:pt x="346976" y="3757117"/>
                  </a:lnTo>
                  <a:lnTo>
                    <a:pt x="375107" y="3735298"/>
                  </a:lnTo>
                  <a:lnTo>
                    <a:pt x="376288" y="3734384"/>
                  </a:lnTo>
                  <a:lnTo>
                    <a:pt x="382892" y="3726319"/>
                  </a:lnTo>
                  <a:lnTo>
                    <a:pt x="388454" y="3716578"/>
                  </a:lnTo>
                  <a:lnTo>
                    <a:pt x="393052" y="3705529"/>
                  </a:lnTo>
                  <a:lnTo>
                    <a:pt x="396773" y="3693515"/>
                  </a:lnTo>
                  <a:lnTo>
                    <a:pt x="405599" y="3692753"/>
                  </a:lnTo>
                  <a:lnTo>
                    <a:pt x="412851" y="3692271"/>
                  </a:lnTo>
                  <a:lnTo>
                    <a:pt x="411568" y="3692271"/>
                  </a:lnTo>
                  <a:lnTo>
                    <a:pt x="422617" y="3691839"/>
                  </a:lnTo>
                  <a:lnTo>
                    <a:pt x="440029" y="3691839"/>
                  </a:lnTo>
                  <a:lnTo>
                    <a:pt x="450799" y="3692271"/>
                  </a:lnTo>
                  <a:lnTo>
                    <a:pt x="449999" y="3692271"/>
                  </a:lnTo>
                  <a:lnTo>
                    <a:pt x="457288" y="3692753"/>
                  </a:lnTo>
                  <a:lnTo>
                    <a:pt x="465899" y="3693515"/>
                  </a:lnTo>
                  <a:lnTo>
                    <a:pt x="469633" y="3705529"/>
                  </a:lnTo>
                  <a:lnTo>
                    <a:pt x="474230" y="3716578"/>
                  </a:lnTo>
                  <a:lnTo>
                    <a:pt x="515721" y="3757117"/>
                  </a:lnTo>
                  <a:lnTo>
                    <a:pt x="572223" y="3776446"/>
                  </a:lnTo>
                  <a:lnTo>
                    <a:pt x="594004" y="3777945"/>
                  </a:lnTo>
                  <a:lnTo>
                    <a:pt x="611136" y="3777018"/>
                  </a:lnTo>
                  <a:lnTo>
                    <a:pt x="628345" y="3774021"/>
                  </a:lnTo>
                  <a:lnTo>
                    <a:pt x="644969" y="3768699"/>
                  </a:lnTo>
                  <a:lnTo>
                    <a:pt x="660488" y="3760800"/>
                  </a:lnTo>
                  <a:lnTo>
                    <a:pt x="674065" y="3766045"/>
                  </a:lnTo>
                  <a:lnTo>
                    <a:pt x="698068" y="3797363"/>
                  </a:lnTo>
                  <a:lnTo>
                    <a:pt x="699795" y="3841521"/>
                  </a:lnTo>
                  <a:lnTo>
                    <a:pt x="700951" y="3890759"/>
                  </a:lnTo>
                  <a:lnTo>
                    <a:pt x="701154" y="3921671"/>
                  </a:lnTo>
                  <a:lnTo>
                    <a:pt x="701154" y="3544049"/>
                  </a:lnTo>
                  <a:lnTo>
                    <a:pt x="698360" y="3540480"/>
                  </a:lnTo>
                  <a:lnTo>
                    <a:pt x="698360" y="3639807"/>
                  </a:lnTo>
                  <a:lnTo>
                    <a:pt x="693674" y="3683444"/>
                  </a:lnTo>
                  <a:lnTo>
                    <a:pt x="668337" y="3720973"/>
                  </a:lnTo>
                  <a:lnTo>
                    <a:pt x="631469" y="3733558"/>
                  </a:lnTo>
                  <a:lnTo>
                    <a:pt x="609803" y="3735298"/>
                  </a:lnTo>
                  <a:lnTo>
                    <a:pt x="589419" y="3733977"/>
                  </a:lnTo>
                  <a:lnTo>
                    <a:pt x="536105" y="3715969"/>
                  </a:lnTo>
                  <a:lnTo>
                    <a:pt x="497903" y="3679113"/>
                  </a:lnTo>
                  <a:lnTo>
                    <a:pt x="485317" y="3631476"/>
                  </a:lnTo>
                  <a:lnTo>
                    <a:pt x="484720" y="3616680"/>
                  </a:lnTo>
                  <a:lnTo>
                    <a:pt x="484657" y="3615169"/>
                  </a:lnTo>
                  <a:lnTo>
                    <a:pt x="491058" y="3562299"/>
                  </a:lnTo>
                  <a:lnTo>
                    <a:pt x="520458" y="3528390"/>
                  </a:lnTo>
                  <a:lnTo>
                    <a:pt x="562483" y="3520960"/>
                  </a:lnTo>
                  <a:lnTo>
                    <a:pt x="588238" y="3521786"/>
                  </a:lnTo>
                  <a:lnTo>
                    <a:pt x="639191" y="3533457"/>
                  </a:lnTo>
                  <a:lnTo>
                    <a:pt x="673963" y="3555225"/>
                  </a:lnTo>
                  <a:lnTo>
                    <a:pt x="692734" y="3592842"/>
                  </a:lnTo>
                  <a:lnTo>
                    <a:pt x="698360" y="3639807"/>
                  </a:lnTo>
                  <a:lnTo>
                    <a:pt x="698360" y="3540480"/>
                  </a:lnTo>
                  <a:lnTo>
                    <a:pt x="644461" y="3490887"/>
                  </a:lnTo>
                  <a:lnTo>
                    <a:pt x="595007" y="3461994"/>
                  </a:lnTo>
                  <a:lnTo>
                    <a:pt x="546188" y="3443211"/>
                  </a:lnTo>
                  <a:lnTo>
                    <a:pt x="500773" y="3432429"/>
                  </a:lnTo>
                  <a:lnTo>
                    <a:pt x="461556" y="3427526"/>
                  </a:lnTo>
                  <a:lnTo>
                    <a:pt x="461530" y="3616680"/>
                  </a:lnTo>
                  <a:lnTo>
                    <a:pt x="460451" y="3622611"/>
                  </a:lnTo>
                  <a:lnTo>
                    <a:pt x="459917" y="3629088"/>
                  </a:lnTo>
                  <a:lnTo>
                    <a:pt x="459371" y="3636099"/>
                  </a:lnTo>
                  <a:lnTo>
                    <a:pt x="459371" y="3645801"/>
                  </a:lnTo>
                  <a:lnTo>
                    <a:pt x="459828" y="3650246"/>
                  </a:lnTo>
                  <a:lnTo>
                    <a:pt x="459917" y="3651186"/>
                  </a:lnTo>
                  <a:lnTo>
                    <a:pt x="452120" y="3650564"/>
                  </a:lnTo>
                  <a:lnTo>
                    <a:pt x="444817" y="3650246"/>
                  </a:lnTo>
                  <a:lnTo>
                    <a:pt x="417855" y="3650246"/>
                  </a:lnTo>
                  <a:lnTo>
                    <a:pt x="410565" y="3650564"/>
                  </a:lnTo>
                  <a:lnTo>
                    <a:pt x="402755" y="3651186"/>
                  </a:lnTo>
                  <a:lnTo>
                    <a:pt x="403301" y="3645801"/>
                  </a:lnTo>
                  <a:lnTo>
                    <a:pt x="403301" y="3636099"/>
                  </a:lnTo>
                  <a:lnTo>
                    <a:pt x="402755" y="3629088"/>
                  </a:lnTo>
                  <a:lnTo>
                    <a:pt x="402221" y="3622611"/>
                  </a:lnTo>
                  <a:lnTo>
                    <a:pt x="401142" y="3616680"/>
                  </a:lnTo>
                  <a:lnTo>
                    <a:pt x="409435" y="3615982"/>
                  </a:lnTo>
                  <a:lnTo>
                    <a:pt x="417258" y="3615474"/>
                  </a:lnTo>
                  <a:lnTo>
                    <a:pt x="424573" y="3615169"/>
                  </a:lnTo>
                  <a:lnTo>
                    <a:pt x="438099" y="3615169"/>
                  </a:lnTo>
                  <a:lnTo>
                    <a:pt x="445427" y="3615474"/>
                  </a:lnTo>
                  <a:lnTo>
                    <a:pt x="453250" y="3615982"/>
                  </a:lnTo>
                  <a:lnTo>
                    <a:pt x="461530" y="3616680"/>
                  </a:lnTo>
                  <a:lnTo>
                    <a:pt x="461530" y="3427526"/>
                  </a:lnTo>
                  <a:lnTo>
                    <a:pt x="431330" y="3426358"/>
                  </a:lnTo>
                  <a:lnTo>
                    <a:pt x="401116" y="3427526"/>
                  </a:lnTo>
                  <a:lnTo>
                    <a:pt x="378498" y="3430359"/>
                  </a:lnTo>
                  <a:lnTo>
                    <a:pt x="378498" y="3603206"/>
                  </a:lnTo>
                  <a:lnTo>
                    <a:pt x="377456" y="3629088"/>
                  </a:lnTo>
                  <a:lnTo>
                    <a:pt x="364782" y="3679113"/>
                  </a:lnTo>
                  <a:lnTo>
                    <a:pt x="326580" y="3715969"/>
                  </a:lnTo>
                  <a:lnTo>
                    <a:pt x="273265" y="3733977"/>
                  </a:lnTo>
                  <a:lnTo>
                    <a:pt x="252869" y="3735298"/>
                  </a:lnTo>
                  <a:lnTo>
                    <a:pt x="231203" y="3733558"/>
                  </a:lnTo>
                  <a:lnTo>
                    <a:pt x="194348" y="3720973"/>
                  </a:lnTo>
                  <a:lnTo>
                    <a:pt x="168998" y="3683444"/>
                  </a:lnTo>
                  <a:lnTo>
                    <a:pt x="164325" y="3639807"/>
                  </a:lnTo>
                  <a:lnTo>
                    <a:pt x="169951" y="3592842"/>
                  </a:lnTo>
                  <a:lnTo>
                    <a:pt x="188709" y="3555225"/>
                  </a:lnTo>
                  <a:lnTo>
                    <a:pt x="223494" y="3533457"/>
                  </a:lnTo>
                  <a:lnTo>
                    <a:pt x="274434" y="3521786"/>
                  </a:lnTo>
                  <a:lnTo>
                    <a:pt x="300202" y="3520960"/>
                  </a:lnTo>
                  <a:lnTo>
                    <a:pt x="323240" y="3523208"/>
                  </a:lnTo>
                  <a:lnTo>
                    <a:pt x="364705" y="3547033"/>
                  </a:lnTo>
                  <a:lnTo>
                    <a:pt x="378498" y="3603206"/>
                  </a:lnTo>
                  <a:lnTo>
                    <a:pt x="378498" y="3430359"/>
                  </a:lnTo>
                  <a:lnTo>
                    <a:pt x="316496" y="3443211"/>
                  </a:lnTo>
                  <a:lnTo>
                    <a:pt x="267665" y="3461994"/>
                  </a:lnTo>
                  <a:lnTo>
                    <a:pt x="218211" y="3490887"/>
                  </a:lnTo>
                  <a:lnTo>
                    <a:pt x="170916" y="3532035"/>
                  </a:lnTo>
                  <a:lnTo>
                    <a:pt x="145580" y="3564394"/>
                  </a:lnTo>
                  <a:lnTo>
                    <a:pt x="126098" y="3601593"/>
                  </a:lnTo>
                  <a:lnTo>
                    <a:pt x="111709" y="3644074"/>
                  </a:lnTo>
                  <a:lnTo>
                    <a:pt x="101714" y="3691839"/>
                  </a:lnTo>
                  <a:lnTo>
                    <a:pt x="101612" y="3692271"/>
                  </a:lnTo>
                  <a:lnTo>
                    <a:pt x="95059" y="3746627"/>
                  </a:lnTo>
                  <a:lnTo>
                    <a:pt x="78689" y="3747719"/>
                  </a:lnTo>
                  <a:lnTo>
                    <a:pt x="63347" y="3751529"/>
                  </a:lnTo>
                  <a:lnTo>
                    <a:pt x="11518" y="3806304"/>
                  </a:lnTo>
                  <a:lnTo>
                    <a:pt x="0" y="3841521"/>
                  </a:lnTo>
                  <a:lnTo>
                    <a:pt x="0" y="3938193"/>
                  </a:lnTo>
                  <a:lnTo>
                    <a:pt x="47244" y="3991889"/>
                  </a:lnTo>
                  <a:lnTo>
                    <a:pt x="83566" y="4014965"/>
                  </a:lnTo>
                  <a:lnTo>
                    <a:pt x="124561" y="4038409"/>
                  </a:lnTo>
                  <a:lnTo>
                    <a:pt x="169570" y="4061142"/>
                  </a:lnTo>
                  <a:lnTo>
                    <a:pt x="217919" y="4082135"/>
                  </a:lnTo>
                  <a:lnTo>
                    <a:pt x="268947" y="4100296"/>
                  </a:lnTo>
                  <a:lnTo>
                    <a:pt x="321970" y="4114584"/>
                  </a:lnTo>
                  <a:lnTo>
                    <a:pt x="376326" y="4123944"/>
                  </a:lnTo>
                  <a:lnTo>
                    <a:pt x="431330" y="4127284"/>
                  </a:lnTo>
                  <a:lnTo>
                    <a:pt x="481012" y="4124769"/>
                  </a:lnTo>
                  <a:lnTo>
                    <a:pt x="530288" y="4117492"/>
                  </a:lnTo>
                  <a:lnTo>
                    <a:pt x="578942" y="4105910"/>
                  </a:lnTo>
                  <a:lnTo>
                    <a:pt x="626783" y="4090441"/>
                  </a:lnTo>
                  <a:lnTo>
                    <a:pt x="669061" y="4073360"/>
                  </a:lnTo>
                  <a:lnTo>
                    <a:pt x="673582" y="4071543"/>
                  </a:lnTo>
                  <a:lnTo>
                    <a:pt x="719150" y="4049636"/>
                  </a:lnTo>
                  <a:lnTo>
                    <a:pt x="763282" y="4025150"/>
                  </a:lnTo>
                  <a:lnTo>
                    <a:pt x="805764" y="3998544"/>
                  </a:lnTo>
                  <a:lnTo>
                    <a:pt x="846391" y="3970223"/>
                  </a:lnTo>
                  <a:lnTo>
                    <a:pt x="862672" y="3938193"/>
                  </a:lnTo>
                  <a:lnTo>
                    <a:pt x="862672" y="3841521"/>
                  </a:lnTo>
                  <a:close/>
                </a:path>
                <a:path w="6735445" h="4127500">
                  <a:moveTo>
                    <a:pt x="6734937" y="0"/>
                  </a:moveTo>
                  <a:lnTo>
                    <a:pt x="4457065" y="0"/>
                  </a:lnTo>
                  <a:lnTo>
                    <a:pt x="4457065" y="1141526"/>
                  </a:lnTo>
                  <a:lnTo>
                    <a:pt x="6734937" y="1141526"/>
                  </a:lnTo>
                  <a:lnTo>
                    <a:pt x="67349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5077904" y="837831"/>
              <a:ext cx="1988820" cy="10160"/>
            </a:xfrm>
            <a:custGeom>
              <a:avLst/>
              <a:gdLst/>
              <a:ahLst/>
              <a:cxnLst/>
              <a:rect l="l" t="t" r="r" b="b"/>
              <a:pathLst>
                <a:path w="1988820" h="10159">
                  <a:moveTo>
                    <a:pt x="1988324" y="0"/>
                  </a:moveTo>
                  <a:lnTo>
                    <a:pt x="0" y="0"/>
                  </a:lnTo>
                  <a:lnTo>
                    <a:pt x="0" y="9588"/>
                  </a:lnTo>
                  <a:lnTo>
                    <a:pt x="1988324" y="9588"/>
                  </a:lnTo>
                  <a:lnTo>
                    <a:pt x="1988324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573113" y="679239"/>
              <a:ext cx="135643" cy="102361"/>
            </a:xfrm>
            <a:prstGeom prst="rect">
              <a:avLst/>
            </a:prstGeom>
          </p:spPr>
        </p:pic>
        <p:sp>
          <p:nvSpPr>
            <p:cNvPr id="46" name="object 46" descr=""/>
            <p:cNvSpPr/>
            <p:nvPr/>
          </p:nvSpPr>
          <p:spPr>
            <a:xfrm>
              <a:off x="5729415" y="707896"/>
              <a:ext cx="59055" cy="75565"/>
            </a:xfrm>
            <a:custGeom>
              <a:avLst/>
              <a:gdLst/>
              <a:ahLst/>
              <a:cxnLst/>
              <a:rect l="l" t="t" r="r" b="b"/>
              <a:pathLst>
                <a:path w="59054" h="75565">
                  <a:moveTo>
                    <a:pt x="29603" y="0"/>
                  </a:moveTo>
                  <a:lnTo>
                    <a:pt x="73" y="37782"/>
                  </a:lnTo>
                  <a:lnTo>
                    <a:pt x="0" y="38341"/>
                  </a:lnTo>
                  <a:lnTo>
                    <a:pt x="2132" y="53774"/>
                  </a:lnTo>
                  <a:lnTo>
                    <a:pt x="8313" y="65414"/>
                  </a:lnTo>
                  <a:lnTo>
                    <a:pt x="18221" y="72763"/>
                  </a:lnTo>
                  <a:lnTo>
                    <a:pt x="31534" y="75323"/>
                  </a:lnTo>
                  <a:lnTo>
                    <a:pt x="38584" y="74702"/>
                  </a:lnTo>
                  <a:lnTo>
                    <a:pt x="44999" y="72913"/>
                  </a:lnTo>
                  <a:lnTo>
                    <a:pt x="50875" y="70073"/>
                  </a:lnTo>
                  <a:lnTo>
                    <a:pt x="56311" y="66294"/>
                  </a:lnTo>
                  <a:lnTo>
                    <a:pt x="56002" y="65874"/>
                  </a:lnTo>
                  <a:lnTo>
                    <a:pt x="32359" y="65874"/>
                  </a:lnTo>
                  <a:lnTo>
                    <a:pt x="24788" y="64533"/>
                  </a:lnTo>
                  <a:lnTo>
                    <a:pt x="18621" y="60277"/>
                  </a:lnTo>
                  <a:lnTo>
                    <a:pt x="14278" y="52758"/>
                  </a:lnTo>
                  <a:lnTo>
                    <a:pt x="12179" y="41630"/>
                  </a:lnTo>
                  <a:lnTo>
                    <a:pt x="58648" y="41630"/>
                  </a:lnTo>
                  <a:lnTo>
                    <a:pt x="58788" y="40132"/>
                  </a:lnTo>
                  <a:lnTo>
                    <a:pt x="58885" y="38341"/>
                  </a:lnTo>
                  <a:lnTo>
                    <a:pt x="58915" y="35331"/>
                  </a:lnTo>
                  <a:lnTo>
                    <a:pt x="58637" y="33134"/>
                  </a:lnTo>
                  <a:lnTo>
                    <a:pt x="12179" y="33134"/>
                  </a:lnTo>
                  <a:lnTo>
                    <a:pt x="13861" y="22813"/>
                  </a:lnTo>
                  <a:lnTo>
                    <a:pt x="29895" y="9156"/>
                  </a:lnTo>
                  <a:lnTo>
                    <a:pt x="51069" y="9156"/>
                  </a:lnTo>
                  <a:lnTo>
                    <a:pt x="42338" y="2455"/>
                  </a:lnTo>
                  <a:lnTo>
                    <a:pt x="29603" y="0"/>
                  </a:lnTo>
                  <a:close/>
                </a:path>
                <a:path w="59054" h="75565">
                  <a:moveTo>
                    <a:pt x="51257" y="59436"/>
                  </a:moveTo>
                  <a:lnTo>
                    <a:pt x="44958" y="63817"/>
                  </a:lnTo>
                  <a:lnTo>
                    <a:pt x="39598" y="65874"/>
                  </a:lnTo>
                  <a:lnTo>
                    <a:pt x="56002" y="65874"/>
                  </a:lnTo>
                  <a:lnTo>
                    <a:pt x="51257" y="59436"/>
                  </a:lnTo>
                  <a:close/>
                </a:path>
                <a:path w="59054" h="75565">
                  <a:moveTo>
                    <a:pt x="51069" y="9156"/>
                  </a:moveTo>
                  <a:lnTo>
                    <a:pt x="29895" y="9156"/>
                  </a:lnTo>
                  <a:lnTo>
                    <a:pt x="37684" y="10693"/>
                  </a:lnTo>
                  <a:lnTo>
                    <a:pt x="43189" y="15151"/>
                  </a:lnTo>
                  <a:lnTo>
                    <a:pt x="46465" y="22336"/>
                  </a:lnTo>
                  <a:lnTo>
                    <a:pt x="47548" y="32042"/>
                  </a:lnTo>
                  <a:lnTo>
                    <a:pt x="47548" y="33134"/>
                  </a:lnTo>
                  <a:lnTo>
                    <a:pt x="58637" y="33134"/>
                  </a:lnTo>
                  <a:lnTo>
                    <a:pt x="57053" y="20616"/>
                  </a:lnTo>
                  <a:lnTo>
                    <a:pt x="51508" y="9493"/>
                  </a:lnTo>
                  <a:lnTo>
                    <a:pt x="51069" y="9156"/>
                  </a:lnTo>
                  <a:close/>
                </a:path>
              </a:pathLst>
            </a:custGeom>
            <a:solidFill>
              <a:srgbClr val="33AA4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841751" y="687340"/>
              <a:ext cx="88912" cy="94246"/>
            </a:xfrm>
            <a:prstGeom prst="rect">
              <a:avLst/>
            </a:prstGeom>
          </p:spPr>
        </p:pic>
        <p:sp>
          <p:nvSpPr>
            <p:cNvPr id="48" name="object 48" descr=""/>
            <p:cNvSpPr/>
            <p:nvPr/>
          </p:nvSpPr>
          <p:spPr>
            <a:xfrm>
              <a:off x="5952426" y="675550"/>
              <a:ext cx="95250" cy="106680"/>
            </a:xfrm>
            <a:custGeom>
              <a:avLst/>
              <a:gdLst/>
              <a:ahLst/>
              <a:cxnLst/>
              <a:rect l="l" t="t" r="r" b="b"/>
              <a:pathLst>
                <a:path w="95250" h="106679">
                  <a:moveTo>
                    <a:pt x="13970" y="33947"/>
                  </a:moveTo>
                  <a:lnTo>
                    <a:pt x="2463" y="33947"/>
                  </a:lnTo>
                  <a:lnTo>
                    <a:pt x="2463" y="106032"/>
                  </a:lnTo>
                  <a:lnTo>
                    <a:pt x="13970" y="106032"/>
                  </a:lnTo>
                  <a:lnTo>
                    <a:pt x="13970" y="33947"/>
                  </a:lnTo>
                  <a:close/>
                </a:path>
                <a:path w="95250" h="106679">
                  <a:moveTo>
                    <a:pt x="16294" y="3416"/>
                  </a:moveTo>
                  <a:lnTo>
                    <a:pt x="13004" y="0"/>
                  </a:lnTo>
                  <a:lnTo>
                    <a:pt x="3289" y="0"/>
                  </a:lnTo>
                  <a:lnTo>
                    <a:pt x="0" y="3416"/>
                  </a:lnTo>
                  <a:lnTo>
                    <a:pt x="0" y="12471"/>
                  </a:lnTo>
                  <a:lnTo>
                    <a:pt x="3289" y="15887"/>
                  </a:lnTo>
                  <a:lnTo>
                    <a:pt x="13004" y="15887"/>
                  </a:lnTo>
                  <a:lnTo>
                    <a:pt x="16294" y="12471"/>
                  </a:lnTo>
                  <a:lnTo>
                    <a:pt x="16294" y="3416"/>
                  </a:lnTo>
                  <a:close/>
                </a:path>
                <a:path w="95250" h="106679">
                  <a:moveTo>
                    <a:pt x="94805" y="54394"/>
                  </a:moveTo>
                  <a:lnTo>
                    <a:pt x="93408" y="45161"/>
                  </a:lnTo>
                  <a:lnTo>
                    <a:pt x="89382" y="38214"/>
                  </a:lnTo>
                  <a:lnTo>
                    <a:pt x="82880" y="33845"/>
                  </a:lnTo>
                  <a:lnTo>
                    <a:pt x="74091" y="32334"/>
                  </a:lnTo>
                  <a:lnTo>
                    <a:pt x="67195" y="33235"/>
                  </a:lnTo>
                  <a:lnTo>
                    <a:pt x="61099" y="35801"/>
                  </a:lnTo>
                  <a:lnTo>
                    <a:pt x="55854" y="39789"/>
                  </a:lnTo>
                  <a:lnTo>
                    <a:pt x="51498" y="44945"/>
                  </a:lnTo>
                  <a:lnTo>
                    <a:pt x="50558" y="33972"/>
                  </a:lnTo>
                  <a:lnTo>
                    <a:pt x="40665" y="33972"/>
                  </a:lnTo>
                  <a:lnTo>
                    <a:pt x="40665" y="106057"/>
                  </a:lnTo>
                  <a:lnTo>
                    <a:pt x="52171" y="106057"/>
                  </a:lnTo>
                  <a:lnTo>
                    <a:pt x="52171" y="54660"/>
                  </a:lnTo>
                  <a:lnTo>
                    <a:pt x="57111" y="46710"/>
                  </a:lnTo>
                  <a:lnTo>
                    <a:pt x="62852" y="41363"/>
                  </a:lnTo>
                  <a:lnTo>
                    <a:pt x="78765" y="41363"/>
                  </a:lnTo>
                  <a:lnTo>
                    <a:pt x="83273" y="44945"/>
                  </a:lnTo>
                  <a:lnTo>
                    <a:pt x="83273" y="106057"/>
                  </a:lnTo>
                  <a:lnTo>
                    <a:pt x="94805" y="106057"/>
                  </a:lnTo>
                  <a:lnTo>
                    <a:pt x="94805" y="54394"/>
                  </a:lnTo>
                  <a:close/>
                </a:path>
              </a:pathLst>
            </a:custGeom>
            <a:solidFill>
              <a:srgbClr val="33AA4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068579" y="679111"/>
              <a:ext cx="189998" cy="104127"/>
            </a:xfrm>
            <a:prstGeom prst="rect">
              <a:avLst/>
            </a:prstGeom>
          </p:spPr>
        </p:pic>
        <p:sp>
          <p:nvSpPr>
            <p:cNvPr id="50" name="object 50" descr=""/>
            <p:cNvSpPr/>
            <p:nvPr/>
          </p:nvSpPr>
          <p:spPr>
            <a:xfrm>
              <a:off x="6284582" y="679119"/>
              <a:ext cx="172720" cy="104139"/>
            </a:xfrm>
            <a:custGeom>
              <a:avLst/>
              <a:gdLst/>
              <a:ahLst/>
              <a:cxnLst/>
              <a:rect l="l" t="t" r="r" b="b"/>
              <a:pathLst>
                <a:path w="172720" h="104140">
                  <a:moveTo>
                    <a:pt x="24003" y="101803"/>
                  </a:moveTo>
                  <a:lnTo>
                    <a:pt x="20980" y="93687"/>
                  </a:lnTo>
                  <a:lnTo>
                    <a:pt x="19596" y="94272"/>
                  </a:lnTo>
                  <a:lnTo>
                    <a:pt x="18097" y="94513"/>
                  </a:lnTo>
                  <a:lnTo>
                    <a:pt x="12890" y="94513"/>
                  </a:lnTo>
                  <a:lnTo>
                    <a:pt x="11531" y="92481"/>
                  </a:lnTo>
                  <a:lnTo>
                    <a:pt x="11531" y="0"/>
                  </a:lnTo>
                  <a:lnTo>
                    <a:pt x="0" y="1358"/>
                  </a:lnTo>
                  <a:lnTo>
                    <a:pt x="0" y="88773"/>
                  </a:lnTo>
                  <a:lnTo>
                    <a:pt x="0" y="98780"/>
                  </a:lnTo>
                  <a:lnTo>
                    <a:pt x="5638" y="104127"/>
                  </a:lnTo>
                  <a:lnTo>
                    <a:pt x="17945" y="104127"/>
                  </a:lnTo>
                  <a:lnTo>
                    <a:pt x="21386" y="103162"/>
                  </a:lnTo>
                  <a:lnTo>
                    <a:pt x="24003" y="101803"/>
                  </a:lnTo>
                  <a:close/>
                </a:path>
                <a:path w="172720" h="104140">
                  <a:moveTo>
                    <a:pt x="89738" y="8216"/>
                  </a:moveTo>
                  <a:lnTo>
                    <a:pt x="77939" y="8216"/>
                  </a:lnTo>
                  <a:lnTo>
                    <a:pt x="77939" y="102463"/>
                  </a:lnTo>
                  <a:lnTo>
                    <a:pt x="89738" y="102463"/>
                  </a:lnTo>
                  <a:lnTo>
                    <a:pt x="89738" y="8216"/>
                  </a:lnTo>
                  <a:close/>
                </a:path>
                <a:path w="172720" h="104140">
                  <a:moveTo>
                    <a:pt x="172618" y="8204"/>
                  </a:moveTo>
                  <a:lnTo>
                    <a:pt x="105879" y="8204"/>
                  </a:lnTo>
                  <a:lnTo>
                    <a:pt x="105879" y="18351"/>
                  </a:lnTo>
                  <a:lnTo>
                    <a:pt x="133007" y="18351"/>
                  </a:lnTo>
                  <a:lnTo>
                    <a:pt x="133007" y="102476"/>
                  </a:lnTo>
                  <a:lnTo>
                    <a:pt x="144780" y="102476"/>
                  </a:lnTo>
                  <a:lnTo>
                    <a:pt x="144780" y="18351"/>
                  </a:lnTo>
                  <a:lnTo>
                    <a:pt x="171234" y="18351"/>
                  </a:lnTo>
                  <a:lnTo>
                    <a:pt x="172618" y="8204"/>
                  </a:lnTo>
                  <a:close/>
                </a:path>
              </a:pathLst>
            </a:custGeom>
            <a:solidFill>
              <a:srgbClr val="33AA4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1" name="object 51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503200" y="685679"/>
              <a:ext cx="138629" cy="97547"/>
            </a:xfrm>
            <a:prstGeom prst="rect">
              <a:avLst/>
            </a:prstGeom>
          </p:spPr>
        </p:pic>
        <p:pic>
          <p:nvPicPr>
            <p:cNvPr id="52" name="object 52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663361" y="707877"/>
              <a:ext cx="91097" cy="73723"/>
            </a:xfrm>
            <a:prstGeom prst="rect">
              <a:avLst/>
            </a:prstGeom>
          </p:spPr>
        </p:pic>
        <p:pic>
          <p:nvPicPr>
            <p:cNvPr id="53" name="object 53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780603" y="707877"/>
              <a:ext cx="134666" cy="102628"/>
            </a:xfrm>
            <a:prstGeom prst="rect">
              <a:avLst/>
            </a:prstGeom>
          </p:spPr>
        </p:pic>
        <p:pic>
          <p:nvPicPr>
            <p:cNvPr id="54" name="object 54" descr="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935788" y="707877"/>
              <a:ext cx="130406" cy="102632"/>
            </a:xfrm>
            <a:prstGeom prst="rect">
              <a:avLst/>
            </a:prstGeom>
          </p:spPr>
        </p:pic>
        <p:sp>
          <p:nvSpPr>
            <p:cNvPr id="55" name="object 55" descr=""/>
            <p:cNvSpPr/>
            <p:nvPr/>
          </p:nvSpPr>
          <p:spPr>
            <a:xfrm>
              <a:off x="5118379" y="409816"/>
              <a:ext cx="377190" cy="377190"/>
            </a:xfrm>
            <a:custGeom>
              <a:avLst/>
              <a:gdLst/>
              <a:ahLst/>
              <a:cxnLst/>
              <a:rect l="l" t="t" r="r" b="b"/>
              <a:pathLst>
                <a:path w="377189" h="377190">
                  <a:moveTo>
                    <a:pt x="376567" y="0"/>
                  </a:moveTo>
                  <a:lnTo>
                    <a:pt x="0" y="0"/>
                  </a:lnTo>
                  <a:lnTo>
                    <a:pt x="0" y="376567"/>
                  </a:lnTo>
                  <a:lnTo>
                    <a:pt x="376567" y="376567"/>
                  </a:lnTo>
                  <a:lnTo>
                    <a:pt x="376567" y="0"/>
                  </a:lnTo>
                  <a:close/>
                </a:path>
              </a:pathLst>
            </a:custGeom>
            <a:solidFill>
              <a:srgbClr val="FDE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5077907" y="521440"/>
              <a:ext cx="457834" cy="265430"/>
            </a:xfrm>
            <a:custGeom>
              <a:avLst/>
              <a:gdLst/>
              <a:ahLst/>
              <a:cxnLst/>
              <a:rect l="l" t="t" r="r" b="b"/>
              <a:pathLst>
                <a:path w="457835" h="265430">
                  <a:moveTo>
                    <a:pt x="451726" y="0"/>
                  </a:moveTo>
                  <a:lnTo>
                    <a:pt x="375450" y="20205"/>
                  </a:lnTo>
                  <a:lnTo>
                    <a:pt x="354465" y="64173"/>
                  </a:lnTo>
                  <a:lnTo>
                    <a:pt x="321203" y="98996"/>
                  </a:lnTo>
                  <a:lnTo>
                    <a:pt x="278400" y="121932"/>
                  </a:lnTo>
                  <a:lnTo>
                    <a:pt x="228790" y="130238"/>
                  </a:lnTo>
                  <a:lnTo>
                    <a:pt x="179152" y="121932"/>
                  </a:lnTo>
                  <a:lnTo>
                    <a:pt x="136342" y="98996"/>
                  </a:lnTo>
                  <a:lnTo>
                    <a:pt x="103098" y="64173"/>
                  </a:lnTo>
                  <a:lnTo>
                    <a:pt x="82156" y="20205"/>
                  </a:lnTo>
                  <a:lnTo>
                    <a:pt x="5829" y="0"/>
                  </a:lnTo>
                  <a:lnTo>
                    <a:pt x="3673" y="9881"/>
                  </a:lnTo>
                  <a:lnTo>
                    <a:pt x="1976" y="19905"/>
                  </a:lnTo>
                  <a:lnTo>
                    <a:pt x="748" y="30069"/>
                  </a:lnTo>
                  <a:lnTo>
                    <a:pt x="0" y="40373"/>
                  </a:lnTo>
                  <a:lnTo>
                    <a:pt x="40614" y="51155"/>
                  </a:lnTo>
                  <a:lnTo>
                    <a:pt x="60676" y="92787"/>
                  </a:lnTo>
                  <a:lnTo>
                    <a:pt x="89465" y="128328"/>
                  </a:lnTo>
                  <a:lnTo>
                    <a:pt x="125607" y="156395"/>
                  </a:lnTo>
                  <a:lnTo>
                    <a:pt x="167728" y="175602"/>
                  </a:lnTo>
                  <a:lnTo>
                    <a:pt x="138899" y="264934"/>
                  </a:lnTo>
                  <a:lnTo>
                    <a:pt x="318579" y="264934"/>
                  </a:lnTo>
                  <a:lnTo>
                    <a:pt x="289826" y="175602"/>
                  </a:lnTo>
                  <a:lnTo>
                    <a:pt x="331944" y="156395"/>
                  </a:lnTo>
                  <a:lnTo>
                    <a:pt x="368077" y="128328"/>
                  </a:lnTo>
                  <a:lnTo>
                    <a:pt x="396857" y="92787"/>
                  </a:lnTo>
                  <a:lnTo>
                    <a:pt x="416915" y="51155"/>
                  </a:lnTo>
                  <a:lnTo>
                    <a:pt x="457542" y="40373"/>
                  </a:lnTo>
                  <a:lnTo>
                    <a:pt x="456791" y="30069"/>
                  </a:lnTo>
                  <a:lnTo>
                    <a:pt x="455568" y="19905"/>
                  </a:lnTo>
                  <a:lnTo>
                    <a:pt x="453878" y="9881"/>
                  </a:lnTo>
                  <a:lnTo>
                    <a:pt x="451726" y="0"/>
                  </a:lnTo>
                  <a:close/>
                </a:path>
              </a:pathLst>
            </a:custGeom>
            <a:solidFill>
              <a:srgbClr val="39B54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7" name="object 57" descr="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147147" y="336045"/>
              <a:ext cx="317962" cy="281960"/>
            </a:xfrm>
            <a:prstGeom prst="rect">
              <a:avLst/>
            </a:prstGeom>
          </p:spPr>
        </p:pic>
        <p:pic>
          <p:nvPicPr>
            <p:cNvPr id="58" name="object 58" descr="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573210" y="418424"/>
              <a:ext cx="92722" cy="151168"/>
            </a:xfrm>
            <a:prstGeom prst="rect">
              <a:avLst/>
            </a:prstGeom>
          </p:spPr>
        </p:pic>
        <p:pic>
          <p:nvPicPr>
            <p:cNvPr id="59" name="object 59" descr="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692885" y="455158"/>
              <a:ext cx="86499" cy="116509"/>
            </a:xfrm>
            <a:prstGeom prst="rect">
              <a:avLst/>
            </a:prstGeom>
          </p:spPr>
        </p:pic>
        <p:pic>
          <p:nvPicPr>
            <p:cNvPr id="60" name="object 60" descr="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808623" y="455174"/>
              <a:ext cx="102019" cy="150075"/>
            </a:xfrm>
            <a:prstGeom prst="rect">
              <a:avLst/>
            </a:prstGeom>
          </p:spPr>
        </p:pic>
        <p:pic>
          <p:nvPicPr>
            <p:cNvPr id="61" name="object 61" descr="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936293" y="455174"/>
              <a:ext cx="102019" cy="150075"/>
            </a:xfrm>
            <a:prstGeom prst="rect">
              <a:avLst/>
            </a:prstGeom>
          </p:spPr>
        </p:pic>
        <p:pic>
          <p:nvPicPr>
            <p:cNvPr id="62" name="object 62" descr="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6062131" y="415494"/>
              <a:ext cx="154931" cy="156185"/>
            </a:xfrm>
            <a:prstGeom prst="rect">
              <a:avLst/>
            </a:prstGeom>
          </p:spPr>
        </p:pic>
        <p:pic>
          <p:nvPicPr>
            <p:cNvPr id="63" name="object 63" descr="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6241635" y="455179"/>
              <a:ext cx="79959" cy="116484"/>
            </a:xfrm>
            <a:prstGeom prst="rect">
              <a:avLst/>
            </a:prstGeom>
          </p:spPr>
        </p:pic>
        <p:sp>
          <p:nvSpPr>
            <p:cNvPr id="64" name="object 64" descr=""/>
            <p:cNvSpPr/>
            <p:nvPr/>
          </p:nvSpPr>
          <p:spPr>
            <a:xfrm>
              <a:off x="6349819" y="434394"/>
              <a:ext cx="57785" cy="137795"/>
            </a:xfrm>
            <a:custGeom>
              <a:avLst/>
              <a:gdLst/>
              <a:ahLst/>
              <a:cxnLst/>
              <a:rect l="l" t="t" r="r" b="b"/>
              <a:pathLst>
                <a:path w="57785" h="137795">
                  <a:moveTo>
                    <a:pt x="18872" y="0"/>
                  </a:moveTo>
                  <a:lnTo>
                    <a:pt x="13830" y="0"/>
                  </a:lnTo>
                  <a:lnTo>
                    <a:pt x="7531" y="4000"/>
                  </a:lnTo>
                  <a:lnTo>
                    <a:pt x="1650" y="12598"/>
                  </a:lnTo>
                  <a:lnTo>
                    <a:pt x="0" y="18872"/>
                  </a:lnTo>
                  <a:lnTo>
                    <a:pt x="0" y="98437"/>
                  </a:lnTo>
                  <a:lnTo>
                    <a:pt x="2095" y="115398"/>
                  </a:lnTo>
                  <a:lnTo>
                    <a:pt x="8578" y="127538"/>
                  </a:lnTo>
                  <a:lnTo>
                    <a:pt x="19748" y="134836"/>
                  </a:lnTo>
                  <a:lnTo>
                    <a:pt x="35902" y="137274"/>
                  </a:lnTo>
                  <a:lnTo>
                    <a:pt x="48907" y="137274"/>
                  </a:lnTo>
                  <a:lnTo>
                    <a:pt x="56248" y="132232"/>
                  </a:lnTo>
                  <a:lnTo>
                    <a:pt x="56248" y="116103"/>
                  </a:lnTo>
                  <a:lnTo>
                    <a:pt x="55206" y="116103"/>
                  </a:lnTo>
                  <a:lnTo>
                    <a:pt x="51206" y="118592"/>
                  </a:lnTo>
                  <a:lnTo>
                    <a:pt x="44475" y="119252"/>
                  </a:lnTo>
                  <a:lnTo>
                    <a:pt x="37528" y="119252"/>
                  </a:lnTo>
                  <a:lnTo>
                    <a:pt x="29525" y="117953"/>
                  </a:lnTo>
                  <a:lnTo>
                    <a:pt x="23755" y="113896"/>
                  </a:lnTo>
                  <a:lnTo>
                    <a:pt x="20262" y="106844"/>
                  </a:lnTo>
                  <a:lnTo>
                    <a:pt x="19088" y="96558"/>
                  </a:lnTo>
                  <a:lnTo>
                    <a:pt x="19088" y="40944"/>
                  </a:lnTo>
                  <a:lnTo>
                    <a:pt x="52908" y="40944"/>
                  </a:lnTo>
                  <a:lnTo>
                    <a:pt x="57530" y="36309"/>
                  </a:lnTo>
                  <a:lnTo>
                    <a:pt x="57530" y="23088"/>
                  </a:lnTo>
                  <a:lnTo>
                    <a:pt x="18872" y="23088"/>
                  </a:lnTo>
                  <a:lnTo>
                    <a:pt x="18872" y="0"/>
                  </a:lnTo>
                  <a:close/>
                </a:path>
              </a:pathLst>
            </a:custGeom>
            <a:solidFill>
              <a:srgbClr val="211F1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5" name="object 65" descr="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6486010" y="455324"/>
              <a:ext cx="158699" cy="114401"/>
            </a:xfrm>
            <a:prstGeom prst="rect">
              <a:avLst/>
            </a:prstGeom>
          </p:spPr>
        </p:pic>
        <p:sp>
          <p:nvSpPr>
            <p:cNvPr id="66" name="object 66" descr=""/>
            <p:cNvSpPr/>
            <p:nvPr/>
          </p:nvSpPr>
          <p:spPr>
            <a:xfrm>
              <a:off x="6671062" y="415655"/>
              <a:ext cx="47625" cy="155575"/>
            </a:xfrm>
            <a:custGeom>
              <a:avLst/>
              <a:gdLst/>
              <a:ahLst/>
              <a:cxnLst/>
              <a:rect l="l" t="t" r="r" b="b"/>
              <a:pathLst>
                <a:path w="47625" h="155575">
                  <a:moveTo>
                    <a:pt x="15265" y="41782"/>
                  </a:moveTo>
                  <a:lnTo>
                    <a:pt x="2882" y="41782"/>
                  </a:lnTo>
                  <a:lnTo>
                    <a:pt x="2882" y="121716"/>
                  </a:lnTo>
                  <a:lnTo>
                    <a:pt x="5037" y="136415"/>
                  </a:lnTo>
                  <a:lnTo>
                    <a:pt x="11431" y="146834"/>
                  </a:lnTo>
                  <a:lnTo>
                    <a:pt x="21962" y="153038"/>
                  </a:lnTo>
                  <a:lnTo>
                    <a:pt x="36525" y="155092"/>
                  </a:lnTo>
                  <a:lnTo>
                    <a:pt x="43179" y="155092"/>
                  </a:lnTo>
                  <a:lnTo>
                    <a:pt x="47599" y="150901"/>
                  </a:lnTo>
                  <a:lnTo>
                    <a:pt x="47599" y="137464"/>
                  </a:lnTo>
                  <a:lnTo>
                    <a:pt x="28917" y="137464"/>
                  </a:lnTo>
                  <a:lnTo>
                    <a:pt x="21996" y="133070"/>
                  </a:lnTo>
                  <a:lnTo>
                    <a:pt x="21996" y="46824"/>
                  </a:lnTo>
                  <a:lnTo>
                    <a:pt x="15265" y="41782"/>
                  </a:lnTo>
                  <a:close/>
                </a:path>
                <a:path w="47625" h="155575">
                  <a:moveTo>
                    <a:pt x="20129" y="0"/>
                  </a:moveTo>
                  <a:lnTo>
                    <a:pt x="5854" y="0"/>
                  </a:lnTo>
                  <a:lnTo>
                    <a:pt x="0" y="6108"/>
                  </a:lnTo>
                  <a:lnTo>
                    <a:pt x="0" y="20345"/>
                  </a:lnTo>
                  <a:lnTo>
                    <a:pt x="5854" y="26238"/>
                  </a:lnTo>
                  <a:lnTo>
                    <a:pt x="20129" y="26238"/>
                  </a:lnTo>
                  <a:lnTo>
                    <a:pt x="25793" y="20345"/>
                  </a:lnTo>
                  <a:lnTo>
                    <a:pt x="25793" y="6108"/>
                  </a:lnTo>
                  <a:lnTo>
                    <a:pt x="20129" y="0"/>
                  </a:lnTo>
                  <a:close/>
                </a:path>
              </a:pathLst>
            </a:custGeom>
            <a:solidFill>
              <a:srgbClr val="211F1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7" name="object 67" descr="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6742017" y="455324"/>
              <a:ext cx="92786" cy="114401"/>
            </a:xfrm>
            <a:prstGeom prst="rect">
              <a:avLst/>
            </a:prstGeom>
          </p:spPr>
        </p:pic>
        <p:pic>
          <p:nvPicPr>
            <p:cNvPr id="68" name="object 68" descr="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6861807" y="418573"/>
              <a:ext cx="102196" cy="153276"/>
            </a:xfrm>
            <a:prstGeom prst="rect">
              <a:avLst/>
            </a:prstGeom>
          </p:spPr>
        </p:pic>
        <p:pic>
          <p:nvPicPr>
            <p:cNvPr id="69" name="object 69" descr="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6986206" y="455325"/>
              <a:ext cx="80010" cy="116509"/>
            </a:xfrm>
            <a:prstGeom prst="rect">
              <a:avLst/>
            </a:prstGeom>
          </p:spPr>
        </p:pic>
        <p:pic>
          <p:nvPicPr>
            <p:cNvPr id="70" name="object 70" descr="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5131188" y="896472"/>
              <a:ext cx="175898" cy="125375"/>
            </a:xfrm>
            <a:prstGeom prst="rect">
              <a:avLst/>
            </a:prstGeom>
          </p:spPr>
        </p:pic>
        <p:pic>
          <p:nvPicPr>
            <p:cNvPr id="71" name="object 71" descr="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5327406" y="937657"/>
              <a:ext cx="133367" cy="81965"/>
            </a:xfrm>
            <a:prstGeom prst="rect">
              <a:avLst/>
            </a:prstGeom>
          </p:spPr>
        </p:pic>
        <p:pic>
          <p:nvPicPr>
            <p:cNvPr id="72" name="object 72" descr="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5537342" y="890295"/>
              <a:ext cx="256405" cy="164141"/>
            </a:xfrm>
            <a:prstGeom prst="rect">
              <a:avLst/>
            </a:prstGeom>
          </p:spPr>
        </p:pic>
        <p:pic>
          <p:nvPicPr>
            <p:cNvPr id="73" name="object 73" descr="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5816473" y="890295"/>
              <a:ext cx="184811" cy="130865"/>
            </a:xfrm>
            <a:prstGeom prst="rect">
              <a:avLst/>
            </a:prstGeom>
          </p:spPr>
        </p:pic>
        <p:sp>
          <p:nvSpPr>
            <p:cNvPr id="74" name="object 74" descr=""/>
            <p:cNvSpPr/>
            <p:nvPr/>
          </p:nvSpPr>
          <p:spPr>
            <a:xfrm>
              <a:off x="6027001" y="890587"/>
              <a:ext cx="132715" cy="130810"/>
            </a:xfrm>
            <a:custGeom>
              <a:avLst/>
              <a:gdLst/>
              <a:ahLst/>
              <a:cxnLst/>
              <a:rect l="l" t="t" r="r" b="b"/>
              <a:pathLst>
                <a:path w="132714" h="130809">
                  <a:moveTo>
                    <a:pt x="2472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24726" y="129032"/>
                  </a:lnTo>
                  <a:lnTo>
                    <a:pt x="24726" y="0"/>
                  </a:lnTo>
                  <a:close/>
                </a:path>
                <a:path w="132714" h="130809">
                  <a:moveTo>
                    <a:pt x="132194" y="110896"/>
                  </a:moveTo>
                  <a:lnTo>
                    <a:pt x="130670" y="107238"/>
                  </a:lnTo>
                  <a:lnTo>
                    <a:pt x="124625" y="101193"/>
                  </a:lnTo>
                  <a:lnTo>
                    <a:pt x="120980" y="99656"/>
                  </a:lnTo>
                  <a:lnTo>
                    <a:pt x="112483" y="99656"/>
                  </a:lnTo>
                  <a:lnTo>
                    <a:pt x="108851" y="101193"/>
                  </a:lnTo>
                  <a:lnTo>
                    <a:pt x="102768" y="107238"/>
                  </a:lnTo>
                  <a:lnTo>
                    <a:pt x="101269" y="110896"/>
                  </a:lnTo>
                  <a:lnTo>
                    <a:pt x="101269" y="115163"/>
                  </a:lnTo>
                  <a:lnTo>
                    <a:pt x="101269" y="119380"/>
                  </a:lnTo>
                  <a:lnTo>
                    <a:pt x="102768" y="122986"/>
                  </a:lnTo>
                  <a:lnTo>
                    <a:pt x="108851" y="129044"/>
                  </a:lnTo>
                  <a:lnTo>
                    <a:pt x="112483" y="130568"/>
                  </a:lnTo>
                  <a:lnTo>
                    <a:pt x="120980" y="130568"/>
                  </a:lnTo>
                  <a:lnTo>
                    <a:pt x="124625" y="129044"/>
                  </a:lnTo>
                  <a:lnTo>
                    <a:pt x="130670" y="122986"/>
                  </a:lnTo>
                  <a:lnTo>
                    <a:pt x="132194" y="119380"/>
                  </a:lnTo>
                  <a:lnTo>
                    <a:pt x="132194" y="110896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5" name="object 75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6239539" y="896472"/>
              <a:ext cx="175905" cy="125375"/>
            </a:xfrm>
            <a:prstGeom prst="rect">
              <a:avLst/>
            </a:prstGeom>
          </p:spPr>
        </p:pic>
        <p:pic>
          <p:nvPicPr>
            <p:cNvPr id="76" name="object 76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6435737" y="937657"/>
              <a:ext cx="133386" cy="81965"/>
            </a:xfrm>
            <a:prstGeom prst="rect">
              <a:avLst/>
            </a:prstGeom>
          </p:spPr>
        </p:pic>
        <p:pic>
          <p:nvPicPr>
            <p:cNvPr id="77" name="object 77" descr="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6639472" y="892707"/>
              <a:ext cx="221733" cy="161729"/>
            </a:xfrm>
            <a:prstGeom prst="rect">
              <a:avLst/>
            </a:prstGeom>
          </p:spPr>
        </p:pic>
        <p:sp>
          <p:nvSpPr>
            <p:cNvPr id="78" name="object 78" descr=""/>
            <p:cNvSpPr/>
            <p:nvPr/>
          </p:nvSpPr>
          <p:spPr>
            <a:xfrm>
              <a:off x="6883908" y="890295"/>
              <a:ext cx="182880" cy="131445"/>
            </a:xfrm>
            <a:custGeom>
              <a:avLst/>
              <a:gdLst/>
              <a:ahLst/>
              <a:cxnLst/>
              <a:rect l="l" t="t" r="r" b="b"/>
              <a:pathLst>
                <a:path w="182879" h="131444">
                  <a:moveTo>
                    <a:pt x="27952" y="46189"/>
                  </a:moveTo>
                  <a:lnTo>
                    <a:pt x="3200" y="46189"/>
                  </a:lnTo>
                  <a:lnTo>
                    <a:pt x="3200" y="129336"/>
                  </a:lnTo>
                  <a:lnTo>
                    <a:pt x="27952" y="129336"/>
                  </a:lnTo>
                  <a:lnTo>
                    <a:pt x="27952" y="46189"/>
                  </a:lnTo>
                  <a:close/>
                </a:path>
                <a:path w="182879" h="131444">
                  <a:moveTo>
                    <a:pt x="30962" y="11214"/>
                  </a:moveTo>
                  <a:lnTo>
                    <a:pt x="29438" y="7581"/>
                  </a:lnTo>
                  <a:lnTo>
                    <a:pt x="23355" y="1524"/>
                  </a:lnTo>
                  <a:lnTo>
                    <a:pt x="19748" y="0"/>
                  </a:lnTo>
                  <a:lnTo>
                    <a:pt x="11214" y="0"/>
                  </a:lnTo>
                  <a:lnTo>
                    <a:pt x="7607" y="1524"/>
                  </a:lnTo>
                  <a:lnTo>
                    <a:pt x="1536" y="7581"/>
                  </a:lnTo>
                  <a:lnTo>
                    <a:pt x="0" y="11214"/>
                  </a:lnTo>
                  <a:lnTo>
                    <a:pt x="0" y="19672"/>
                  </a:lnTo>
                  <a:lnTo>
                    <a:pt x="1536" y="23329"/>
                  </a:lnTo>
                  <a:lnTo>
                    <a:pt x="4559" y="26377"/>
                  </a:lnTo>
                  <a:lnTo>
                    <a:pt x="7607" y="29400"/>
                  </a:lnTo>
                  <a:lnTo>
                    <a:pt x="11214" y="30937"/>
                  </a:lnTo>
                  <a:lnTo>
                    <a:pt x="19748" y="30937"/>
                  </a:lnTo>
                  <a:lnTo>
                    <a:pt x="23355" y="29400"/>
                  </a:lnTo>
                  <a:lnTo>
                    <a:pt x="26403" y="26377"/>
                  </a:lnTo>
                  <a:lnTo>
                    <a:pt x="29438" y="23329"/>
                  </a:lnTo>
                  <a:lnTo>
                    <a:pt x="30962" y="19672"/>
                  </a:lnTo>
                  <a:lnTo>
                    <a:pt x="30962" y="11214"/>
                  </a:lnTo>
                  <a:close/>
                </a:path>
                <a:path w="182879" h="131444">
                  <a:moveTo>
                    <a:pt x="79375" y="292"/>
                  </a:moveTo>
                  <a:lnTo>
                    <a:pt x="54622" y="292"/>
                  </a:lnTo>
                  <a:lnTo>
                    <a:pt x="54622" y="129324"/>
                  </a:lnTo>
                  <a:lnTo>
                    <a:pt x="79375" y="129324"/>
                  </a:lnTo>
                  <a:lnTo>
                    <a:pt x="79375" y="292"/>
                  </a:lnTo>
                  <a:close/>
                </a:path>
                <a:path w="182879" h="131444">
                  <a:moveTo>
                    <a:pt x="182321" y="89687"/>
                  </a:moveTo>
                  <a:lnTo>
                    <a:pt x="163868" y="51828"/>
                  </a:lnTo>
                  <a:lnTo>
                    <a:pt x="156692" y="47777"/>
                  </a:lnTo>
                  <a:lnTo>
                    <a:pt x="156692" y="77038"/>
                  </a:lnTo>
                  <a:lnTo>
                    <a:pt x="123240" y="77038"/>
                  </a:lnTo>
                  <a:lnTo>
                    <a:pt x="135978" y="61493"/>
                  </a:lnTo>
                  <a:lnTo>
                    <a:pt x="149034" y="61493"/>
                  </a:lnTo>
                  <a:lnTo>
                    <a:pt x="154393" y="66675"/>
                  </a:lnTo>
                  <a:lnTo>
                    <a:pt x="156692" y="77038"/>
                  </a:lnTo>
                  <a:lnTo>
                    <a:pt x="156692" y="47777"/>
                  </a:lnTo>
                  <a:lnTo>
                    <a:pt x="148882" y="45364"/>
                  </a:lnTo>
                  <a:lnTo>
                    <a:pt x="140271" y="44551"/>
                  </a:lnTo>
                  <a:lnTo>
                    <a:pt x="131229" y="45364"/>
                  </a:lnTo>
                  <a:lnTo>
                    <a:pt x="131546" y="45364"/>
                  </a:lnTo>
                  <a:lnTo>
                    <a:pt x="123799" y="47625"/>
                  </a:lnTo>
                  <a:lnTo>
                    <a:pt x="98666" y="78511"/>
                  </a:lnTo>
                  <a:lnTo>
                    <a:pt x="97904" y="87185"/>
                  </a:lnTo>
                  <a:lnTo>
                    <a:pt x="98628" y="96723"/>
                  </a:lnTo>
                  <a:lnTo>
                    <a:pt x="123126" y="128092"/>
                  </a:lnTo>
                  <a:lnTo>
                    <a:pt x="140754" y="131076"/>
                  </a:lnTo>
                  <a:lnTo>
                    <a:pt x="153212" y="129692"/>
                  </a:lnTo>
                  <a:lnTo>
                    <a:pt x="163931" y="125539"/>
                  </a:lnTo>
                  <a:lnTo>
                    <a:pt x="172885" y="118618"/>
                  </a:lnTo>
                  <a:lnTo>
                    <a:pt x="178015" y="111721"/>
                  </a:lnTo>
                  <a:lnTo>
                    <a:pt x="180086" y="108940"/>
                  </a:lnTo>
                  <a:lnTo>
                    <a:pt x="157365" y="101384"/>
                  </a:lnTo>
                  <a:lnTo>
                    <a:pt x="153060" y="108280"/>
                  </a:lnTo>
                  <a:lnTo>
                    <a:pt x="147104" y="111721"/>
                  </a:lnTo>
                  <a:lnTo>
                    <a:pt x="135229" y="111721"/>
                  </a:lnTo>
                  <a:lnTo>
                    <a:pt x="131521" y="110058"/>
                  </a:lnTo>
                  <a:lnTo>
                    <a:pt x="125133" y="103365"/>
                  </a:lnTo>
                  <a:lnTo>
                    <a:pt x="123380" y="99034"/>
                  </a:lnTo>
                  <a:lnTo>
                    <a:pt x="123050" y="93649"/>
                  </a:lnTo>
                  <a:lnTo>
                    <a:pt x="182321" y="93649"/>
                  </a:lnTo>
                  <a:lnTo>
                    <a:pt x="182321" y="89687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 descr=""/>
            <p:cNvSpPr/>
            <p:nvPr/>
          </p:nvSpPr>
          <p:spPr>
            <a:xfrm>
              <a:off x="489076" y="5065115"/>
              <a:ext cx="98425" cy="5154930"/>
            </a:xfrm>
            <a:custGeom>
              <a:avLst/>
              <a:gdLst/>
              <a:ahLst/>
              <a:cxnLst/>
              <a:rect l="l" t="t" r="r" b="b"/>
              <a:pathLst>
                <a:path w="98425" h="5154930">
                  <a:moveTo>
                    <a:pt x="97980" y="0"/>
                  </a:moveTo>
                  <a:lnTo>
                    <a:pt x="0" y="0"/>
                  </a:lnTo>
                  <a:lnTo>
                    <a:pt x="0" y="5154815"/>
                  </a:lnTo>
                  <a:lnTo>
                    <a:pt x="97980" y="5154815"/>
                  </a:lnTo>
                  <a:lnTo>
                    <a:pt x="97980" y="0"/>
                  </a:lnTo>
                  <a:close/>
                </a:path>
              </a:pathLst>
            </a:custGeom>
            <a:solidFill>
              <a:srgbClr val="13E4E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0" name="object 80" descr=""/>
          <p:cNvSpPr txBox="1"/>
          <p:nvPr/>
        </p:nvSpPr>
        <p:spPr>
          <a:xfrm>
            <a:off x="519670" y="10350678"/>
            <a:ext cx="2415540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10">
                <a:solidFill>
                  <a:srgbClr val="FFFFFF"/>
                </a:solidFill>
                <a:latin typeface="Arial"/>
                <a:cs typeface="Arial"/>
              </a:rPr>
              <a:t>Disclaimer:</a:t>
            </a:r>
            <a:r>
              <a:rPr dirty="0" sz="7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dirty="0" sz="7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FFFFFF"/>
                </a:solidFill>
                <a:latin typeface="Arial"/>
                <a:cs typeface="Arial"/>
              </a:rPr>
              <a:t>logos</a:t>
            </a:r>
            <a:r>
              <a:rPr dirty="0" sz="7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dirty="0" sz="7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FFFFFF"/>
                </a:solidFill>
                <a:latin typeface="Arial"/>
                <a:cs typeface="Arial"/>
              </a:rPr>
              <a:t>properties</a:t>
            </a:r>
            <a:r>
              <a:rPr dirty="0" sz="7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7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FFFFFF"/>
                </a:solidFill>
                <a:latin typeface="Arial"/>
                <a:cs typeface="Arial"/>
              </a:rPr>
              <a:t>their</a:t>
            </a:r>
            <a:r>
              <a:rPr dirty="0" sz="7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FFFFFF"/>
                </a:solidFill>
                <a:latin typeface="Arial"/>
                <a:cs typeface="Arial"/>
              </a:rPr>
              <a:t>respective</a:t>
            </a:r>
            <a:r>
              <a:rPr dirty="0" sz="700" spc="-10">
                <a:solidFill>
                  <a:srgbClr val="FFFFFF"/>
                </a:solidFill>
                <a:latin typeface="Arial"/>
                <a:cs typeface="Arial"/>
              </a:rPr>
              <a:t> owners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282212"/>
            <a:ext cx="6381972" cy="3400495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481097" y="2908693"/>
            <a:ext cx="1518920" cy="374650"/>
            <a:chOff x="481097" y="2908693"/>
            <a:chExt cx="1518920" cy="374650"/>
          </a:xfrm>
        </p:grpSpPr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8159" y="2908693"/>
              <a:ext cx="1331747" cy="374116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481097" y="2908698"/>
              <a:ext cx="374650" cy="374650"/>
            </a:xfrm>
            <a:custGeom>
              <a:avLst/>
              <a:gdLst/>
              <a:ahLst/>
              <a:cxnLst/>
              <a:rect l="l" t="t" r="r" b="b"/>
              <a:pathLst>
                <a:path w="374650" h="374650">
                  <a:moveTo>
                    <a:pt x="187058" y="0"/>
                  </a:moveTo>
                  <a:lnTo>
                    <a:pt x="137329" y="6681"/>
                  </a:lnTo>
                  <a:lnTo>
                    <a:pt x="92644" y="25537"/>
                  </a:lnTo>
                  <a:lnTo>
                    <a:pt x="54786" y="54786"/>
                  </a:lnTo>
                  <a:lnTo>
                    <a:pt x="25537" y="92644"/>
                  </a:lnTo>
                  <a:lnTo>
                    <a:pt x="6681" y="137329"/>
                  </a:lnTo>
                  <a:lnTo>
                    <a:pt x="0" y="187058"/>
                  </a:lnTo>
                  <a:lnTo>
                    <a:pt x="6681" y="236787"/>
                  </a:lnTo>
                  <a:lnTo>
                    <a:pt x="25537" y="281472"/>
                  </a:lnTo>
                  <a:lnTo>
                    <a:pt x="54786" y="319330"/>
                  </a:lnTo>
                  <a:lnTo>
                    <a:pt x="92644" y="348578"/>
                  </a:lnTo>
                  <a:lnTo>
                    <a:pt x="137329" y="367435"/>
                  </a:lnTo>
                  <a:lnTo>
                    <a:pt x="187058" y="374116"/>
                  </a:lnTo>
                  <a:lnTo>
                    <a:pt x="236787" y="367435"/>
                  </a:lnTo>
                  <a:lnTo>
                    <a:pt x="281472" y="348578"/>
                  </a:lnTo>
                  <a:lnTo>
                    <a:pt x="319330" y="319330"/>
                  </a:lnTo>
                  <a:lnTo>
                    <a:pt x="348578" y="281472"/>
                  </a:lnTo>
                  <a:lnTo>
                    <a:pt x="367435" y="236787"/>
                  </a:lnTo>
                  <a:lnTo>
                    <a:pt x="374116" y="187058"/>
                  </a:lnTo>
                  <a:lnTo>
                    <a:pt x="367435" y="137329"/>
                  </a:lnTo>
                  <a:lnTo>
                    <a:pt x="348578" y="92644"/>
                  </a:lnTo>
                  <a:lnTo>
                    <a:pt x="319330" y="54786"/>
                  </a:lnTo>
                  <a:lnTo>
                    <a:pt x="281472" y="25537"/>
                  </a:lnTo>
                  <a:lnTo>
                    <a:pt x="236787" y="6681"/>
                  </a:lnTo>
                  <a:lnTo>
                    <a:pt x="187058" y="0"/>
                  </a:lnTo>
                  <a:close/>
                </a:path>
              </a:pathLst>
            </a:custGeom>
            <a:solidFill>
              <a:srgbClr val="13E4E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495411" y="1758744"/>
            <a:ext cx="668909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Arial"/>
                <a:cs typeface="Arial"/>
              </a:rPr>
              <a:t>GitHub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Copilot,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45">
                <a:latin typeface="Arial"/>
                <a:cs typeface="Arial"/>
              </a:rPr>
              <a:t>as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cutting-edge</a:t>
            </a:r>
            <a:r>
              <a:rPr dirty="0" sz="1200" spc="-20">
                <a:latin typeface="Arial"/>
                <a:cs typeface="Arial"/>
              </a:rPr>
              <a:t> AI-</a:t>
            </a:r>
            <a:r>
              <a:rPr dirty="0" sz="1200" spc="-10">
                <a:latin typeface="Arial"/>
                <a:cs typeface="Arial"/>
              </a:rPr>
              <a:t>driven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code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25">
                <a:latin typeface="Arial"/>
                <a:cs typeface="Arial"/>
              </a:rPr>
              <a:t>assistant </a:t>
            </a:r>
            <a:r>
              <a:rPr dirty="0" sz="1200">
                <a:latin typeface="Arial"/>
                <a:cs typeface="Arial"/>
              </a:rPr>
              <a:t>developed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by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GitHub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collaboration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with </a:t>
            </a:r>
            <a:r>
              <a:rPr dirty="0" sz="1200">
                <a:latin typeface="Arial"/>
                <a:cs typeface="Arial"/>
              </a:rPr>
              <a:t>OpenAI,</a:t>
            </a:r>
            <a:r>
              <a:rPr dirty="0" sz="1200" spc="9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brings</a:t>
            </a:r>
            <a:r>
              <a:rPr dirty="0" sz="1200" spc="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</a:t>
            </a:r>
            <a:r>
              <a:rPr dirty="0" sz="1200" spc="9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revolutionary</a:t>
            </a:r>
            <a:r>
              <a:rPr dirty="0" sz="1200" spc="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approach</a:t>
            </a:r>
            <a:r>
              <a:rPr dirty="0" sz="1200" spc="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to</a:t>
            </a:r>
            <a:r>
              <a:rPr dirty="0" sz="1200" spc="9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software</a:t>
            </a:r>
            <a:r>
              <a:rPr dirty="0" sz="1200" spc="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development.</a:t>
            </a:r>
            <a:r>
              <a:rPr dirty="0" sz="1200" spc="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Its</a:t>
            </a:r>
            <a:r>
              <a:rPr dirty="0" sz="1200" spc="9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practical</a:t>
            </a:r>
            <a:r>
              <a:rPr dirty="0" sz="1200" spc="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uses</a:t>
            </a:r>
            <a:r>
              <a:rPr dirty="0" sz="1200" spc="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span</a:t>
            </a:r>
            <a:r>
              <a:rPr dirty="0" sz="1200" spc="9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across various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stages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of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software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development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lifecycle,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enhancing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productivity,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improving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code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quality,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accelerating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learning.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Here’s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overview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of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some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key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practical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applications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of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GitHub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Copilot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25">
                <a:latin typeface="Arial"/>
                <a:cs typeface="Arial"/>
              </a:rPr>
              <a:t>in </a:t>
            </a:r>
            <a:r>
              <a:rPr dirty="0" sz="1200">
                <a:latin typeface="Arial"/>
                <a:cs typeface="Arial"/>
              </a:rPr>
              <a:t>software</a:t>
            </a:r>
            <a:r>
              <a:rPr dirty="0" sz="1200" spc="-7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development: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95411" y="3377994"/>
            <a:ext cx="6689725" cy="1305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Automation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testing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often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involves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lot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of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repetitive,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boilerplate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code,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especially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when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setting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up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test </a:t>
            </a:r>
            <a:r>
              <a:rPr dirty="0" sz="1200">
                <a:latin typeface="Arial"/>
                <a:cs typeface="Arial"/>
              </a:rPr>
              <a:t>environments</a:t>
            </a:r>
            <a:r>
              <a:rPr dirty="0" sz="1200" spc="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or</a:t>
            </a:r>
            <a:r>
              <a:rPr dirty="0" sz="1200" spc="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writing</a:t>
            </a:r>
            <a:r>
              <a:rPr dirty="0" sz="1200" spc="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initial</a:t>
            </a:r>
            <a:r>
              <a:rPr dirty="0" sz="1200" spc="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setups</a:t>
            </a:r>
            <a:r>
              <a:rPr dirty="0" sz="1200" spc="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for</a:t>
            </a:r>
            <a:r>
              <a:rPr dirty="0" sz="1200" spc="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tests.</a:t>
            </a:r>
            <a:r>
              <a:rPr dirty="0" sz="1200" spc="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GitHub</a:t>
            </a:r>
            <a:r>
              <a:rPr dirty="0" sz="1200" spc="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Copilot</a:t>
            </a:r>
            <a:r>
              <a:rPr dirty="0" sz="1200" spc="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can</a:t>
            </a:r>
            <a:r>
              <a:rPr dirty="0" sz="1200" spc="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quickly</a:t>
            </a:r>
            <a:r>
              <a:rPr dirty="0" sz="1200" spc="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generate</a:t>
            </a:r>
            <a:r>
              <a:rPr dirty="0" sz="1200" spc="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this</a:t>
            </a:r>
            <a:r>
              <a:rPr dirty="0" sz="1200" spc="4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boilerplate </a:t>
            </a:r>
            <a:r>
              <a:rPr dirty="0" sz="1200">
                <a:latin typeface="Arial"/>
                <a:cs typeface="Arial"/>
              </a:rPr>
              <a:t>code</a:t>
            </a:r>
            <a:r>
              <a:rPr dirty="0" sz="1200" spc="1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based</a:t>
            </a:r>
            <a:r>
              <a:rPr dirty="0" sz="1200" spc="1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on</a:t>
            </a:r>
            <a:r>
              <a:rPr dirty="0" sz="1200" spc="1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minimal</a:t>
            </a:r>
            <a:r>
              <a:rPr dirty="0" sz="1200" spc="1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input</a:t>
            </a:r>
            <a:r>
              <a:rPr dirty="0" sz="1200" spc="1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from</a:t>
            </a:r>
            <a:r>
              <a:rPr dirty="0" sz="1200" spc="1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1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tester,</a:t>
            </a:r>
            <a:r>
              <a:rPr dirty="0" sz="1200" spc="1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saving</a:t>
            </a:r>
            <a:r>
              <a:rPr dirty="0" sz="1200" spc="1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time</a:t>
            </a:r>
            <a:r>
              <a:rPr dirty="0" sz="1200" spc="1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1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allowing</a:t>
            </a:r>
            <a:r>
              <a:rPr dirty="0" sz="1200" spc="1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testers</a:t>
            </a:r>
            <a:r>
              <a:rPr dirty="0" sz="1200" spc="1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to</a:t>
            </a:r>
            <a:r>
              <a:rPr dirty="0" sz="1200" spc="1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focus</a:t>
            </a:r>
            <a:r>
              <a:rPr dirty="0" sz="1200" spc="1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on</a:t>
            </a:r>
            <a:r>
              <a:rPr dirty="0" sz="1200" spc="135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more </a:t>
            </a:r>
            <a:r>
              <a:rPr dirty="0" sz="1200">
                <a:latin typeface="Arial"/>
                <a:cs typeface="Arial"/>
              </a:rPr>
              <a:t>complex</a:t>
            </a:r>
            <a:r>
              <a:rPr dirty="0" sz="1200" spc="-8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tasks.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00">
              <a:latin typeface="Arial"/>
              <a:cs typeface="Arial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1200" spc="-155">
                <a:latin typeface="Arial Black"/>
                <a:cs typeface="Arial Black"/>
              </a:rPr>
              <a:t>Example:</a:t>
            </a:r>
            <a:r>
              <a:rPr dirty="0" sz="1200" spc="55">
                <a:latin typeface="Arial Black"/>
                <a:cs typeface="Arial Black"/>
              </a:rPr>
              <a:t> </a:t>
            </a:r>
            <a:r>
              <a:rPr dirty="0" sz="1200">
                <a:latin typeface="Arial"/>
                <a:cs typeface="Arial"/>
              </a:rPr>
              <a:t>Automatically</a:t>
            </a:r>
            <a:r>
              <a:rPr dirty="0" sz="1200" spc="-6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generating</a:t>
            </a:r>
            <a:r>
              <a:rPr dirty="0" sz="1200" spc="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setup</a:t>
            </a:r>
            <a:r>
              <a:rPr dirty="0" sz="1200" spc="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teardown</a:t>
            </a:r>
            <a:r>
              <a:rPr dirty="0" sz="1200" spc="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methods</a:t>
            </a:r>
            <a:r>
              <a:rPr dirty="0" sz="1200" spc="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for</a:t>
            </a:r>
            <a:r>
              <a:rPr dirty="0" sz="1200" spc="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test</a:t>
            </a:r>
            <a:r>
              <a:rPr dirty="0" sz="1200" spc="30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classes</a:t>
            </a:r>
            <a:r>
              <a:rPr dirty="0" sz="1200" spc="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</a:t>
            </a:r>
            <a:r>
              <a:rPr dirty="0" sz="1200" spc="3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frameworks </a:t>
            </a:r>
            <a:r>
              <a:rPr dirty="0" sz="1200">
                <a:latin typeface="Arial"/>
                <a:cs typeface="Arial"/>
              </a:rPr>
              <a:t>like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pytest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for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Python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or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JUnit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for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Java.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87660" y="2906146"/>
            <a:ext cx="383603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7205" algn="l"/>
              </a:tabLst>
            </a:pPr>
            <a:r>
              <a:rPr dirty="0" baseline="-2777" sz="3000" spc="-494">
                <a:latin typeface="Arial Black"/>
                <a:cs typeface="Arial Black"/>
              </a:rPr>
              <a:t>4.1</a:t>
            </a:r>
            <a:r>
              <a:rPr dirty="0" baseline="-2777" sz="3000">
                <a:latin typeface="Arial Black"/>
                <a:cs typeface="Arial Black"/>
              </a:rPr>
              <a:t>	</a:t>
            </a:r>
            <a:r>
              <a:rPr dirty="0" sz="2000" spc="-200">
                <a:latin typeface="Arial Black"/>
                <a:cs typeface="Arial Black"/>
              </a:rPr>
              <a:t>Generating</a:t>
            </a:r>
            <a:r>
              <a:rPr dirty="0" sz="2000" spc="-100">
                <a:latin typeface="Arial Black"/>
                <a:cs typeface="Arial Black"/>
              </a:rPr>
              <a:t> </a:t>
            </a:r>
            <a:r>
              <a:rPr dirty="0" sz="2000" spc="-190">
                <a:latin typeface="Arial Black"/>
                <a:cs typeface="Arial Black"/>
              </a:rPr>
              <a:t>Boilerplate</a:t>
            </a:r>
            <a:r>
              <a:rPr dirty="0" sz="2000" spc="-100">
                <a:latin typeface="Arial Black"/>
                <a:cs typeface="Arial Black"/>
              </a:rPr>
              <a:t> </a:t>
            </a:r>
            <a:r>
              <a:rPr dirty="0" sz="2000" spc="-130">
                <a:latin typeface="Arial Black"/>
                <a:cs typeface="Arial Black"/>
              </a:rPr>
              <a:t>Code</a:t>
            </a:r>
            <a:endParaRPr sz="2000">
              <a:latin typeface="Arial Black"/>
              <a:cs typeface="Arial Black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481097" y="8230641"/>
            <a:ext cx="1518920" cy="374650"/>
            <a:chOff x="481097" y="8230641"/>
            <a:chExt cx="1518920" cy="374650"/>
          </a:xfrm>
        </p:grpSpPr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8146" y="8230641"/>
              <a:ext cx="1331760" cy="374116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481097" y="8230641"/>
              <a:ext cx="374650" cy="374650"/>
            </a:xfrm>
            <a:custGeom>
              <a:avLst/>
              <a:gdLst/>
              <a:ahLst/>
              <a:cxnLst/>
              <a:rect l="l" t="t" r="r" b="b"/>
              <a:pathLst>
                <a:path w="374650" h="374650">
                  <a:moveTo>
                    <a:pt x="187058" y="0"/>
                  </a:moveTo>
                  <a:lnTo>
                    <a:pt x="137329" y="6681"/>
                  </a:lnTo>
                  <a:lnTo>
                    <a:pt x="92644" y="25537"/>
                  </a:lnTo>
                  <a:lnTo>
                    <a:pt x="54786" y="54786"/>
                  </a:lnTo>
                  <a:lnTo>
                    <a:pt x="25537" y="92644"/>
                  </a:lnTo>
                  <a:lnTo>
                    <a:pt x="6681" y="137329"/>
                  </a:lnTo>
                  <a:lnTo>
                    <a:pt x="0" y="187058"/>
                  </a:lnTo>
                  <a:lnTo>
                    <a:pt x="6681" y="236787"/>
                  </a:lnTo>
                  <a:lnTo>
                    <a:pt x="25537" y="281472"/>
                  </a:lnTo>
                  <a:lnTo>
                    <a:pt x="54786" y="319330"/>
                  </a:lnTo>
                  <a:lnTo>
                    <a:pt x="92644" y="348578"/>
                  </a:lnTo>
                  <a:lnTo>
                    <a:pt x="137329" y="367435"/>
                  </a:lnTo>
                  <a:lnTo>
                    <a:pt x="187058" y="374116"/>
                  </a:lnTo>
                  <a:lnTo>
                    <a:pt x="236787" y="367435"/>
                  </a:lnTo>
                  <a:lnTo>
                    <a:pt x="281472" y="348578"/>
                  </a:lnTo>
                  <a:lnTo>
                    <a:pt x="319330" y="319330"/>
                  </a:lnTo>
                  <a:lnTo>
                    <a:pt x="348578" y="281472"/>
                  </a:lnTo>
                  <a:lnTo>
                    <a:pt x="367435" y="236787"/>
                  </a:lnTo>
                  <a:lnTo>
                    <a:pt x="374116" y="187058"/>
                  </a:lnTo>
                  <a:lnTo>
                    <a:pt x="367435" y="137329"/>
                  </a:lnTo>
                  <a:lnTo>
                    <a:pt x="348578" y="92644"/>
                  </a:lnTo>
                  <a:lnTo>
                    <a:pt x="319330" y="54786"/>
                  </a:lnTo>
                  <a:lnTo>
                    <a:pt x="281472" y="25537"/>
                  </a:lnTo>
                  <a:lnTo>
                    <a:pt x="236787" y="6681"/>
                  </a:lnTo>
                  <a:lnTo>
                    <a:pt x="187058" y="0"/>
                  </a:lnTo>
                  <a:close/>
                </a:path>
              </a:pathLst>
            </a:custGeom>
            <a:solidFill>
              <a:srgbClr val="13E4E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520216" y="8724712"/>
            <a:ext cx="324358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GitHub</a:t>
            </a:r>
            <a:r>
              <a:rPr dirty="0" sz="1200" spc="29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Copilot</a:t>
            </a:r>
            <a:r>
              <a:rPr dirty="0" sz="1200" spc="29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can</a:t>
            </a:r>
            <a:r>
              <a:rPr dirty="0" sz="1200" spc="29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suggest</a:t>
            </a:r>
            <a:r>
              <a:rPr dirty="0" sz="1200" spc="29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entire</a:t>
            </a:r>
            <a:r>
              <a:rPr dirty="0" sz="1200" spc="29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test</a:t>
            </a:r>
            <a:r>
              <a:rPr dirty="0" sz="1200" spc="290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cases </a:t>
            </a:r>
            <a:r>
              <a:rPr dirty="0" sz="1200">
                <a:latin typeface="Arial"/>
                <a:cs typeface="Arial"/>
              </a:rPr>
              <a:t>based</a:t>
            </a:r>
            <a:r>
              <a:rPr dirty="0" sz="1200" spc="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on</a:t>
            </a:r>
            <a:r>
              <a:rPr dirty="0" sz="1200" spc="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description</a:t>
            </a:r>
            <a:r>
              <a:rPr dirty="0" sz="1200" spc="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provided</a:t>
            </a:r>
            <a:r>
              <a:rPr dirty="0" sz="1200" spc="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</a:t>
            </a:r>
            <a:r>
              <a:rPr dirty="0" sz="1200" spc="4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comments </a:t>
            </a:r>
            <a:r>
              <a:rPr dirty="0" sz="1200">
                <a:latin typeface="Arial"/>
                <a:cs typeface="Arial"/>
              </a:rPr>
              <a:t>or</a:t>
            </a:r>
            <a:r>
              <a:rPr dirty="0" sz="1200" spc="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based</a:t>
            </a:r>
            <a:r>
              <a:rPr dirty="0" sz="1200" spc="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on</a:t>
            </a:r>
            <a:r>
              <a:rPr dirty="0" sz="1200" spc="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function</a:t>
            </a:r>
            <a:r>
              <a:rPr dirty="0" sz="1200" spc="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signatures</a:t>
            </a:r>
            <a:r>
              <a:rPr dirty="0" sz="1200" spc="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it</a:t>
            </a:r>
            <a:r>
              <a:rPr dirty="0" sz="1200" spc="5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analyses. </a:t>
            </a:r>
            <a:r>
              <a:rPr dirty="0" sz="1200" spc="-20">
                <a:latin typeface="Arial"/>
                <a:cs typeface="Arial"/>
              </a:rPr>
              <a:t>This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can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be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particularly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useful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ensuring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that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25">
                <a:latin typeface="Arial"/>
                <a:cs typeface="Arial"/>
              </a:rPr>
              <a:t>all </a:t>
            </a:r>
            <a:r>
              <a:rPr dirty="0" sz="1200">
                <a:latin typeface="Arial"/>
                <a:cs typeface="Arial"/>
              </a:rPr>
              <a:t>potential</a:t>
            </a:r>
            <a:r>
              <a:rPr dirty="0" sz="1200" spc="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scenarios</a:t>
            </a:r>
            <a:r>
              <a:rPr dirty="0" sz="1200" spc="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are</a:t>
            </a:r>
            <a:r>
              <a:rPr dirty="0" sz="1200" spc="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covered,</a:t>
            </a:r>
            <a:r>
              <a:rPr dirty="0" sz="1200" spc="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including</a:t>
            </a:r>
            <a:r>
              <a:rPr dirty="0" sz="1200" spc="30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edge cases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that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might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not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be</a:t>
            </a:r>
            <a:r>
              <a:rPr dirty="0" sz="1200" spc="-10">
                <a:latin typeface="Arial"/>
                <a:cs typeface="Arial"/>
              </a:rPr>
              <a:t> immediately obvious.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966132" y="8724712"/>
            <a:ext cx="324294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120">
                <a:latin typeface="Arial Black"/>
                <a:cs typeface="Arial Black"/>
              </a:rPr>
              <a:t>Example:</a:t>
            </a:r>
            <a:r>
              <a:rPr dirty="0" sz="1200" spc="145">
                <a:latin typeface="Arial Black"/>
                <a:cs typeface="Arial Black"/>
              </a:rPr>
              <a:t> </a:t>
            </a:r>
            <a:r>
              <a:rPr dirty="0" sz="1200">
                <a:latin typeface="Arial"/>
                <a:cs typeface="Arial"/>
              </a:rPr>
              <a:t>Generating</a:t>
            </a:r>
            <a:r>
              <a:rPr dirty="0" sz="1200" spc="2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test</a:t>
            </a:r>
            <a:r>
              <a:rPr dirty="0" sz="1200" spc="2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cases</a:t>
            </a:r>
            <a:r>
              <a:rPr dirty="0" sz="1200" spc="2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for</a:t>
            </a:r>
            <a:r>
              <a:rPr dirty="0" sz="1200" spc="21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boundary value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 spc="-30">
                <a:latin typeface="Arial"/>
                <a:cs typeface="Arial"/>
              </a:rPr>
              <a:t>analysis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and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error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handling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paths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by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simply </a:t>
            </a:r>
            <a:r>
              <a:rPr dirty="0" sz="1200">
                <a:latin typeface="Arial"/>
                <a:cs typeface="Arial"/>
              </a:rPr>
              <a:t>describing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test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intention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</a:t>
            </a:r>
            <a:r>
              <a:rPr dirty="0" sz="1200" spc="-10">
                <a:latin typeface="Arial"/>
                <a:cs typeface="Arial"/>
              </a:rPr>
              <a:t> comment.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587660" y="8228091"/>
            <a:ext cx="457200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-2777" sz="3000" spc="-52">
                <a:latin typeface="Arial Black"/>
                <a:cs typeface="Arial Black"/>
              </a:rPr>
              <a:t>4.2</a:t>
            </a:r>
            <a:r>
              <a:rPr dirty="0" baseline="-2777" sz="3000" spc="15">
                <a:latin typeface="Arial Black"/>
                <a:cs typeface="Arial Black"/>
              </a:rPr>
              <a:t> </a:t>
            </a:r>
            <a:r>
              <a:rPr dirty="0" sz="2000" spc="-165">
                <a:latin typeface="Arial Black"/>
                <a:cs typeface="Arial Black"/>
              </a:rPr>
              <a:t>Writing</a:t>
            </a:r>
            <a:r>
              <a:rPr dirty="0" sz="2000" spc="-155">
                <a:latin typeface="Arial Black"/>
                <a:cs typeface="Arial Black"/>
              </a:rPr>
              <a:t> </a:t>
            </a:r>
            <a:r>
              <a:rPr dirty="0" sz="2000" spc="-200">
                <a:latin typeface="Arial Black"/>
                <a:cs typeface="Arial Black"/>
              </a:rPr>
              <a:t>Comprehensive</a:t>
            </a:r>
            <a:r>
              <a:rPr dirty="0" sz="2000" spc="-155">
                <a:latin typeface="Arial Black"/>
                <a:cs typeface="Arial Black"/>
              </a:rPr>
              <a:t> </a:t>
            </a:r>
            <a:r>
              <a:rPr dirty="0" sz="2000" spc="-290">
                <a:latin typeface="Arial Black"/>
                <a:cs typeface="Arial Black"/>
              </a:rPr>
              <a:t>Test</a:t>
            </a:r>
            <a:r>
              <a:rPr dirty="0" sz="2000" spc="-155">
                <a:latin typeface="Arial Black"/>
                <a:cs typeface="Arial Black"/>
              </a:rPr>
              <a:t> </a:t>
            </a:r>
            <a:r>
              <a:rPr dirty="0" sz="2000" spc="-195">
                <a:latin typeface="Arial Black"/>
                <a:cs typeface="Arial Black"/>
              </a:rPr>
              <a:t>Cases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6360" rIns="0" bIns="0" rtlCol="0" vert="horz">
            <a:spAutoFit/>
          </a:bodyPr>
          <a:lstStyle/>
          <a:p>
            <a:pPr marL="12700" marR="5080">
              <a:lnSpc>
                <a:spcPts val="3400"/>
              </a:lnSpc>
              <a:spcBef>
                <a:spcPts val="680"/>
              </a:spcBef>
            </a:pPr>
            <a:r>
              <a:rPr dirty="0" spc="-25"/>
              <a:t>Practical</a:t>
            </a:r>
            <a:r>
              <a:rPr dirty="0" spc="-200"/>
              <a:t> </a:t>
            </a:r>
            <a:r>
              <a:rPr dirty="0" spc="65"/>
              <a:t>Uses</a:t>
            </a:r>
            <a:r>
              <a:rPr dirty="0" spc="-195"/>
              <a:t> </a:t>
            </a:r>
            <a:r>
              <a:rPr dirty="0" spc="-30"/>
              <a:t>in</a:t>
            </a:r>
            <a:r>
              <a:rPr dirty="0" spc="-195"/>
              <a:t> </a:t>
            </a:r>
            <a:r>
              <a:rPr dirty="0" spc="-40"/>
              <a:t>Software </a:t>
            </a:r>
            <a:r>
              <a:rPr dirty="0" spc="-10"/>
              <a:t>Development</a:t>
            </a:r>
          </a:p>
        </p:txBody>
      </p:sp>
      <p:sp>
        <p:nvSpPr>
          <p:cNvPr id="16" name="object 16" descr=""/>
          <p:cNvSpPr/>
          <p:nvPr/>
        </p:nvSpPr>
        <p:spPr>
          <a:xfrm>
            <a:off x="481102" y="630076"/>
            <a:ext cx="906780" cy="906780"/>
          </a:xfrm>
          <a:custGeom>
            <a:avLst/>
            <a:gdLst/>
            <a:ahLst/>
            <a:cxnLst/>
            <a:rect l="l" t="t" r="r" b="b"/>
            <a:pathLst>
              <a:path w="906780" h="906780">
                <a:moveTo>
                  <a:pt x="906335" y="453174"/>
                </a:moveTo>
                <a:lnTo>
                  <a:pt x="903995" y="499508"/>
                </a:lnTo>
                <a:lnTo>
                  <a:pt x="897128" y="544503"/>
                </a:lnTo>
                <a:lnTo>
                  <a:pt x="885961" y="587933"/>
                </a:lnTo>
                <a:lnTo>
                  <a:pt x="870722" y="629568"/>
                </a:lnTo>
                <a:lnTo>
                  <a:pt x="851639" y="669182"/>
                </a:lnTo>
                <a:lnTo>
                  <a:pt x="828939" y="706547"/>
                </a:lnTo>
                <a:lnTo>
                  <a:pt x="802851" y="741433"/>
                </a:lnTo>
                <a:lnTo>
                  <a:pt x="773603" y="773615"/>
                </a:lnTo>
                <a:lnTo>
                  <a:pt x="741421" y="802864"/>
                </a:lnTo>
                <a:lnTo>
                  <a:pt x="706534" y="828952"/>
                </a:lnTo>
                <a:lnTo>
                  <a:pt x="669170" y="851652"/>
                </a:lnTo>
                <a:lnTo>
                  <a:pt x="629556" y="870735"/>
                </a:lnTo>
                <a:lnTo>
                  <a:pt x="587920" y="885974"/>
                </a:lnTo>
                <a:lnTo>
                  <a:pt x="544491" y="897141"/>
                </a:lnTo>
                <a:lnTo>
                  <a:pt x="499495" y="904008"/>
                </a:lnTo>
                <a:lnTo>
                  <a:pt x="453161" y="906348"/>
                </a:lnTo>
                <a:lnTo>
                  <a:pt x="406827" y="904008"/>
                </a:lnTo>
                <a:lnTo>
                  <a:pt x="361832" y="897141"/>
                </a:lnTo>
                <a:lnTo>
                  <a:pt x="318403" y="885974"/>
                </a:lnTo>
                <a:lnTo>
                  <a:pt x="276768" y="870735"/>
                </a:lnTo>
                <a:lnTo>
                  <a:pt x="237155" y="851652"/>
                </a:lnTo>
                <a:lnTo>
                  <a:pt x="199792" y="828952"/>
                </a:lnTo>
                <a:lnTo>
                  <a:pt x="164906" y="802864"/>
                </a:lnTo>
                <a:lnTo>
                  <a:pt x="132726" y="773615"/>
                </a:lnTo>
                <a:lnTo>
                  <a:pt x="103478" y="741433"/>
                </a:lnTo>
                <a:lnTo>
                  <a:pt x="77391" y="706547"/>
                </a:lnTo>
                <a:lnTo>
                  <a:pt x="54693" y="669182"/>
                </a:lnTo>
                <a:lnTo>
                  <a:pt x="35610" y="629568"/>
                </a:lnTo>
                <a:lnTo>
                  <a:pt x="20372" y="587933"/>
                </a:lnTo>
                <a:lnTo>
                  <a:pt x="9206" y="544503"/>
                </a:lnTo>
                <a:lnTo>
                  <a:pt x="2339" y="499508"/>
                </a:lnTo>
                <a:lnTo>
                  <a:pt x="0" y="453174"/>
                </a:lnTo>
                <a:lnTo>
                  <a:pt x="2339" y="406840"/>
                </a:lnTo>
                <a:lnTo>
                  <a:pt x="9206" y="361844"/>
                </a:lnTo>
                <a:lnTo>
                  <a:pt x="20372" y="318414"/>
                </a:lnTo>
                <a:lnTo>
                  <a:pt x="35610" y="276779"/>
                </a:lnTo>
                <a:lnTo>
                  <a:pt x="54693" y="237165"/>
                </a:lnTo>
                <a:lnTo>
                  <a:pt x="77391" y="199801"/>
                </a:lnTo>
                <a:lnTo>
                  <a:pt x="103478" y="164914"/>
                </a:lnTo>
                <a:lnTo>
                  <a:pt x="132726" y="132732"/>
                </a:lnTo>
                <a:lnTo>
                  <a:pt x="164906" y="103483"/>
                </a:lnTo>
                <a:lnTo>
                  <a:pt x="199792" y="77395"/>
                </a:lnTo>
                <a:lnTo>
                  <a:pt x="237155" y="54696"/>
                </a:lnTo>
                <a:lnTo>
                  <a:pt x="276768" y="35612"/>
                </a:lnTo>
                <a:lnTo>
                  <a:pt x="318403" y="20374"/>
                </a:lnTo>
                <a:lnTo>
                  <a:pt x="361832" y="9206"/>
                </a:lnTo>
                <a:lnTo>
                  <a:pt x="406827" y="2339"/>
                </a:lnTo>
                <a:lnTo>
                  <a:pt x="453161" y="0"/>
                </a:lnTo>
                <a:lnTo>
                  <a:pt x="499495" y="2339"/>
                </a:lnTo>
                <a:lnTo>
                  <a:pt x="544491" y="9206"/>
                </a:lnTo>
                <a:lnTo>
                  <a:pt x="587920" y="20374"/>
                </a:lnTo>
                <a:lnTo>
                  <a:pt x="629556" y="35612"/>
                </a:lnTo>
                <a:lnTo>
                  <a:pt x="669170" y="54696"/>
                </a:lnTo>
                <a:lnTo>
                  <a:pt x="706534" y="77395"/>
                </a:lnTo>
                <a:lnTo>
                  <a:pt x="741421" y="103483"/>
                </a:lnTo>
                <a:lnTo>
                  <a:pt x="773603" y="132732"/>
                </a:lnTo>
                <a:lnTo>
                  <a:pt x="802851" y="164914"/>
                </a:lnTo>
                <a:lnTo>
                  <a:pt x="828939" y="199801"/>
                </a:lnTo>
                <a:lnTo>
                  <a:pt x="851639" y="237165"/>
                </a:lnTo>
                <a:lnTo>
                  <a:pt x="870722" y="276779"/>
                </a:lnTo>
                <a:lnTo>
                  <a:pt x="885961" y="318414"/>
                </a:lnTo>
                <a:lnTo>
                  <a:pt x="897128" y="361844"/>
                </a:lnTo>
                <a:lnTo>
                  <a:pt x="903995" y="406840"/>
                </a:lnTo>
                <a:lnTo>
                  <a:pt x="906335" y="453174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719223" y="653068"/>
            <a:ext cx="416559" cy="787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320">
                <a:latin typeface="Arial Black"/>
                <a:cs typeface="Arial Black"/>
              </a:rPr>
              <a:t>4</a:t>
            </a:r>
            <a:endParaRPr sz="5000">
              <a:latin typeface="Arial Black"/>
              <a:cs typeface="Arial Black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1222044" y="4847133"/>
            <a:ext cx="5116195" cy="3039110"/>
            <a:chOff x="1222044" y="4847133"/>
            <a:chExt cx="5116195" cy="3039110"/>
          </a:xfrm>
        </p:grpSpPr>
        <p:pic>
          <p:nvPicPr>
            <p:cNvPr id="19" name="object 1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6300" y="4847133"/>
              <a:ext cx="4161916" cy="2850032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1701788" y="4852619"/>
              <a:ext cx="4150995" cy="2839085"/>
            </a:xfrm>
            <a:custGeom>
              <a:avLst/>
              <a:gdLst/>
              <a:ahLst/>
              <a:cxnLst/>
              <a:rect l="l" t="t" r="r" b="b"/>
              <a:pathLst>
                <a:path w="4150995" h="2839084">
                  <a:moveTo>
                    <a:pt x="4010723" y="0"/>
                  </a:moveTo>
                  <a:lnTo>
                    <a:pt x="140207" y="0"/>
                  </a:lnTo>
                  <a:lnTo>
                    <a:pt x="95936" y="7160"/>
                  </a:lnTo>
                  <a:lnTo>
                    <a:pt x="57453" y="27090"/>
                  </a:lnTo>
                  <a:lnTo>
                    <a:pt x="27085" y="57461"/>
                  </a:lnTo>
                  <a:lnTo>
                    <a:pt x="7159" y="95947"/>
                  </a:lnTo>
                  <a:lnTo>
                    <a:pt x="0" y="140220"/>
                  </a:lnTo>
                  <a:lnTo>
                    <a:pt x="0" y="2698851"/>
                  </a:lnTo>
                  <a:lnTo>
                    <a:pt x="7159" y="2743118"/>
                  </a:lnTo>
                  <a:lnTo>
                    <a:pt x="27085" y="2781600"/>
                  </a:lnTo>
                  <a:lnTo>
                    <a:pt x="57453" y="2811970"/>
                  </a:lnTo>
                  <a:lnTo>
                    <a:pt x="95936" y="2831899"/>
                  </a:lnTo>
                  <a:lnTo>
                    <a:pt x="140207" y="2839059"/>
                  </a:lnTo>
                  <a:lnTo>
                    <a:pt x="4010723" y="2839059"/>
                  </a:lnTo>
                  <a:lnTo>
                    <a:pt x="4054996" y="2831899"/>
                  </a:lnTo>
                  <a:lnTo>
                    <a:pt x="4056153" y="2831299"/>
                  </a:lnTo>
                  <a:lnTo>
                    <a:pt x="140207" y="2831299"/>
                  </a:lnTo>
                  <a:lnTo>
                    <a:pt x="98386" y="2824536"/>
                  </a:lnTo>
                  <a:lnTo>
                    <a:pt x="62033" y="2805712"/>
                  </a:lnTo>
                  <a:lnTo>
                    <a:pt x="33346" y="2777025"/>
                  </a:lnTo>
                  <a:lnTo>
                    <a:pt x="14522" y="2740672"/>
                  </a:lnTo>
                  <a:lnTo>
                    <a:pt x="7759" y="2698851"/>
                  </a:lnTo>
                  <a:lnTo>
                    <a:pt x="7759" y="140220"/>
                  </a:lnTo>
                  <a:lnTo>
                    <a:pt x="14522" y="98398"/>
                  </a:lnTo>
                  <a:lnTo>
                    <a:pt x="33346" y="62042"/>
                  </a:lnTo>
                  <a:lnTo>
                    <a:pt x="62033" y="33351"/>
                  </a:lnTo>
                  <a:lnTo>
                    <a:pt x="98386" y="14524"/>
                  </a:lnTo>
                  <a:lnTo>
                    <a:pt x="140207" y="7759"/>
                  </a:lnTo>
                  <a:lnTo>
                    <a:pt x="4056153" y="7759"/>
                  </a:lnTo>
                  <a:lnTo>
                    <a:pt x="4054996" y="7160"/>
                  </a:lnTo>
                  <a:lnTo>
                    <a:pt x="4010723" y="0"/>
                  </a:lnTo>
                  <a:close/>
                </a:path>
                <a:path w="4150995" h="2839084">
                  <a:moveTo>
                    <a:pt x="4056153" y="7759"/>
                  </a:moveTo>
                  <a:lnTo>
                    <a:pt x="4010723" y="7759"/>
                  </a:lnTo>
                  <a:lnTo>
                    <a:pt x="4052545" y="14524"/>
                  </a:lnTo>
                  <a:lnTo>
                    <a:pt x="4088902" y="33351"/>
                  </a:lnTo>
                  <a:lnTo>
                    <a:pt x="4117593" y="62042"/>
                  </a:lnTo>
                  <a:lnTo>
                    <a:pt x="4136420" y="98398"/>
                  </a:lnTo>
                  <a:lnTo>
                    <a:pt x="4143184" y="140220"/>
                  </a:lnTo>
                  <a:lnTo>
                    <a:pt x="4143184" y="2698851"/>
                  </a:lnTo>
                  <a:lnTo>
                    <a:pt x="4136420" y="2740672"/>
                  </a:lnTo>
                  <a:lnTo>
                    <a:pt x="4117593" y="2777025"/>
                  </a:lnTo>
                  <a:lnTo>
                    <a:pt x="4088902" y="2805712"/>
                  </a:lnTo>
                  <a:lnTo>
                    <a:pt x="4052545" y="2824536"/>
                  </a:lnTo>
                  <a:lnTo>
                    <a:pt x="4010723" y="2831299"/>
                  </a:lnTo>
                  <a:lnTo>
                    <a:pt x="4056153" y="2831299"/>
                  </a:lnTo>
                  <a:lnTo>
                    <a:pt x="4093482" y="2811970"/>
                  </a:lnTo>
                  <a:lnTo>
                    <a:pt x="4123853" y="2781600"/>
                  </a:lnTo>
                  <a:lnTo>
                    <a:pt x="4143783" y="2743118"/>
                  </a:lnTo>
                  <a:lnTo>
                    <a:pt x="4150944" y="2698851"/>
                  </a:lnTo>
                  <a:lnTo>
                    <a:pt x="4150944" y="140220"/>
                  </a:lnTo>
                  <a:lnTo>
                    <a:pt x="4143783" y="95947"/>
                  </a:lnTo>
                  <a:lnTo>
                    <a:pt x="4123853" y="57461"/>
                  </a:lnTo>
                  <a:lnTo>
                    <a:pt x="4093482" y="27090"/>
                  </a:lnTo>
                  <a:lnTo>
                    <a:pt x="4056153" y="77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705432" y="4856276"/>
              <a:ext cx="4144010" cy="2832100"/>
            </a:xfrm>
            <a:custGeom>
              <a:avLst/>
              <a:gdLst/>
              <a:ahLst/>
              <a:cxnLst/>
              <a:rect l="l" t="t" r="r" b="b"/>
              <a:pathLst>
                <a:path w="4144010" h="2832100">
                  <a:moveTo>
                    <a:pt x="4143629" y="136334"/>
                  </a:moveTo>
                  <a:lnTo>
                    <a:pt x="4136669" y="93294"/>
                  </a:lnTo>
                  <a:lnTo>
                    <a:pt x="4135882" y="91782"/>
                  </a:lnTo>
                  <a:lnTo>
                    <a:pt x="4135882" y="136334"/>
                  </a:lnTo>
                  <a:lnTo>
                    <a:pt x="4135882" y="791794"/>
                  </a:lnTo>
                  <a:lnTo>
                    <a:pt x="4135882" y="2039975"/>
                  </a:lnTo>
                  <a:lnTo>
                    <a:pt x="4135882" y="2695410"/>
                  </a:lnTo>
                  <a:lnTo>
                    <a:pt x="4125760" y="2745422"/>
                  </a:lnTo>
                  <a:lnTo>
                    <a:pt x="4098175" y="2786291"/>
                  </a:lnTo>
                  <a:lnTo>
                    <a:pt x="4057294" y="2813875"/>
                  </a:lnTo>
                  <a:lnTo>
                    <a:pt x="4007294" y="2823984"/>
                  </a:lnTo>
                  <a:lnTo>
                    <a:pt x="3352114" y="2823984"/>
                  </a:lnTo>
                  <a:lnTo>
                    <a:pt x="3366871" y="2822791"/>
                  </a:lnTo>
                  <a:lnTo>
                    <a:pt x="3413048" y="2816529"/>
                  </a:lnTo>
                  <a:lnTo>
                    <a:pt x="3458426" y="2807868"/>
                  </a:lnTo>
                  <a:lnTo>
                    <a:pt x="3502939" y="2796895"/>
                  </a:lnTo>
                  <a:lnTo>
                    <a:pt x="3546525" y="2783662"/>
                  </a:lnTo>
                  <a:lnTo>
                    <a:pt x="3589096" y="2768231"/>
                  </a:lnTo>
                  <a:lnTo>
                    <a:pt x="3630599" y="2750667"/>
                  </a:lnTo>
                  <a:lnTo>
                    <a:pt x="3670973" y="2731058"/>
                  </a:lnTo>
                  <a:lnTo>
                    <a:pt x="3710152" y="2709456"/>
                  </a:lnTo>
                  <a:lnTo>
                    <a:pt x="3748049" y="2685910"/>
                  </a:lnTo>
                  <a:lnTo>
                    <a:pt x="3784625" y="2660523"/>
                  </a:lnTo>
                  <a:lnTo>
                    <a:pt x="3819804" y="2633319"/>
                  </a:lnTo>
                  <a:lnTo>
                    <a:pt x="3853523" y="2604401"/>
                  </a:lnTo>
                  <a:lnTo>
                    <a:pt x="3885692" y="2573820"/>
                  </a:lnTo>
                  <a:lnTo>
                    <a:pt x="3916286" y="2541638"/>
                  </a:lnTo>
                  <a:lnTo>
                    <a:pt x="3945204" y="2507919"/>
                  </a:lnTo>
                  <a:lnTo>
                    <a:pt x="3972395" y="2472753"/>
                  </a:lnTo>
                  <a:lnTo>
                    <a:pt x="3997795" y="2436177"/>
                  </a:lnTo>
                  <a:lnTo>
                    <a:pt x="4021328" y="2398268"/>
                  </a:lnTo>
                  <a:lnTo>
                    <a:pt x="4042930" y="2359088"/>
                  </a:lnTo>
                  <a:lnTo>
                    <a:pt x="4062552" y="2318715"/>
                  </a:lnTo>
                  <a:lnTo>
                    <a:pt x="4080103" y="2277211"/>
                  </a:lnTo>
                  <a:lnTo>
                    <a:pt x="4095534" y="2234641"/>
                  </a:lnTo>
                  <a:lnTo>
                    <a:pt x="4108767" y="2191054"/>
                  </a:lnTo>
                  <a:lnTo>
                    <a:pt x="4119740" y="2146541"/>
                  </a:lnTo>
                  <a:lnTo>
                    <a:pt x="4128401" y="2101164"/>
                  </a:lnTo>
                  <a:lnTo>
                    <a:pt x="4134662" y="2054987"/>
                  </a:lnTo>
                  <a:lnTo>
                    <a:pt x="4135882" y="2039975"/>
                  </a:lnTo>
                  <a:lnTo>
                    <a:pt x="4135882" y="791794"/>
                  </a:lnTo>
                  <a:lnTo>
                    <a:pt x="4128401" y="730592"/>
                  </a:lnTo>
                  <a:lnTo>
                    <a:pt x="4119740" y="685215"/>
                  </a:lnTo>
                  <a:lnTo>
                    <a:pt x="4108767" y="640702"/>
                  </a:lnTo>
                  <a:lnTo>
                    <a:pt x="4095534" y="597128"/>
                  </a:lnTo>
                  <a:lnTo>
                    <a:pt x="4080103" y="554545"/>
                  </a:lnTo>
                  <a:lnTo>
                    <a:pt x="4062552" y="513041"/>
                  </a:lnTo>
                  <a:lnTo>
                    <a:pt x="4042930" y="472668"/>
                  </a:lnTo>
                  <a:lnTo>
                    <a:pt x="4021328" y="433489"/>
                  </a:lnTo>
                  <a:lnTo>
                    <a:pt x="3997795" y="395592"/>
                  </a:lnTo>
                  <a:lnTo>
                    <a:pt x="3972395" y="359016"/>
                  </a:lnTo>
                  <a:lnTo>
                    <a:pt x="3945204" y="323837"/>
                  </a:lnTo>
                  <a:lnTo>
                    <a:pt x="3916286" y="290131"/>
                  </a:lnTo>
                  <a:lnTo>
                    <a:pt x="3885692" y="257949"/>
                  </a:lnTo>
                  <a:lnTo>
                    <a:pt x="3853523" y="227355"/>
                  </a:lnTo>
                  <a:lnTo>
                    <a:pt x="3819804" y="198437"/>
                  </a:lnTo>
                  <a:lnTo>
                    <a:pt x="3784625" y="171246"/>
                  </a:lnTo>
                  <a:lnTo>
                    <a:pt x="3748049" y="145846"/>
                  </a:lnTo>
                  <a:lnTo>
                    <a:pt x="3710152" y="122313"/>
                  </a:lnTo>
                  <a:lnTo>
                    <a:pt x="3670973" y="100711"/>
                  </a:lnTo>
                  <a:lnTo>
                    <a:pt x="3630599" y="81089"/>
                  </a:lnTo>
                  <a:lnTo>
                    <a:pt x="3589096" y="63538"/>
                  </a:lnTo>
                  <a:lnTo>
                    <a:pt x="3546525" y="48107"/>
                  </a:lnTo>
                  <a:lnTo>
                    <a:pt x="3502939" y="34874"/>
                  </a:lnTo>
                  <a:lnTo>
                    <a:pt x="3458426" y="23901"/>
                  </a:lnTo>
                  <a:lnTo>
                    <a:pt x="3413048" y="15240"/>
                  </a:lnTo>
                  <a:lnTo>
                    <a:pt x="3366871" y="8978"/>
                  </a:lnTo>
                  <a:lnTo>
                    <a:pt x="3351796" y="7759"/>
                  </a:lnTo>
                  <a:lnTo>
                    <a:pt x="4007294" y="7759"/>
                  </a:lnTo>
                  <a:lnTo>
                    <a:pt x="4057294" y="17881"/>
                  </a:lnTo>
                  <a:lnTo>
                    <a:pt x="4098175" y="45466"/>
                  </a:lnTo>
                  <a:lnTo>
                    <a:pt x="4125760" y="86347"/>
                  </a:lnTo>
                  <a:lnTo>
                    <a:pt x="4135882" y="136334"/>
                  </a:lnTo>
                  <a:lnTo>
                    <a:pt x="4135882" y="91782"/>
                  </a:lnTo>
                  <a:lnTo>
                    <a:pt x="4117289" y="55880"/>
                  </a:lnTo>
                  <a:lnTo>
                    <a:pt x="4087761" y="26352"/>
                  </a:lnTo>
                  <a:lnTo>
                    <a:pt x="4051884" y="7759"/>
                  </a:lnTo>
                  <a:lnTo>
                    <a:pt x="4007294" y="0"/>
                  </a:lnTo>
                  <a:lnTo>
                    <a:pt x="791845" y="0"/>
                  </a:lnTo>
                  <a:lnTo>
                    <a:pt x="791845" y="7759"/>
                  </a:lnTo>
                  <a:lnTo>
                    <a:pt x="791527" y="7797"/>
                  </a:lnTo>
                  <a:lnTo>
                    <a:pt x="791527" y="2823984"/>
                  </a:lnTo>
                  <a:lnTo>
                    <a:pt x="136334" y="2823984"/>
                  </a:lnTo>
                  <a:lnTo>
                    <a:pt x="86334" y="2813875"/>
                  </a:lnTo>
                  <a:lnTo>
                    <a:pt x="45466" y="2786291"/>
                  </a:lnTo>
                  <a:lnTo>
                    <a:pt x="17881" y="2745422"/>
                  </a:lnTo>
                  <a:lnTo>
                    <a:pt x="7759" y="2695410"/>
                  </a:lnTo>
                  <a:lnTo>
                    <a:pt x="7759" y="2040089"/>
                  </a:lnTo>
                  <a:lnTo>
                    <a:pt x="8966" y="2054987"/>
                  </a:lnTo>
                  <a:lnTo>
                    <a:pt x="15240" y="2101164"/>
                  </a:lnTo>
                  <a:lnTo>
                    <a:pt x="23888" y="2146541"/>
                  </a:lnTo>
                  <a:lnTo>
                    <a:pt x="34861" y="2191054"/>
                  </a:lnTo>
                  <a:lnTo>
                    <a:pt x="48107" y="2234641"/>
                  </a:lnTo>
                  <a:lnTo>
                    <a:pt x="63525" y="2277211"/>
                  </a:lnTo>
                  <a:lnTo>
                    <a:pt x="81089" y="2318715"/>
                  </a:lnTo>
                  <a:lnTo>
                    <a:pt x="100698" y="2359088"/>
                  </a:lnTo>
                  <a:lnTo>
                    <a:pt x="122313" y="2398268"/>
                  </a:lnTo>
                  <a:lnTo>
                    <a:pt x="145846" y="2436177"/>
                  </a:lnTo>
                  <a:lnTo>
                    <a:pt x="171246" y="2472753"/>
                  </a:lnTo>
                  <a:lnTo>
                    <a:pt x="198437" y="2507919"/>
                  </a:lnTo>
                  <a:lnTo>
                    <a:pt x="227355" y="2541638"/>
                  </a:lnTo>
                  <a:lnTo>
                    <a:pt x="257937" y="2573820"/>
                  </a:lnTo>
                  <a:lnTo>
                    <a:pt x="290118" y="2604401"/>
                  </a:lnTo>
                  <a:lnTo>
                    <a:pt x="323837" y="2633319"/>
                  </a:lnTo>
                  <a:lnTo>
                    <a:pt x="359016" y="2660523"/>
                  </a:lnTo>
                  <a:lnTo>
                    <a:pt x="395579" y="2685910"/>
                  </a:lnTo>
                  <a:lnTo>
                    <a:pt x="433489" y="2709456"/>
                  </a:lnTo>
                  <a:lnTo>
                    <a:pt x="472668" y="2731058"/>
                  </a:lnTo>
                  <a:lnTo>
                    <a:pt x="513041" y="2750667"/>
                  </a:lnTo>
                  <a:lnTo>
                    <a:pt x="554545" y="2768231"/>
                  </a:lnTo>
                  <a:lnTo>
                    <a:pt x="597128" y="2783662"/>
                  </a:lnTo>
                  <a:lnTo>
                    <a:pt x="640702" y="2796895"/>
                  </a:lnTo>
                  <a:lnTo>
                    <a:pt x="685215" y="2807868"/>
                  </a:lnTo>
                  <a:lnTo>
                    <a:pt x="730592" y="2816529"/>
                  </a:lnTo>
                  <a:lnTo>
                    <a:pt x="776782" y="2822791"/>
                  </a:lnTo>
                  <a:lnTo>
                    <a:pt x="791527" y="2823984"/>
                  </a:lnTo>
                  <a:lnTo>
                    <a:pt x="791527" y="7797"/>
                  </a:lnTo>
                  <a:lnTo>
                    <a:pt x="730592" y="15240"/>
                  </a:lnTo>
                  <a:lnTo>
                    <a:pt x="685215" y="23901"/>
                  </a:lnTo>
                  <a:lnTo>
                    <a:pt x="640702" y="34874"/>
                  </a:lnTo>
                  <a:lnTo>
                    <a:pt x="597128" y="48107"/>
                  </a:lnTo>
                  <a:lnTo>
                    <a:pt x="554545" y="63538"/>
                  </a:lnTo>
                  <a:lnTo>
                    <a:pt x="513041" y="81089"/>
                  </a:lnTo>
                  <a:lnTo>
                    <a:pt x="472668" y="100711"/>
                  </a:lnTo>
                  <a:lnTo>
                    <a:pt x="433489" y="122313"/>
                  </a:lnTo>
                  <a:lnTo>
                    <a:pt x="395579" y="145846"/>
                  </a:lnTo>
                  <a:lnTo>
                    <a:pt x="359016" y="171246"/>
                  </a:lnTo>
                  <a:lnTo>
                    <a:pt x="323837" y="198437"/>
                  </a:lnTo>
                  <a:lnTo>
                    <a:pt x="290118" y="227355"/>
                  </a:lnTo>
                  <a:lnTo>
                    <a:pt x="257937" y="257949"/>
                  </a:lnTo>
                  <a:lnTo>
                    <a:pt x="227355" y="290131"/>
                  </a:lnTo>
                  <a:lnTo>
                    <a:pt x="198437" y="323837"/>
                  </a:lnTo>
                  <a:lnTo>
                    <a:pt x="171246" y="359016"/>
                  </a:lnTo>
                  <a:lnTo>
                    <a:pt x="145846" y="395592"/>
                  </a:lnTo>
                  <a:lnTo>
                    <a:pt x="122313" y="433489"/>
                  </a:lnTo>
                  <a:lnTo>
                    <a:pt x="100698" y="472668"/>
                  </a:lnTo>
                  <a:lnTo>
                    <a:pt x="81089" y="513041"/>
                  </a:lnTo>
                  <a:lnTo>
                    <a:pt x="63525" y="554545"/>
                  </a:lnTo>
                  <a:lnTo>
                    <a:pt x="48107" y="597128"/>
                  </a:lnTo>
                  <a:lnTo>
                    <a:pt x="34861" y="640702"/>
                  </a:lnTo>
                  <a:lnTo>
                    <a:pt x="23888" y="685215"/>
                  </a:lnTo>
                  <a:lnTo>
                    <a:pt x="15240" y="730592"/>
                  </a:lnTo>
                  <a:lnTo>
                    <a:pt x="8966" y="776770"/>
                  </a:lnTo>
                  <a:lnTo>
                    <a:pt x="7759" y="791679"/>
                  </a:lnTo>
                  <a:lnTo>
                    <a:pt x="7759" y="136334"/>
                  </a:lnTo>
                  <a:lnTo>
                    <a:pt x="17881" y="86347"/>
                  </a:lnTo>
                  <a:lnTo>
                    <a:pt x="45466" y="45466"/>
                  </a:lnTo>
                  <a:lnTo>
                    <a:pt x="86334" y="17881"/>
                  </a:lnTo>
                  <a:lnTo>
                    <a:pt x="136334" y="7759"/>
                  </a:lnTo>
                  <a:lnTo>
                    <a:pt x="791845" y="7759"/>
                  </a:lnTo>
                  <a:lnTo>
                    <a:pt x="791845" y="0"/>
                  </a:lnTo>
                  <a:lnTo>
                    <a:pt x="136334" y="0"/>
                  </a:lnTo>
                  <a:lnTo>
                    <a:pt x="93294" y="6972"/>
                  </a:lnTo>
                  <a:lnTo>
                    <a:pt x="55867" y="26352"/>
                  </a:lnTo>
                  <a:lnTo>
                    <a:pt x="26339" y="55880"/>
                  </a:lnTo>
                  <a:lnTo>
                    <a:pt x="6959" y="93294"/>
                  </a:lnTo>
                  <a:lnTo>
                    <a:pt x="0" y="136334"/>
                  </a:lnTo>
                  <a:lnTo>
                    <a:pt x="0" y="2695410"/>
                  </a:lnTo>
                  <a:lnTo>
                    <a:pt x="6959" y="2738463"/>
                  </a:lnTo>
                  <a:lnTo>
                    <a:pt x="26339" y="2775877"/>
                  </a:lnTo>
                  <a:lnTo>
                    <a:pt x="55867" y="2805404"/>
                  </a:lnTo>
                  <a:lnTo>
                    <a:pt x="93294" y="2824784"/>
                  </a:lnTo>
                  <a:lnTo>
                    <a:pt x="136334" y="2831744"/>
                  </a:lnTo>
                  <a:lnTo>
                    <a:pt x="4007294" y="2831744"/>
                  </a:lnTo>
                  <a:lnTo>
                    <a:pt x="4050347" y="2824784"/>
                  </a:lnTo>
                  <a:lnTo>
                    <a:pt x="4051884" y="2823984"/>
                  </a:lnTo>
                  <a:lnTo>
                    <a:pt x="4087761" y="2805404"/>
                  </a:lnTo>
                  <a:lnTo>
                    <a:pt x="4117289" y="2775877"/>
                  </a:lnTo>
                  <a:lnTo>
                    <a:pt x="4136669" y="2738463"/>
                  </a:lnTo>
                  <a:lnTo>
                    <a:pt x="4143629" y="2695410"/>
                  </a:lnTo>
                  <a:lnTo>
                    <a:pt x="4143629" y="136334"/>
                  </a:lnTo>
                  <a:close/>
                </a:path>
              </a:pathLst>
            </a:custGeom>
            <a:solidFill>
              <a:srgbClr val="1D1D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716519" y="4867365"/>
              <a:ext cx="4121785" cy="2809875"/>
            </a:xfrm>
            <a:custGeom>
              <a:avLst/>
              <a:gdLst/>
              <a:ahLst/>
              <a:cxnLst/>
              <a:rect l="l" t="t" r="r" b="b"/>
              <a:pathLst>
                <a:path w="4121785" h="2809875">
                  <a:moveTo>
                    <a:pt x="3996778" y="0"/>
                  </a:moveTo>
                  <a:lnTo>
                    <a:pt x="124701" y="0"/>
                  </a:lnTo>
                  <a:lnTo>
                    <a:pt x="76209" y="9813"/>
                  </a:lnTo>
                  <a:lnTo>
                    <a:pt x="36566" y="36560"/>
                  </a:lnTo>
                  <a:lnTo>
                    <a:pt x="9815" y="76198"/>
                  </a:lnTo>
                  <a:lnTo>
                    <a:pt x="0" y="124688"/>
                  </a:lnTo>
                  <a:lnTo>
                    <a:pt x="0" y="2684881"/>
                  </a:lnTo>
                  <a:lnTo>
                    <a:pt x="9815" y="2733371"/>
                  </a:lnTo>
                  <a:lnTo>
                    <a:pt x="36566" y="2773010"/>
                  </a:lnTo>
                  <a:lnTo>
                    <a:pt x="76209" y="2799756"/>
                  </a:lnTo>
                  <a:lnTo>
                    <a:pt x="124701" y="2809570"/>
                  </a:lnTo>
                  <a:lnTo>
                    <a:pt x="3996778" y="2809570"/>
                  </a:lnTo>
                  <a:lnTo>
                    <a:pt x="4015918" y="2805696"/>
                  </a:lnTo>
                  <a:lnTo>
                    <a:pt x="124701" y="2805696"/>
                  </a:lnTo>
                  <a:lnTo>
                    <a:pt x="77716" y="2796186"/>
                  </a:lnTo>
                  <a:lnTo>
                    <a:pt x="39309" y="2770268"/>
                  </a:lnTo>
                  <a:lnTo>
                    <a:pt x="13394" y="2731860"/>
                  </a:lnTo>
                  <a:lnTo>
                    <a:pt x="3886" y="2684881"/>
                  </a:lnTo>
                  <a:lnTo>
                    <a:pt x="3886" y="124688"/>
                  </a:lnTo>
                  <a:lnTo>
                    <a:pt x="13394" y="77709"/>
                  </a:lnTo>
                  <a:lnTo>
                    <a:pt x="39309" y="39301"/>
                  </a:lnTo>
                  <a:lnTo>
                    <a:pt x="77716" y="13383"/>
                  </a:lnTo>
                  <a:lnTo>
                    <a:pt x="124701" y="3873"/>
                  </a:lnTo>
                  <a:lnTo>
                    <a:pt x="4015918" y="3873"/>
                  </a:lnTo>
                  <a:lnTo>
                    <a:pt x="3996778" y="0"/>
                  </a:lnTo>
                  <a:close/>
                </a:path>
                <a:path w="4121785" h="2809875">
                  <a:moveTo>
                    <a:pt x="4015918" y="3873"/>
                  </a:moveTo>
                  <a:lnTo>
                    <a:pt x="3996778" y="3873"/>
                  </a:lnTo>
                  <a:lnTo>
                    <a:pt x="4043757" y="13383"/>
                  </a:lnTo>
                  <a:lnTo>
                    <a:pt x="4082165" y="39301"/>
                  </a:lnTo>
                  <a:lnTo>
                    <a:pt x="4108083" y="77709"/>
                  </a:lnTo>
                  <a:lnTo>
                    <a:pt x="4117594" y="124688"/>
                  </a:lnTo>
                  <a:lnTo>
                    <a:pt x="4117594" y="2684881"/>
                  </a:lnTo>
                  <a:lnTo>
                    <a:pt x="4108083" y="2731860"/>
                  </a:lnTo>
                  <a:lnTo>
                    <a:pt x="4082165" y="2770268"/>
                  </a:lnTo>
                  <a:lnTo>
                    <a:pt x="4043757" y="2796186"/>
                  </a:lnTo>
                  <a:lnTo>
                    <a:pt x="3996778" y="2805696"/>
                  </a:lnTo>
                  <a:lnTo>
                    <a:pt x="4015918" y="2805696"/>
                  </a:lnTo>
                  <a:lnTo>
                    <a:pt x="4045268" y="2799756"/>
                  </a:lnTo>
                  <a:lnTo>
                    <a:pt x="4084907" y="2773010"/>
                  </a:lnTo>
                  <a:lnTo>
                    <a:pt x="4111653" y="2733371"/>
                  </a:lnTo>
                  <a:lnTo>
                    <a:pt x="4121467" y="2684881"/>
                  </a:lnTo>
                  <a:lnTo>
                    <a:pt x="4121467" y="124688"/>
                  </a:lnTo>
                  <a:lnTo>
                    <a:pt x="4111653" y="76198"/>
                  </a:lnTo>
                  <a:lnTo>
                    <a:pt x="4084907" y="36560"/>
                  </a:lnTo>
                  <a:lnTo>
                    <a:pt x="4045268" y="9813"/>
                  </a:lnTo>
                  <a:lnTo>
                    <a:pt x="4015918" y="38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718462" y="4869294"/>
              <a:ext cx="4117975" cy="2729230"/>
            </a:xfrm>
            <a:custGeom>
              <a:avLst/>
              <a:gdLst/>
              <a:ahLst/>
              <a:cxnLst/>
              <a:rect l="l" t="t" r="r" b="b"/>
              <a:pathLst>
                <a:path w="4117975" h="2729229">
                  <a:moveTo>
                    <a:pt x="4001846" y="0"/>
                  </a:moveTo>
                  <a:lnTo>
                    <a:pt x="115735" y="0"/>
                  </a:lnTo>
                  <a:lnTo>
                    <a:pt x="70728" y="9369"/>
                  </a:lnTo>
                  <a:lnTo>
                    <a:pt x="33935" y="34905"/>
                  </a:lnTo>
                  <a:lnTo>
                    <a:pt x="9109" y="72748"/>
                  </a:lnTo>
                  <a:lnTo>
                    <a:pt x="0" y="119037"/>
                  </a:lnTo>
                  <a:lnTo>
                    <a:pt x="0" y="2728937"/>
                  </a:lnTo>
                  <a:lnTo>
                    <a:pt x="4117594" y="2728937"/>
                  </a:lnTo>
                  <a:lnTo>
                    <a:pt x="4117594" y="119037"/>
                  </a:lnTo>
                  <a:lnTo>
                    <a:pt x="4108484" y="72748"/>
                  </a:lnTo>
                  <a:lnTo>
                    <a:pt x="4083656" y="34905"/>
                  </a:lnTo>
                  <a:lnTo>
                    <a:pt x="4046860" y="9369"/>
                  </a:lnTo>
                  <a:lnTo>
                    <a:pt x="4001846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22044" y="7597978"/>
              <a:ext cx="5115915" cy="78625"/>
            </a:xfrm>
            <a:prstGeom prst="rect">
              <a:avLst/>
            </a:prstGeom>
          </p:spPr>
        </p:pic>
        <p:sp>
          <p:nvSpPr>
            <p:cNvPr id="25" name="object 25" descr=""/>
            <p:cNvSpPr/>
            <p:nvPr/>
          </p:nvSpPr>
          <p:spPr>
            <a:xfrm>
              <a:off x="1222047" y="7597749"/>
              <a:ext cx="5116195" cy="635"/>
            </a:xfrm>
            <a:custGeom>
              <a:avLst/>
              <a:gdLst/>
              <a:ahLst/>
              <a:cxnLst/>
              <a:rect l="l" t="t" r="r" b="b"/>
              <a:pathLst>
                <a:path w="5116195" h="634">
                  <a:moveTo>
                    <a:pt x="5115902" y="0"/>
                  </a:moveTo>
                  <a:lnTo>
                    <a:pt x="0" y="0"/>
                  </a:lnTo>
                  <a:lnTo>
                    <a:pt x="0" y="482"/>
                  </a:lnTo>
                  <a:lnTo>
                    <a:pt x="5115902" y="482"/>
                  </a:lnTo>
                  <a:lnTo>
                    <a:pt x="5115902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1797050" y="5009019"/>
              <a:ext cx="3966210" cy="2428240"/>
            </a:xfrm>
            <a:custGeom>
              <a:avLst/>
              <a:gdLst/>
              <a:ahLst/>
              <a:cxnLst/>
              <a:rect l="l" t="t" r="r" b="b"/>
              <a:pathLst>
                <a:path w="3966210" h="2428240">
                  <a:moveTo>
                    <a:pt x="3965892" y="0"/>
                  </a:moveTo>
                  <a:lnTo>
                    <a:pt x="0" y="0"/>
                  </a:lnTo>
                  <a:lnTo>
                    <a:pt x="0" y="2428024"/>
                  </a:lnTo>
                  <a:lnTo>
                    <a:pt x="3965892" y="2428024"/>
                  </a:lnTo>
                  <a:lnTo>
                    <a:pt x="39658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3800966" y="4869303"/>
              <a:ext cx="2035175" cy="2653665"/>
            </a:xfrm>
            <a:custGeom>
              <a:avLst/>
              <a:gdLst/>
              <a:ahLst/>
              <a:cxnLst/>
              <a:rect l="l" t="t" r="r" b="b"/>
              <a:pathLst>
                <a:path w="2035175" h="2653665">
                  <a:moveTo>
                    <a:pt x="1919351" y="0"/>
                  </a:moveTo>
                  <a:lnTo>
                    <a:pt x="758113" y="0"/>
                  </a:lnTo>
                  <a:lnTo>
                    <a:pt x="0" y="2653398"/>
                  </a:lnTo>
                  <a:lnTo>
                    <a:pt x="2035086" y="2653398"/>
                  </a:lnTo>
                  <a:lnTo>
                    <a:pt x="2035086" y="115735"/>
                  </a:lnTo>
                  <a:lnTo>
                    <a:pt x="2025976" y="70728"/>
                  </a:lnTo>
                  <a:lnTo>
                    <a:pt x="2001150" y="33935"/>
                  </a:lnTo>
                  <a:lnTo>
                    <a:pt x="1964357" y="9109"/>
                  </a:lnTo>
                  <a:lnTo>
                    <a:pt x="19193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22044" y="7676604"/>
              <a:ext cx="5115915" cy="209334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97062" y="5009020"/>
              <a:ext cx="3965714" cy="2428011"/>
            </a:xfrm>
            <a:prstGeom prst="rect">
              <a:avLst/>
            </a:prstGeom>
          </p:spPr>
        </p:pic>
      </p:grpSp>
      <p:grpSp>
        <p:nvGrpSpPr>
          <p:cNvPr id="30" name="object 30" descr=""/>
          <p:cNvGrpSpPr/>
          <p:nvPr/>
        </p:nvGrpSpPr>
        <p:grpSpPr>
          <a:xfrm>
            <a:off x="6512710" y="9972268"/>
            <a:ext cx="976630" cy="720090"/>
            <a:chOff x="6512710" y="9972268"/>
            <a:chExt cx="976630" cy="720090"/>
          </a:xfrm>
        </p:grpSpPr>
        <p:sp>
          <p:nvSpPr>
            <p:cNvPr id="31" name="object 31" descr=""/>
            <p:cNvSpPr/>
            <p:nvPr/>
          </p:nvSpPr>
          <p:spPr>
            <a:xfrm>
              <a:off x="6512710" y="10150584"/>
              <a:ext cx="809625" cy="541655"/>
            </a:xfrm>
            <a:custGeom>
              <a:avLst/>
              <a:gdLst/>
              <a:ahLst/>
              <a:cxnLst/>
              <a:rect l="l" t="t" r="r" b="b"/>
              <a:pathLst>
                <a:path w="809625" h="541654">
                  <a:moveTo>
                    <a:pt x="301586" y="0"/>
                  </a:moveTo>
                  <a:lnTo>
                    <a:pt x="0" y="0"/>
                  </a:lnTo>
                  <a:lnTo>
                    <a:pt x="507559" y="541418"/>
                  </a:lnTo>
                  <a:lnTo>
                    <a:pt x="809155" y="541418"/>
                  </a:lnTo>
                  <a:lnTo>
                    <a:pt x="301586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12712" y="9972268"/>
              <a:ext cx="976312" cy="719734"/>
            </a:xfrm>
            <a:prstGeom prst="rect">
              <a:avLst/>
            </a:prstGeom>
          </p:spPr>
        </p:pic>
      </p:grpSp>
      <p:grpSp>
        <p:nvGrpSpPr>
          <p:cNvPr id="33" name="object 33" descr=""/>
          <p:cNvGrpSpPr/>
          <p:nvPr/>
        </p:nvGrpSpPr>
        <p:grpSpPr>
          <a:xfrm>
            <a:off x="6701990" y="0"/>
            <a:ext cx="858519" cy="756285"/>
            <a:chOff x="6701990" y="0"/>
            <a:chExt cx="858519" cy="756285"/>
          </a:xfrm>
        </p:grpSpPr>
        <p:sp>
          <p:nvSpPr>
            <p:cNvPr id="34" name="object 34" descr=""/>
            <p:cNvSpPr/>
            <p:nvPr/>
          </p:nvSpPr>
          <p:spPr>
            <a:xfrm>
              <a:off x="6701990" y="23499"/>
              <a:ext cx="858519" cy="732790"/>
            </a:xfrm>
            <a:custGeom>
              <a:avLst/>
              <a:gdLst/>
              <a:ahLst/>
              <a:cxnLst/>
              <a:rect l="l" t="t" r="r" b="b"/>
              <a:pathLst>
                <a:path w="858520" h="732790">
                  <a:moveTo>
                    <a:pt x="301586" y="0"/>
                  </a:moveTo>
                  <a:lnTo>
                    <a:pt x="0" y="0"/>
                  </a:lnTo>
                  <a:lnTo>
                    <a:pt x="686498" y="732294"/>
                  </a:lnTo>
                  <a:lnTo>
                    <a:pt x="858014" y="732294"/>
                  </a:lnTo>
                  <a:lnTo>
                    <a:pt x="858014" y="593535"/>
                  </a:lnTo>
                  <a:lnTo>
                    <a:pt x="301586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47128" y="0"/>
              <a:ext cx="712863" cy="577481"/>
            </a:xfrm>
            <a:prstGeom prst="rect">
              <a:avLst/>
            </a:prstGeom>
          </p:spPr>
        </p:pic>
      </p:grpSp>
      <p:sp>
        <p:nvSpPr>
          <p:cNvPr id="36" name="object 36" descr=""/>
          <p:cNvSpPr txBox="1"/>
          <p:nvPr/>
        </p:nvSpPr>
        <p:spPr>
          <a:xfrm>
            <a:off x="378277" y="10325271"/>
            <a:ext cx="12033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©</a:t>
            </a:r>
            <a:r>
              <a:rPr dirty="0" sz="900" spc="-3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Happiest</a:t>
            </a:r>
            <a:r>
              <a:rPr dirty="0" sz="900" spc="-3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Minds</a:t>
            </a:r>
            <a:r>
              <a:rPr dirty="0" sz="900" spc="18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|</a:t>
            </a:r>
            <a:r>
              <a:rPr dirty="0" sz="900" spc="400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10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282212"/>
            <a:ext cx="6381972" cy="3400495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498433" y="630833"/>
            <a:ext cx="1518920" cy="374650"/>
            <a:chOff x="498433" y="630833"/>
            <a:chExt cx="1518920" cy="374650"/>
          </a:xfrm>
        </p:grpSpPr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495" y="630834"/>
              <a:ext cx="1331747" cy="374116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498433" y="630833"/>
              <a:ext cx="374650" cy="374650"/>
            </a:xfrm>
            <a:custGeom>
              <a:avLst/>
              <a:gdLst/>
              <a:ahLst/>
              <a:cxnLst/>
              <a:rect l="l" t="t" r="r" b="b"/>
              <a:pathLst>
                <a:path w="374650" h="374650">
                  <a:moveTo>
                    <a:pt x="187058" y="0"/>
                  </a:moveTo>
                  <a:lnTo>
                    <a:pt x="137329" y="6681"/>
                  </a:lnTo>
                  <a:lnTo>
                    <a:pt x="92644" y="25537"/>
                  </a:lnTo>
                  <a:lnTo>
                    <a:pt x="54786" y="54786"/>
                  </a:lnTo>
                  <a:lnTo>
                    <a:pt x="25537" y="92644"/>
                  </a:lnTo>
                  <a:lnTo>
                    <a:pt x="6681" y="137329"/>
                  </a:lnTo>
                  <a:lnTo>
                    <a:pt x="0" y="187058"/>
                  </a:lnTo>
                  <a:lnTo>
                    <a:pt x="6681" y="236787"/>
                  </a:lnTo>
                  <a:lnTo>
                    <a:pt x="25537" y="281472"/>
                  </a:lnTo>
                  <a:lnTo>
                    <a:pt x="54786" y="319330"/>
                  </a:lnTo>
                  <a:lnTo>
                    <a:pt x="92644" y="348578"/>
                  </a:lnTo>
                  <a:lnTo>
                    <a:pt x="137329" y="367435"/>
                  </a:lnTo>
                  <a:lnTo>
                    <a:pt x="187058" y="374116"/>
                  </a:lnTo>
                  <a:lnTo>
                    <a:pt x="236787" y="367435"/>
                  </a:lnTo>
                  <a:lnTo>
                    <a:pt x="281472" y="348578"/>
                  </a:lnTo>
                  <a:lnTo>
                    <a:pt x="319330" y="319330"/>
                  </a:lnTo>
                  <a:lnTo>
                    <a:pt x="348578" y="281472"/>
                  </a:lnTo>
                  <a:lnTo>
                    <a:pt x="367435" y="236787"/>
                  </a:lnTo>
                  <a:lnTo>
                    <a:pt x="374116" y="187058"/>
                  </a:lnTo>
                  <a:lnTo>
                    <a:pt x="367435" y="137329"/>
                  </a:lnTo>
                  <a:lnTo>
                    <a:pt x="348578" y="92644"/>
                  </a:lnTo>
                  <a:lnTo>
                    <a:pt x="319330" y="54786"/>
                  </a:lnTo>
                  <a:lnTo>
                    <a:pt x="281472" y="25537"/>
                  </a:lnTo>
                  <a:lnTo>
                    <a:pt x="236787" y="6681"/>
                  </a:lnTo>
                  <a:lnTo>
                    <a:pt x="187058" y="0"/>
                  </a:lnTo>
                  <a:close/>
                </a:path>
              </a:pathLst>
            </a:custGeom>
            <a:solidFill>
              <a:srgbClr val="13E4E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512762" y="1100104"/>
            <a:ext cx="6531609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For</a:t>
            </a:r>
            <a:r>
              <a:rPr dirty="0" sz="1200" spc="6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API</a:t>
            </a:r>
            <a:r>
              <a:rPr dirty="0" sz="1200" spc="7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testing,</a:t>
            </a:r>
            <a:r>
              <a:rPr dirty="0" sz="1200" spc="7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writing</a:t>
            </a:r>
            <a:r>
              <a:rPr dirty="0" sz="1200" spc="7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tests</a:t>
            </a:r>
            <a:r>
              <a:rPr dirty="0" sz="1200" spc="7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can</a:t>
            </a:r>
            <a:r>
              <a:rPr dirty="0" sz="1200" spc="7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sometimes</a:t>
            </a:r>
            <a:r>
              <a:rPr dirty="0" sz="1200" spc="7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be</a:t>
            </a:r>
            <a:r>
              <a:rPr dirty="0" sz="1200" spc="6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monotonous</a:t>
            </a:r>
            <a:r>
              <a:rPr dirty="0" sz="1200" spc="7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7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repetitive.</a:t>
            </a:r>
            <a:r>
              <a:rPr dirty="0" sz="1200" spc="7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GitHub</a:t>
            </a:r>
            <a:r>
              <a:rPr dirty="0" sz="1200" spc="7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Copilot</a:t>
            </a:r>
            <a:r>
              <a:rPr dirty="0" sz="1200" spc="70">
                <a:latin typeface="Arial"/>
                <a:cs typeface="Arial"/>
              </a:rPr>
              <a:t> </a:t>
            </a:r>
            <a:r>
              <a:rPr dirty="0" sz="1200" spc="-25">
                <a:latin typeface="Arial"/>
                <a:cs typeface="Arial"/>
              </a:rPr>
              <a:t>can </a:t>
            </a:r>
            <a:r>
              <a:rPr dirty="0" sz="1200">
                <a:latin typeface="Arial"/>
                <a:cs typeface="Arial"/>
              </a:rPr>
              <a:t>generate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test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scripts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for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diferent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65">
                <a:latin typeface="Arial"/>
                <a:cs typeface="Arial"/>
              </a:rPr>
              <a:t>HTTP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methods, </a:t>
            </a:r>
            <a:r>
              <a:rPr dirty="0" sz="1200">
                <a:latin typeface="Arial"/>
                <a:cs typeface="Arial"/>
              </a:rPr>
              <a:t>handling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various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response </a:t>
            </a:r>
            <a:r>
              <a:rPr dirty="0" sz="1200">
                <a:latin typeface="Arial"/>
                <a:cs typeface="Arial"/>
              </a:rPr>
              <a:t>codes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integrating parameterized</a:t>
            </a:r>
            <a:r>
              <a:rPr dirty="0" sz="1200">
                <a:latin typeface="Arial"/>
                <a:cs typeface="Arial"/>
              </a:rPr>
              <a:t> testing </a:t>
            </a:r>
            <a:r>
              <a:rPr dirty="0" sz="1200" spc="-10">
                <a:latin typeface="Arial"/>
                <a:cs typeface="Arial"/>
              </a:rPr>
              <a:t>seamlessly.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00">
              <a:latin typeface="Arial"/>
              <a:cs typeface="Arial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1200" spc="-105">
                <a:latin typeface="Arial Black"/>
                <a:cs typeface="Arial Black"/>
              </a:rPr>
              <a:t>Example:</a:t>
            </a:r>
            <a:r>
              <a:rPr dirty="0" sz="1200" spc="180">
                <a:latin typeface="Arial Black"/>
                <a:cs typeface="Arial Black"/>
              </a:rPr>
              <a:t> </a:t>
            </a:r>
            <a:r>
              <a:rPr dirty="0" sz="1200">
                <a:latin typeface="Arial"/>
                <a:cs typeface="Arial"/>
              </a:rPr>
              <a:t>Writing</a:t>
            </a:r>
            <a:r>
              <a:rPr dirty="0" sz="1200" spc="254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comprehensive</a:t>
            </a:r>
            <a:r>
              <a:rPr dirty="0" sz="1200" spc="2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REST</a:t>
            </a:r>
            <a:r>
              <a:rPr dirty="0" sz="1200" spc="254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API</a:t>
            </a:r>
            <a:r>
              <a:rPr dirty="0" sz="1200" spc="2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tests</a:t>
            </a:r>
            <a:r>
              <a:rPr dirty="0" sz="1200" spc="254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for</a:t>
            </a:r>
            <a:r>
              <a:rPr dirty="0" sz="1200" spc="2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all</a:t>
            </a:r>
            <a:r>
              <a:rPr dirty="0" sz="1200" spc="2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CRUD</a:t>
            </a:r>
            <a:r>
              <a:rPr dirty="0" sz="1200" spc="254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operations</a:t>
            </a:r>
            <a:r>
              <a:rPr dirty="0" sz="1200" spc="2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with</a:t>
            </a:r>
            <a:r>
              <a:rPr dirty="0" sz="1200" spc="254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appropriate </a:t>
            </a:r>
            <a:r>
              <a:rPr dirty="0" sz="1200">
                <a:latin typeface="Arial"/>
                <a:cs typeface="Arial"/>
              </a:rPr>
              <a:t>validation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checks.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04998" y="628283"/>
            <a:ext cx="371602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-2777" sz="3000" spc="-44">
                <a:latin typeface="Arial Black"/>
                <a:cs typeface="Arial Black"/>
              </a:rPr>
              <a:t>4.3</a:t>
            </a:r>
            <a:r>
              <a:rPr dirty="0" baseline="-2777" sz="3000" spc="-30">
                <a:latin typeface="Arial Black"/>
                <a:cs typeface="Arial Black"/>
              </a:rPr>
              <a:t> </a:t>
            </a:r>
            <a:r>
              <a:rPr dirty="0" sz="2000" spc="-200">
                <a:latin typeface="Arial Black"/>
                <a:cs typeface="Arial Black"/>
              </a:rPr>
              <a:t>Generating</a:t>
            </a:r>
            <a:r>
              <a:rPr dirty="0" sz="2000" spc="-155">
                <a:latin typeface="Arial Black"/>
                <a:cs typeface="Arial Black"/>
              </a:rPr>
              <a:t> </a:t>
            </a:r>
            <a:r>
              <a:rPr dirty="0" sz="2000" spc="-180">
                <a:latin typeface="Arial Black"/>
                <a:cs typeface="Arial Black"/>
              </a:rPr>
              <a:t>API</a:t>
            </a:r>
            <a:r>
              <a:rPr dirty="0" sz="2000" spc="-155">
                <a:latin typeface="Arial Black"/>
                <a:cs typeface="Arial Black"/>
              </a:rPr>
              <a:t> </a:t>
            </a:r>
            <a:r>
              <a:rPr dirty="0" sz="2000" spc="-290">
                <a:latin typeface="Arial Black"/>
                <a:cs typeface="Arial Black"/>
              </a:rPr>
              <a:t>Test</a:t>
            </a:r>
            <a:r>
              <a:rPr dirty="0" sz="2000" spc="-155">
                <a:latin typeface="Arial Black"/>
                <a:cs typeface="Arial Black"/>
              </a:rPr>
              <a:t> </a:t>
            </a:r>
            <a:r>
              <a:rPr dirty="0" sz="2000" spc="-180">
                <a:latin typeface="Arial Black"/>
                <a:cs typeface="Arial Black"/>
              </a:rPr>
              <a:t>Scripts</a:t>
            </a:r>
            <a:endParaRPr sz="2000">
              <a:latin typeface="Arial Black"/>
              <a:cs typeface="Arial Black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498433" y="5913565"/>
            <a:ext cx="1518920" cy="374650"/>
            <a:chOff x="498433" y="5913565"/>
            <a:chExt cx="1518920" cy="374650"/>
          </a:xfrm>
        </p:grpSpPr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495" y="5913565"/>
              <a:ext cx="1331747" cy="374116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498433" y="5913567"/>
              <a:ext cx="374650" cy="374650"/>
            </a:xfrm>
            <a:custGeom>
              <a:avLst/>
              <a:gdLst/>
              <a:ahLst/>
              <a:cxnLst/>
              <a:rect l="l" t="t" r="r" b="b"/>
              <a:pathLst>
                <a:path w="374650" h="374650">
                  <a:moveTo>
                    <a:pt x="187058" y="0"/>
                  </a:moveTo>
                  <a:lnTo>
                    <a:pt x="137329" y="6681"/>
                  </a:lnTo>
                  <a:lnTo>
                    <a:pt x="92644" y="25537"/>
                  </a:lnTo>
                  <a:lnTo>
                    <a:pt x="54786" y="54786"/>
                  </a:lnTo>
                  <a:lnTo>
                    <a:pt x="25537" y="92644"/>
                  </a:lnTo>
                  <a:lnTo>
                    <a:pt x="6681" y="137329"/>
                  </a:lnTo>
                  <a:lnTo>
                    <a:pt x="0" y="187058"/>
                  </a:lnTo>
                  <a:lnTo>
                    <a:pt x="6681" y="236787"/>
                  </a:lnTo>
                  <a:lnTo>
                    <a:pt x="25537" y="281472"/>
                  </a:lnTo>
                  <a:lnTo>
                    <a:pt x="54786" y="319330"/>
                  </a:lnTo>
                  <a:lnTo>
                    <a:pt x="92644" y="348578"/>
                  </a:lnTo>
                  <a:lnTo>
                    <a:pt x="137329" y="367435"/>
                  </a:lnTo>
                  <a:lnTo>
                    <a:pt x="187058" y="374116"/>
                  </a:lnTo>
                  <a:lnTo>
                    <a:pt x="236787" y="367435"/>
                  </a:lnTo>
                  <a:lnTo>
                    <a:pt x="281472" y="348578"/>
                  </a:lnTo>
                  <a:lnTo>
                    <a:pt x="319330" y="319330"/>
                  </a:lnTo>
                  <a:lnTo>
                    <a:pt x="348578" y="281472"/>
                  </a:lnTo>
                  <a:lnTo>
                    <a:pt x="367435" y="236787"/>
                  </a:lnTo>
                  <a:lnTo>
                    <a:pt x="374116" y="187058"/>
                  </a:lnTo>
                  <a:lnTo>
                    <a:pt x="367435" y="137329"/>
                  </a:lnTo>
                  <a:lnTo>
                    <a:pt x="348578" y="92644"/>
                  </a:lnTo>
                  <a:lnTo>
                    <a:pt x="319330" y="54786"/>
                  </a:lnTo>
                  <a:lnTo>
                    <a:pt x="281472" y="25537"/>
                  </a:lnTo>
                  <a:lnTo>
                    <a:pt x="236787" y="6681"/>
                  </a:lnTo>
                  <a:lnTo>
                    <a:pt x="187058" y="0"/>
                  </a:lnTo>
                  <a:close/>
                </a:path>
              </a:pathLst>
            </a:custGeom>
            <a:solidFill>
              <a:srgbClr val="13E4E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512762" y="6382846"/>
            <a:ext cx="6531609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With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its</a:t>
            </a:r>
            <a:r>
              <a:rPr dirty="0" sz="1200" spc="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vast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knowledge</a:t>
            </a:r>
            <a:r>
              <a:rPr dirty="0" sz="1200" spc="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base,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GitHub</a:t>
            </a:r>
            <a:r>
              <a:rPr dirty="0" sz="1200" spc="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Copilot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can</a:t>
            </a:r>
            <a:r>
              <a:rPr dirty="0" sz="1200" spc="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suggest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tests</a:t>
            </a:r>
            <a:r>
              <a:rPr dirty="0" sz="1200" spc="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that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cover</a:t>
            </a:r>
            <a:r>
              <a:rPr dirty="0" sz="1200" spc="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less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obvious</a:t>
            </a:r>
            <a:r>
              <a:rPr dirty="0" sz="1200" spc="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paths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 spc="-35">
                <a:latin typeface="Arial"/>
                <a:cs typeface="Arial"/>
              </a:rPr>
              <a:t>or </a:t>
            </a:r>
            <a:r>
              <a:rPr dirty="0" sz="1200">
                <a:latin typeface="Arial"/>
                <a:cs typeface="Arial"/>
              </a:rPr>
              <a:t>errors</a:t>
            </a:r>
            <a:r>
              <a:rPr dirty="0" sz="1200" spc="40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</a:t>
            </a:r>
            <a:r>
              <a:rPr dirty="0" sz="1200" spc="4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4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code,</a:t>
            </a:r>
            <a:r>
              <a:rPr dirty="0" sz="1200" spc="4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significantly</a:t>
            </a:r>
            <a:r>
              <a:rPr dirty="0" sz="1200" spc="4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improving</a:t>
            </a:r>
            <a:r>
              <a:rPr dirty="0" sz="1200" spc="4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4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coverage</a:t>
            </a:r>
            <a:r>
              <a:rPr dirty="0" sz="1200" spc="4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of</a:t>
            </a:r>
            <a:r>
              <a:rPr dirty="0" sz="1200" spc="4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4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test</a:t>
            </a:r>
            <a:r>
              <a:rPr dirty="0" sz="1200" spc="4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suite</a:t>
            </a:r>
            <a:r>
              <a:rPr dirty="0" sz="1200" spc="4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without</a:t>
            </a:r>
            <a:r>
              <a:rPr dirty="0" sz="1200" spc="42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manual intervention.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00">
              <a:latin typeface="Arial"/>
              <a:cs typeface="Arial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1200" spc="-150">
                <a:latin typeface="Arial Black"/>
                <a:cs typeface="Arial Black"/>
              </a:rPr>
              <a:t>Example:</a:t>
            </a:r>
            <a:r>
              <a:rPr dirty="0" sz="1200" spc="50">
                <a:latin typeface="Arial Black"/>
                <a:cs typeface="Arial Black"/>
              </a:rPr>
              <a:t> </a:t>
            </a:r>
            <a:r>
              <a:rPr dirty="0" sz="1200">
                <a:latin typeface="Arial"/>
                <a:cs typeface="Arial"/>
              </a:rPr>
              <a:t>Suggesting</a:t>
            </a:r>
            <a:r>
              <a:rPr dirty="0" sz="1200" spc="-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tests</a:t>
            </a:r>
            <a:r>
              <a:rPr dirty="0" sz="1200" spc="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for</a:t>
            </a:r>
            <a:r>
              <a:rPr dirty="0" sz="1200" spc="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race</a:t>
            </a:r>
            <a:r>
              <a:rPr dirty="0" sz="1200" spc="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conditions</a:t>
            </a:r>
            <a:r>
              <a:rPr dirty="0" sz="1200" spc="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or</a:t>
            </a:r>
            <a:r>
              <a:rPr dirty="0" sz="1200" spc="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concurrency</a:t>
            </a:r>
            <a:r>
              <a:rPr dirty="0" sz="1200" spc="2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issues</a:t>
            </a:r>
            <a:r>
              <a:rPr dirty="0" sz="1200" spc="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</a:t>
            </a:r>
            <a:r>
              <a:rPr dirty="0" sz="1200" spc="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</a:t>
            </a:r>
            <a:r>
              <a:rPr dirty="0" sz="1200" spc="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piece</a:t>
            </a:r>
            <a:r>
              <a:rPr dirty="0" sz="1200" spc="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of</a:t>
            </a:r>
            <a:r>
              <a:rPr dirty="0" sz="1200" spc="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code</a:t>
            </a:r>
            <a:r>
              <a:rPr dirty="0" sz="1200" spc="2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handling </a:t>
            </a:r>
            <a:r>
              <a:rPr dirty="0" sz="1200">
                <a:latin typeface="Arial"/>
                <a:cs typeface="Arial"/>
              </a:rPr>
              <a:t>multi-threaded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operations.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04998" y="5911017"/>
            <a:ext cx="347662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-2777" sz="3000" spc="-37">
                <a:latin typeface="Arial Black"/>
                <a:cs typeface="Arial Black"/>
              </a:rPr>
              <a:t>4.4</a:t>
            </a:r>
            <a:r>
              <a:rPr dirty="0" baseline="-2777" sz="3000" spc="-75">
                <a:latin typeface="Arial Black"/>
                <a:cs typeface="Arial Black"/>
              </a:rPr>
              <a:t> </a:t>
            </a:r>
            <a:r>
              <a:rPr dirty="0" sz="2000" spc="-210">
                <a:latin typeface="Arial Black"/>
                <a:cs typeface="Arial Black"/>
              </a:rPr>
              <a:t>Enhancing</a:t>
            </a:r>
            <a:r>
              <a:rPr dirty="0" sz="2000" spc="-155">
                <a:latin typeface="Arial Black"/>
                <a:cs typeface="Arial Black"/>
              </a:rPr>
              <a:t> </a:t>
            </a:r>
            <a:r>
              <a:rPr dirty="0" sz="2000" spc="-290">
                <a:latin typeface="Arial Black"/>
                <a:cs typeface="Arial Black"/>
              </a:rPr>
              <a:t>Test</a:t>
            </a:r>
            <a:r>
              <a:rPr dirty="0" sz="2000" spc="-155">
                <a:latin typeface="Arial Black"/>
                <a:cs typeface="Arial Black"/>
              </a:rPr>
              <a:t> </a:t>
            </a:r>
            <a:r>
              <a:rPr dirty="0" sz="2000" spc="-175">
                <a:latin typeface="Arial Black"/>
                <a:cs typeface="Arial Black"/>
              </a:rPr>
              <a:t>Coverage</a:t>
            </a:r>
            <a:endParaRPr sz="2000">
              <a:latin typeface="Arial Black"/>
              <a:cs typeface="Arial Black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498433" y="7883347"/>
            <a:ext cx="1518920" cy="374650"/>
            <a:chOff x="498433" y="7883347"/>
            <a:chExt cx="1518920" cy="374650"/>
          </a:xfrm>
        </p:grpSpPr>
        <p:pic>
          <p:nvPicPr>
            <p:cNvPr id="14" name="object 1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5495" y="7883347"/>
              <a:ext cx="1331747" cy="374116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498433" y="7883350"/>
              <a:ext cx="374650" cy="374650"/>
            </a:xfrm>
            <a:custGeom>
              <a:avLst/>
              <a:gdLst/>
              <a:ahLst/>
              <a:cxnLst/>
              <a:rect l="l" t="t" r="r" b="b"/>
              <a:pathLst>
                <a:path w="374650" h="374650">
                  <a:moveTo>
                    <a:pt x="187058" y="0"/>
                  </a:moveTo>
                  <a:lnTo>
                    <a:pt x="137329" y="6681"/>
                  </a:lnTo>
                  <a:lnTo>
                    <a:pt x="92644" y="25537"/>
                  </a:lnTo>
                  <a:lnTo>
                    <a:pt x="54786" y="54786"/>
                  </a:lnTo>
                  <a:lnTo>
                    <a:pt x="25537" y="92644"/>
                  </a:lnTo>
                  <a:lnTo>
                    <a:pt x="6681" y="137329"/>
                  </a:lnTo>
                  <a:lnTo>
                    <a:pt x="0" y="187058"/>
                  </a:lnTo>
                  <a:lnTo>
                    <a:pt x="6681" y="236787"/>
                  </a:lnTo>
                  <a:lnTo>
                    <a:pt x="25537" y="281472"/>
                  </a:lnTo>
                  <a:lnTo>
                    <a:pt x="54786" y="319330"/>
                  </a:lnTo>
                  <a:lnTo>
                    <a:pt x="92644" y="348578"/>
                  </a:lnTo>
                  <a:lnTo>
                    <a:pt x="137329" y="367435"/>
                  </a:lnTo>
                  <a:lnTo>
                    <a:pt x="187058" y="374116"/>
                  </a:lnTo>
                  <a:lnTo>
                    <a:pt x="236787" y="367435"/>
                  </a:lnTo>
                  <a:lnTo>
                    <a:pt x="281472" y="348578"/>
                  </a:lnTo>
                  <a:lnTo>
                    <a:pt x="319330" y="319330"/>
                  </a:lnTo>
                  <a:lnTo>
                    <a:pt x="348578" y="281472"/>
                  </a:lnTo>
                  <a:lnTo>
                    <a:pt x="367435" y="236787"/>
                  </a:lnTo>
                  <a:lnTo>
                    <a:pt x="374116" y="187058"/>
                  </a:lnTo>
                  <a:lnTo>
                    <a:pt x="367435" y="137329"/>
                  </a:lnTo>
                  <a:lnTo>
                    <a:pt x="348578" y="92644"/>
                  </a:lnTo>
                  <a:lnTo>
                    <a:pt x="319330" y="54786"/>
                  </a:lnTo>
                  <a:lnTo>
                    <a:pt x="281472" y="25537"/>
                  </a:lnTo>
                  <a:lnTo>
                    <a:pt x="236787" y="6681"/>
                  </a:lnTo>
                  <a:lnTo>
                    <a:pt x="187058" y="0"/>
                  </a:lnTo>
                  <a:close/>
                </a:path>
              </a:pathLst>
            </a:custGeom>
            <a:solidFill>
              <a:srgbClr val="13E4E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512762" y="8352623"/>
            <a:ext cx="653224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Arial"/>
                <a:cs typeface="Arial"/>
              </a:rPr>
              <a:t>GitHub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Copilot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can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25">
                <a:latin typeface="Arial"/>
                <a:cs typeface="Arial"/>
              </a:rPr>
              <a:t>assist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creating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complex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mocks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stubs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required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for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unit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testing,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especially </a:t>
            </a:r>
            <a:r>
              <a:rPr dirty="0" sz="1200">
                <a:latin typeface="Arial"/>
                <a:cs typeface="Arial"/>
              </a:rPr>
              <a:t>when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dealing with </a:t>
            </a:r>
            <a:r>
              <a:rPr dirty="0" sz="1200" spc="-10">
                <a:latin typeface="Arial"/>
                <a:cs typeface="Arial"/>
              </a:rPr>
              <a:t>external</a:t>
            </a:r>
            <a:r>
              <a:rPr dirty="0" sz="1200">
                <a:latin typeface="Arial"/>
                <a:cs typeface="Arial"/>
              </a:rPr>
              <a:t> dependencies like </a:t>
            </a:r>
            <a:r>
              <a:rPr dirty="0" sz="1200" spc="-20">
                <a:latin typeface="Arial"/>
                <a:cs typeface="Arial"/>
              </a:rPr>
              <a:t>databases,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65">
                <a:latin typeface="Arial"/>
                <a:cs typeface="Arial"/>
              </a:rPr>
              <a:t>APIs,</a:t>
            </a:r>
            <a:r>
              <a:rPr dirty="0" sz="1200">
                <a:latin typeface="Arial"/>
                <a:cs typeface="Arial"/>
              </a:rPr>
              <a:t> or third-party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services.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00">
              <a:latin typeface="Arial"/>
              <a:cs typeface="Arial"/>
            </a:endParaRPr>
          </a:p>
          <a:p>
            <a:pPr marL="12700" marR="5715">
              <a:lnSpc>
                <a:spcPct val="100000"/>
              </a:lnSpc>
            </a:pPr>
            <a:r>
              <a:rPr dirty="0" sz="1200" spc="-145">
                <a:latin typeface="Arial Black"/>
                <a:cs typeface="Arial Black"/>
              </a:rPr>
              <a:t>Example:</a:t>
            </a:r>
            <a:r>
              <a:rPr dirty="0" sz="1200" spc="20">
                <a:latin typeface="Arial Black"/>
                <a:cs typeface="Arial Black"/>
              </a:rPr>
              <a:t> </a:t>
            </a:r>
            <a:r>
              <a:rPr dirty="0" sz="1200">
                <a:latin typeface="Arial"/>
                <a:cs typeface="Arial"/>
              </a:rPr>
              <a:t>Generating</a:t>
            </a:r>
            <a:r>
              <a:rPr dirty="0" sz="1200" spc="7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code</a:t>
            </a:r>
            <a:r>
              <a:rPr dirty="0" sz="1200" spc="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to</a:t>
            </a:r>
            <a:r>
              <a:rPr dirty="0" sz="1200" spc="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mock</a:t>
            </a:r>
            <a:r>
              <a:rPr dirty="0" sz="1200" spc="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network</a:t>
            </a:r>
            <a:r>
              <a:rPr dirty="0" sz="1200" spc="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responses</a:t>
            </a:r>
            <a:r>
              <a:rPr dirty="0" sz="1200" spc="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or</a:t>
            </a:r>
            <a:r>
              <a:rPr dirty="0" sz="1200" spc="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database</a:t>
            </a:r>
            <a:r>
              <a:rPr dirty="0" sz="1200" spc="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interactions,</a:t>
            </a:r>
            <a:r>
              <a:rPr dirty="0" sz="1200" spc="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ensuring</a:t>
            </a:r>
            <a:r>
              <a:rPr dirty="0" sz="1200" spc="7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tests remain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fast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reliable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without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external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dependencies.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604998" y="7880801"/>
            <a:ext cx="3580129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-2777" sz="3000" spc="-37">
                <a:latin typeface="Arial Black"/>
                <a:cs typeface="Arial Black"/>
              </a:rPr>
              <a:t>4.5</a:t>
            </a:r>
            <a:r>
              <a:rPr dirty="0" baseline="-2777" sz="3000" spc="-44">
                <a:latin typeface="Arial Black"/>
                <a:cs typeface="Arial Black"/>
              </a:rPr>
              <a:t> </a:t>
            </a:r>
            <a:r>
              <a:rPr dirty="0" sz="2000" spc="-180">
                <a:latin typeface="Arial Black"/>
                <a:cs typeface="Arial Black"/>
              </a:rPr>
              <a:t>Creating</a:t>
            </a:r>
            <a:r>
              <a:rPr dirty="0" sz="2000" spc="-155">
                <a:latin typeface="Arial Black"/>
                <a:cs typeface="Arial Black"/>
              </a:rPr>
              <a:t> </a:t>
            </a:r>
            <a:r>
              <a:rPr dirty="0" sz="2000" spc="-250">
                <a:latin typeface="Arial Black"/>
                <a:cs typeface="Arial Black"/>
              </a:rPr>
              <a:t>Mocks</a:t>
            </a:r>
            <a:r>
              <a:rPr dirty="0" sz="2000" spc="-155">
                <a:latin typeface="Arial Black"/>
                <a:cs typeface="Arial Black"/>
              </a:rPr>
              <a:t> </a:t>
            </a:r>
            <a:r>
              <a:rPr dirty="0" sz="2000" spc="-190">
                <a:latin typeface="Arial Black"/>
                <a:cs typeface="Arial Black"/>
              </a:rPr>
              <a:t>and</a:t>
            </a:r>
            <a:r>
              <a:rPr dirty="0" sz="2000" spc="-155">
                <a:latin typeface="Arial Black"/>
                <a:cs typeface="Arial Black"/>
              </a:rPr>
              <a:t> </a:t>
            </a:r>
            <a:r>
              <a:rPr dirty="0" sz="2000" spc="-175">
                <a:latin typeface="Arial Black"/>
                <a:cs typeface="Arial Black"/>
              </a:rPr>
              <a:t>Stubs</a:t>
            </a:r>
            <a:endParaRPr sz="2000">
              <a:latin typeface="Arial Black"/>
              <a:cs typeface="Arial Black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1137296" y="2442006"/>
            <a:ext cx="5116195" cy="3039110"/>
            <a:chOff x="1137296" y="2442006"/>
            <a:chExt cx="5116195" cy="3039110"/>
          </a:xfrm>
        </p:grpSpPr>
        <p:pic>
          <p:nvPicPr>
            <p:cNvPr id="19" name="object 1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11553" y="2442006"/>
              <a:ext cx="4161916" cy="2850032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1617037" y="2447493"/>
              <a:ext cx="4150995" cy="2839085"/>
            </a:xfrm>
            <a:custGeom>
              <a:avLst/>
              <a:gdLst/>
              <a:ahLst/>
              <a:cxnLst/>
              <a:rect l="l" t="t" r="r" b="b"/>
              <a:pathLst>
                <a:path w="4150995" h="2839085">
                  <a:moveTo>
                    <a:pt x="4010723" y="0"/>
                  </a:moveTo>
                  <a:lnTo>
                    <a:pt x="140207" y="0"/>
                  </a:lnTo>
                  <a:lnTo>
                    <a:pt x="95936" y="7160"/>
                  </a:lnTo>
                  <a:lnTo>
                    <a:pt x="57453" y="27089"/>
                  </a:lnTo>
                  <a:lnTo>
                    <a:pt x="27085" y="57459"/>
                  </a:lnTo>
                  <a:lnTo>
                    <a:pt x="7159" y="95941"/>
                  </a:lnTo>
                  <a:lnTo>
                    <a:pt x="0" y="140207"/>
                  </a:lnTo>
                  <a:lnTo>
                    <a:pt x="0" y="2698851"/>
                  </a:lnTo>
                  <a:lnTo>
                    <a:pt x="7159" y="2743118"/>
                  </a:lnTo>
                  <a:lnTo>
                    <a:pt x="27085" y="2781600"/>
                  </a:lnTo>
                  <a:lnTo>
                    <a:pt x="57453" y="2811970"/>
                  </a:lnTo>
                  <a:lnTo>
                    <a:pt x="95936" y="2831899"/>
                  </a:lnTo>
                  <a:lnTo>
                    <a:pt x="140207" y="2839059"/>
                  </a:lnTo>
                  <a:lnTo>
                    <a:pt x="4010723" y="2839059"/>
                  </a:lnTo>
                  <a:lnTo>
                    <a:pt x="4054996" y="2831899"/>
                  </a:lnTo>
                  <a:lnTo>
                    <a:pt x="4056153" y="2831299"/>
                  </a:lnTo>
                  <a:lnTo>
                    <a:pt x="140207" y="2831299"/>
                  </a:lnTo>
                  <a:lnTo>
                    <a:pt x="98385" y="2824536"/>
                  </a:lnTo>
                  <a:lnTo>
                    <a:pt x="62029" y="2805712"/>
                  </a:lnTo>
                  <a:lnTo>
                    <a:pt x="33338" y="2777025"/>
                  </a:lnTo>
                  <a:lnTo>
                    <a:pt x="14511" y="2740672"/>
                  </a:lnTo>
                  <a:lnTo>
                    <a:pt x="7746" y="2698851"/>
                  </a:lnTo>
                  <a:lnTo>
                    <a:pt x="7746" y="140207"/>
                  </a:lnTo>
                  <a:lnTo>
                    <a:pt x="14511" y="98391"/>
                  </a:lnTo>
                  <a:lnTo>
                    <a:pt x="33338" y="62039"/>
                  </a:lnTo>
                  <a:lnTo>
                    <a:pt x="62029" y="33350"/>
                  </a:lnTo>
                  <a:lnTo>
                    <a:pt x="98385" y="14523"/>
                  </a:lnTo>
                  <a:lnTo>
                    <a:pt x="140207" y="7759"/>
                  </a:lnTo>
                  <a:lnTo>
                    <a:pt x="4056153" y="7759"/>
                  </a:lnTo>
                  <a:lnTo>
                    <a:pt x="4054996" y="7160"/>
                  </a:lnTo>
                  <a:lnTo>
                    <a:pt x="4010723" y="0"/>
                  </a:lnTo>
                  <a:close/>
                </a:path>
                <a:path w="4150995" h="2839085">
                  <a:moveTo>
                    <a:pt x="4056153" y="7759"/>
                  </a:moveTo>
                  <a:lnTo>
                    <a:pt x="4010723" y="7759"/>
                  </a:lnTo>
                  <a:lnTo>
                    <a:pt x="4052545" y="14523"/>
                  </a:lnTo>
                  <a:lnTo>
                    <a:pt x="4088902" y="33350"/>
                  </a:lnTo>
                  <a:lnTo>
                    <a:pt x="4117593" y="62039"/>
                  </a:lnTo>
                  <a:lnTo>
                    <a:pt x="4136420" y="98391"/>
                  </a:lnTo>
                  <a:lnTo>
                    <a:pt x="4143184" y="140207"/>
                  </a:lnTo>
                  <a:lnTo>
                    <a:pt x="4143184" y="2698851"/>
                  </a:lnTo>
                  <a:lnTo>
                    <a:pt x="4136420" y="2740672"/>
                  </a:lnTo>
                  <a:lnTo>
                    <a:pt x="4117593" y="2777025"/>
                  </a:lnTo>
                  <a:lnTo>
                    <a:pt x="4088902" y="2805712"/>
                  </a:lnTo>
                  <a:lnTo>
                    <a:pt x="4052545" y="2824536"/>
                  </a:lnTo>
                  <a:lnTo>
                    <a:pt x="4010723" y="2831299"/>
                  </a:lnTo>
                  <a:lnTo>
                    <a:pt x="4056153" y="2831299"/>
                  </a:lnTo>
                  <a:lnTo>
                    <a:pt x="4093482" y="2811970"/>
                  </a:lnTo>
                  <a:lnTo>
                    <a:pt x="4123853" y="2781600"/>
                  </a:lnTo>
                  <a:lnTo>
                    <a:pt x="4143783" y="2743118"/>
                  </a:lnTo>
                  <a:lnTo>
                    <a:pt x="4150944" y="2698851"/>
                  </a:lnTo>
                  <a:lnTo>
                    <a:pt x="4150944" y="140207"/>
                  </a:lnTo>
                  <a:lnTo>
                    <a:pt x="4143783" y="95941"/>
                  </a:lnTo>
                  <a:lnTo>
                    <a:pt x="4123853" y="57459"/>
                  </a:lnTo>
                  <a:lnTo>
                    <a:pt x="4093482" y="27089"/>
                  </a:lnTo>
                  <a:lnTo>
                    <a:pt x="4056153" y="77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620685" y="2451150"/>
              <a:ext cx="4144010" cy="2832100"/>
            </a:xfrm>
            <a:custGeom>
              <a:avLst/>
              <a:gdLst/>
              <a:ahLst/>
              <a:cxnLst/>
              <a:rect l="l" t="t" r="r" b="b"/>
              <a:pathLst>
                <a:path w="4144010" h="2832100">
                  <a:moveTo>
                    <a:pt x="4143629" y="136334"/>
                  </a:moveTo>
                  <a:lnTo>
                    <a:pt x="4136669" y="93294"/>
                  </a:lnTo>
                  <a:lnTo>
                    <a:pt x="4135869" y="91757"/>
                  </a:lnTo>
                  <a:lnTo>
                    <a:pt x="4135869" y="136334"/>
                  </a:lnTo>
                  <a:lnTo>
                    <a:pt x="4135869" y="791679"/>
                  </a:lnTo>
                  <a:lnTo>
                    <a:pt x="4135869" y="2040077"/>
                  </a:lnTo>
                  <a:lnTo>
                    <a:pt x="4135869" y="2695410"/>
                  </a:lnTo>
                  <a:lnTo>
                    <a:pt x="4125747" y="2745422"/>
                  </a:lnTo>
                  <a:lnTo>
                    <a:pt x="4098163" y="2786291"/>
                  </a:lnTo>
                  <a:lnTo>
                    <a:pt x="4057294" y="2813875"/>
                  </a:lnTo>
                  <a:lnTo>
                    <a:pt x="4007294" y="2823984"/>
                  </a:lnTo>
                  <a:lnTo>
                    <a:pt x="3352101" y="2823984"/>
                  </a:lnTo>
                  <a:lnTo>
                    <a:pt x="3366859" y="2822791"/>
                  </a:lnTo>
                  <a:lnTo>
                    <a:pt x="3413048" y="2816517"/>
                  </a:lnTo>
                  <a:lnTo>
                    <a:pt x="3458426" y="2807868"/>
                  </a:lnTo>
                  <a:lnTo>
                    <a:pt x="3502939" y="2796895"/>
                  </a:lnTo>
                  <a:lnTo>
                    <a:pt x="3546513" y="2783649"/>
                  </a:lnTo>
                  <a:lnTo>
                    <a:pt x="3589096" y="2768231"/>
                  </a:lnTo>
                  <a:lnTo>
                    <a:pt x="3630599" y="2750667"/>
                  </a:lnTo>
                  <a:lnTo>
                    <a:pt x="3670973" y="2731058"/>
                  </a:lnTo>
                  <a:lnTo>
                    <a:pt x="3710140" y="2709443"/>
                  </a:lnTo>
                  <a:lnTo>
                    <a:pt x="3748049" y="2685910"/>
                  </a:lnTo>
                  <a:lnTo>
                    <a:pt x="3784625" y="2660510"/>
                  </a:lnTo>
                  <a:lnTo>
                    <a:pt x="3819804" y="2633319"/>
                  </a:lnTo>
                  <a:lnTo>
                    <a:pt x="3853510" y="2604401"/>
                  </a:lnTo>
                  <a:lnTo>
                    <a:pt x="3885692" y="2573820"/>
                  </a:lnTo>
                  <a:lnTo>
                    <a:pt x="3916273" y="2541638"/>
                  </a:lnTo>
                  <a:lnTo>
                    <a:pt x="3945204" y="2507919"/>
                  </a:lnTo>
                  <a:lnTo>
                    <a:pt x="3972395" y="2472740"/>
                  </a:lnTo>
                  <a:lnTo>
                    <a:pt x="3997782" y="2436177"/>
                  </a:lnTo>
                  <a:lnTo>
                    <a:pt x="4021328" y="2398268"/>
                  </a:lnTo>
                  <a:lnTo>
                    <a:pt x="4042930" y="2359088"/>
                  </a:lnTo>
                  <a:lnTo>
                    <a:pt x="4062539" y="2318715"/>
                  </a:lnTo>
                  <a:lnTo>
                    <a:pt x="4080103" y="2277211"/>
                  </a:lnTo>
                  <a:lnTo>
                    <a:pt x="4095521" y="2234628"/>
                  </a:lnTo>
                  <a:lnTo>
                    <a:pt x="4108767" y="2191054"/>
                  </a:lnTo>
                  <a:lnTo>
                    <a:pt x="4119740" y="2146541"/>
                  </a:lnTo>
                  <a:lnTo>
                    <a:pt x="4128389" y="2101164"/>
                  </a:lnTo>
                  <a:lnTo>
                    <a:pt x="4134662" y="2054974"/>
                  </a:lnTo>
                  <a:lnTo>
                    <a:pt x="4135869" y="2040077"/>
                  </a:lnTo>
                  <a:lnTo>
                    <a:pt x="4135869" y="791679"/>
                  </a:lnTo>
                  <a:lnTo>
                    <a:pt x="4128389" y="730592"/>
                  </a:lnTo>
                  <a:lnTo>
                    <a:pt x="4119740" y="685215"/>
                  </a:lnTo>
                  <a:lnTo>
                    <a:pt x="4108767" y="640702"/>
                  </a:lnTo>
                  <a:lnTo>
                    <a:pt x="4095521" y="597115"/>
                  </a:lnTo>
                  <a:lnTo>
                    <a:pt x="4080103" y="554545"/>
                  </a:lnTo>
                  <a:lnTo>
                    <a:pt x="4062539" y="513041"/>
                  </a:lnTo>
                  <a:lnTo>
                    <a:pt x="4042930" y="472668"/>
                  </a:lnTo>
                  <a:lnTo>
                    <a:pt x="4021328" y="433489"/>
                  </a:lnTo>
                  <a:lnTo>
                    <a:pt x="3997782" y="395592"/>
                  </a:lnTo>
                  <a:lnTo>
                    <a:pt x="3972395" y="359016"/>
                  </a:lnTo>
                  <a:lnTo>
                    <a:pt x="3945204" y="323837"/>
                  </a:lnTo>
                  <a:lnTo>
                    <a:pt x="3916273" y="290118"/>
                  </a:lnTo>
                  <a:lnTo>
                    <a:pt x="3885692" y="257949"/>
                  </a:lnTo>
                  <a:lnTo>
                    <a:pt x="3853510" y="227355"/>
                  </a:lnTo>
                  <a:lnTo>
                    <a:pt x="3819804" y="198437"/>
                  </a:lnTo>
                  <a:lnTo>
                    <a:pt x="3784625" y="171246"/>
                  </a:lnTo>
                  <a:lnTo>
                    <a:pt x="3748049" y="145846"/>
                  </a:lnTo>
                  <a:lnTo>
                    <a:pt x="3710140" y="122313"/>
                  </a:lnTo>
                  <a:lnTo>
                    <a:pt x="3670973" y="100711"/>
                  </a:lnTo>
                  <a:lnTo>
                    <a:pt x="3630599" y="81089"/>
                  </a:lnTo>
                  <a:lnTo>
                    <a:pt x="3589096" y="63538"/>
                  </a:lnTo>
                  <a:lnTo>
                    <a:pt x="3546513" y="48107"/>
                  </a:lnTo>
                  <a:lnTo>
                    <a:pt x="3502939" y="34874"/>
                  </a:lnTo>
                  <a:lnTo>
                    <a:pt x="3458426" y="23901"/>
                  </a:lnTo>
                  <a:lnTo>
                    <a:pt x="3413048" y="15240"/>
                  </a:lnTo>
                  <a:lnTo>
                    <a:pt x="3366859" y="8978"/>
                  </a:lnTo>
                  <a:lnTo>
                    <a:pt x="3351834" y="7759"/>
                  </a:lnTo>
                  <a:lnTo>
                    <a:pt x="4007294" y="7759"/>
                  </a:lnTo>
                  <a:lnTo>
                    <a:pt x="4057294" y="17881"/>
                  </a:lnTo>
                  <a:lnTo>
                    <a:pt x="4098163" y="45466"/>
                  </a:lnTo>
                  <a:lnTo>
                    <a:pt x="4125747" y="86347"/>
                  </a:lnTo>
                  <a:lnTo>
                    <a:pt x="4135869" y="136334"/>
                  </a:lnTo>
                  <a:lnTo>
                    <a:pt x="4135869" y="91757"/>
                  </a:lnTo>
                  <a:lnTo>
                    <a:pt x="4117289" y="55880"/>
                  </a:lnTo>
                  <a:lnTo>
                    <a:pt x="4087761" y="26339"/>
                  </a:lnTo>
                  <a:lnTo>
                    <a:pt x="4051884" y="7759"/>
                  </a:lnTo>
                  <a:lnTo>
                    <a:pt x="4007294" y="0"/>
                  </a:lnTo>
                  <a:lnTo>
                    <a:pt x="791781" y="0"/>
                  </a:lnTo>
                  <a:lnTo>
                    <a:pt x="791781" y="7759"/>
                  </a:lnTo>
                  <a:lnTo>
                    <a:pt x="791514" y="7785"/>
                  </a:lnTo>
                  <a:lnTo>
                    <a:pt x="791514" y="2823984"/>
                  </a:lnTo>
                  <a:lnTo>
                    <a:pt x="136334" y="2823984"/>
                  </a:lnTo>
                  <a:lnTo>
                    <a:pt x="86334" y="2813875"/>
                  </a:lnTo>
                  <a:lnTo>
                    <a:pt x="45453" y="2786291"/>
                  </a:lnTo>
                  <a:lnTo>
                    <a:pt x="17881" y="2745422"/>
                  </a:lnTo>
                  <a:lnTo>
                    <a:pt x="7759" y="2695410"/>
                  </a:lnTo>
                  <a:lnTo>
                    <a:pt x="7759" y="2040128"/>
                  </a:lnTo>
                  <a:lnTo>
                    <a:pt x="8966" y="2054974"/>
                  </a:lnTo>
                  <a:lnTo>
                    <a:pt x="15227" y="2101164"/>
                  </a:lnTo>
                  <a:lnTo>
                    <a:pt x="23888" y="2146541"/>
                  </a:lnTo>
                  <a:lnTo>
                    <a:pt x="34861" y="2191054"/>
                  </a:lnTo>
                  <a:lnTo>
                    <a:pt x="48094" y="2234628"/>
                  </a:lnTo>
                  <a:lnTo>
                    <a:pt x="63525" y="2277211"/>
                  </a:lnTo>
                  <a:lnTo>
                    <a:pt x="81076" y="2318715"/>
                  </a:lnTo>
                  <a:lnTo>
                    <a:pt x="100698" y="2359088"/>
                  </a:lnTo>
                  <a:lnTo>
                    <a:pt x="122301" y="2398268"/>
                  </a:lnTo>
                  <a:lnTo>
                    <a:pt x="145834" y="2436177"/>
                  </a:lnTo>
                  <a:lnTo>
                    <a:pt x="171234" y="2472740"/>
                  </a:lnTo>
                  <a:lnTo>
                    <a:pt x="198424" y="2507919"/>
                  </a:lnTo>
                  <a:lnTo>
                    <a:pt x="227355" y="2541638"/>
                  </a:lnTo>
                  <a:lnTo>
                    <a:pt x="257937" y="2573820"/>
                  </a:lnTo>
                  <a:lnTo>
                    <a:pt x="290118" y="2604401"/>
                  </a:lnTo>
                  <a:lnTo>
                    <a:pt x="323824" y="2633319"/>
                  </a:lnTo>
                  <a:lnTo>
                    <a:pt x="359003" y="2660510"/>
                  </a:lnTo>
                  <a:lnTo>
                    <a:pt x="395579" y="2685910"/>
                  </a:lnTo>
                  <a:lnTo>
                    <a:pt x="433489" y="2709443"/>
                  </a:lnTo>
                  <a:lnTo>
                    <a:pt x="472668" y="2731058"/>
                  </a:lnTo>
                  <a:lnTo>
                    <a:pt x="513041" y="2750667"/>
                  </a:lnTo>
                  <a:lnTo>
                    <a:pt x="554545" y="2768231"/>
                  </a:lnTo>
                  <a:lnTo>
                    <a:pt x="597115" y="2783649"/>
                  </a:lnTo>
                  <a:lnTo>
                    <a:pt x="640689" y="2796895"/>
                  </a:lnTo>
                  <a:lnTo>
                    <a:pt x="685203" y="2807868"/>
                  </a:lnTo>
                  <a:lnTo>
                    <a:pt x="730592" y="2816517"/>
                  </a:lnTo>
                  <a:lnTo>
                    <a:pt x="776770" y="2822791"/>
                  </a:lnTo>
                  <a:lnTo>
                    <a:pt x="791514" y="2823984"/>
                  </a:lnTo>
                  <a:lnTo>
                    <a:pt x="791514" y="7785"/>
                  </a:lnTo>
                  <a:lnTo>
                    <a:pt x="730592" y="15240"/>
                  </a:lnTo>
                  <a:lnTo>
                    <a:pt x="685203" y="23901"/>
                  </a:lnTo>
                  <a:lnTo>
                    <a:pt x="640689" y="34874"/>
                  </a:lnTo>
                  <a:lnTo>
                    <a:pt x="597115" y="48107"/>
                  </a:lnTo>
                  <a:lnTo>
                    <a:pt x="554545" y="63538"/>
                  </a:lnTo>
                  <a:lnTo>
                    <a:pt x="513041" y="81089"/>
                  </a:lnTo>
                  <a:lnTo>
                    <a:pt x="472668" y="100711"/>
                  </a:lnTo>
                  <a:lnTo>
                    <a:pt x="433489" y="122313"/>
                  </a:lnTo>
                  <a:lnTo>
                    <a:pt x="395579" y="145846"/>
                  </a:lnTo>
                  <a:lnTo>
                    <a:pt x="359003" y="171246"/>
                  </a:lnTo>
                  <a:lnTo>
                    <a:pt x="323824" y="198437"/>
                  </a:lnTo>
                  <a:lnTo>
                    <a:pt x="290118" y="227355"/>
                  </a:lnTo>
                  <a:lnTo>
                    <a:pt x="257937" y="257949"/>
                  </a:lnTo>
                  <a:lnTo>
                    <a:pt x="227355" y="290118"/>
                  </a:lnTo>
                  <a:lnTo>
                    <a:pt x="198424" y="323837"/>
                  </a:lnTo>
                  <a:lnTo>
                    <a:pt x="171234" y="359016"/>
                  </a:lnTo>
                  <a:lnTo>
                    <a:pt x="145834" y="395592"/>
                  </a:lnTo>
                  <a:lnTo>
                    <a:pt x="122301" y="433489"/>
                  </a:lnTo>
                  <a:lnTo>
                    <a:pt x="100698" y="472668"/>
                  </a:lnTo>
                  <a:lnTo>
                    <a:pt x="81076" y="513041"/>
                  </a:lnTo>
                  <a:lnTo>
                    <a:pt x="63525" y="554545"/>
                  </a:lnTo>
                  <a:lnTo>
                    <a:pt x="48094" y="597115"/>
                  </a:lnTo>
                  <a:lnTo>
                    <a:pt x="34861" y="640702"/>
                  </a:lnTo>
                  <a:lnTo>
                    <a:pt x="23888" y="685215"/>
                  </a:lnTo>
                  <a:lnTo>
                    <a:pt x="15227" y="730592"/>
                  </a:lnTo>
                  <a:lnTo>
                    <a:pt x="8966" y="776770"/>
                  </a:lnTo>
                  <a:lnTo>
                    <a:pt x="7759" y="791641"/>
                  </a:lnTo>
                  <a:lnTo>
                    <a:pt x="7759" y="136334"/>
                  </a:lnTo>
                  <a:lnTo>
                    <a:pt x="17881" y="86347"/>
                  </a:lnTo>
                  <a:lnTo>
                    <a:pt x="45453" y="45466"/>
                  </a:lnTo>
                  <a:lnTo>
                    <a:pt x="86334" y="17881"/>
                  </a:lnTo>
                  <a:lnTo>
                    <a:pt x="136334" y="7759"/>
                  </a:lnTo>
                  <a:lnTo>
                    <a:pt x="791781" y="7759"/>
                  </a:lnTo>
                  <a:lnTo>
                    <a:pt x="791781" y="0"/>
                  </a:lnTo>
                  <a:lnTo>
                    <a:pt x="136334" y="0"/>
                  </a:lnTo>
                  <a:lnTo>
                    <a:pt x="93281" y="6972"/>
                  </a:lnTo>
                  <a:lnTo>
                    <a:pt x="55867" y="26339"/>
                  </a:lnTo>
                  <a:lnTo>
                    <a:pt x="26339" y="55880"/>
                  </a:lnTo>
                  <a:lnTo>
                    <a:pt x="6959" y="93294"/>
                  </a:lnTo>
                  <a:lnTo>
                    <a:pt x="0" y="136334"/>
                  </a:lnTo>
                  <a:lnTo>
                    <a:pt x="0" y="2695410"/>
                  </a:lnTo>
                  <a:lnTo>
                    <a:pt x="6959" y="2738463"/>
                  </a:lnTo>
                  <a:lnTo>
                    <a:pt x="26339" y="2775889"/>
                  </a:lnTo>
                  <a:lnTo>
                    <a:pt x="55867" y="2805417"/>
                  </a:lnTo>
                  <a:lnTo>
                    <a:pt x="93281" y="2824784"/>
                  </a:lnTo>
                  <a:lnTo>
                    <a:pt x="136334" y="2831744"/>
                  </a:lnTo>
                  <a:lnTo>
                    <a:pt x="4007294" y="2831744"/>
                  </a:lnTo>
                  <a:lnTo>
                    <a:pt x="4050334" y="2824784"/>
                  </a:lnTo>
                  <a:lnTo>
                    <a:pt x="4087761" y="2805417"/>
                  </a:lnTo>
                  <a:lnTo>
                    <a:pt x="4117289" y="2775889"/>
                  </a:lnTo>
                  <a:lnTo>
                    <a:pt x="4136669" y="2738463"/>
                  </a:lnTo>
                  <a:lnTo>
                    <a:pt x="4143629" y="2695410"/>
                  </a:lnTo>
                  <a:lnTo>
                    <a:pt x="4143629" y="136334"/>
                  </a:lnTo>
                  <a:close/>
                </a:path>
              </a:pathLst>
            </a:custGeom>
            <a:solidFill>
              <a:srgbClr val="1D1D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631767" y="2462239"/>
              <a:ext cx="4121785" cy="2809875"/>
            </a:xfrm>
            <a:custGeom>
              <a:avLst/>
              <a:gdLst/>
              <a:ahLst/>
              <a:cxnLst/>
              <a:rect l="l" t="t" r="r" b="b"/>
              <a:pathLst>
                <a:path w="4121785" h="2809875">
                  <a:moveTo>
                    <a:pt x="3996778" y="0"/>
                  </a:moveTo>
                  <a:lnTo>
                    <a:pt x="124701" y="0"/>
                  </a:lnTo>
                  <a:lnTo>
                    <a:pt x="76209" y="9813"/>
                  </a:lnTo>
                  <a:lnTo>
                    <a:pt x="36566" y="36560"/>
                  </a:lnTo>
                  <a:lnTo>
                    <a:pt x="9815" y="76198"/>
                  </a:lnTo>
                  <a:lnTo>
                    <a:pt x="0" y="124688"/>
                  </a:lnTo>
                  <a:lnTo>
                    <a:pt x="0" y="2684881"/>
                  </a:lnTo>
                  <a:lnTo>
                    <a:pt x="9815" y="2733371"/>
                  </a:lnTo>
                  <a:lnTo>
                    <a:pt x="36566" y="2773010"/>
                  </a:lnTo>
                  <a:lnTo>
                    <a:pt x="76209" y="2799756"/>
                  </a:lnTo>
                  <a:lnTo>
                    <a:pt x="124701" y="2809570"/>
                  </a:lnTo>
                  <a:lnTo>
                    <a:pt x="3996778" y="2809570"/>
                  </a:lnTo>
                  <a:lnTo>
                    <a:pt x="4015918" y="2805696"/>
                  </a:lnTo>
                  <a:lnTo>
                    <a:pt x="124701" y="2805696"/>
                  </a:lnTo>
                  <a:lnTo>
                    <a:pt x="77716" y="2796186"/>
                  </a:lnTo>
                  <a:lnTo>
                    <a:pt x="39309" y="2770268"/>
                  </a:lnTo>
                  <a:lnTo>
                    <a:pt x="13394" y="2731860"/>
                  </a:lnTo>
                  <a:lnTo>
                    <a:pt x="3886" y="2684881"/>
                  </a:lnTo>
                  <a:lnTo>
                    <a:pt x="3886" y="124688"/>
                  </a:lnTo>
                  <a:lnTo>
                    <a:pt x="13394" y="77709"/>
                  </a:lnTo>
                  <a:lnTo>
                    <a:pt x="39309" y="39301"/>
                  </a:lnTo>
                  <a:lnTo>
                    <a:pt x="77716" y="13383"/>
                  </a:lnTo>
                  <a:lnTo>
                    <a:pt x="124701" y="3873"/>
                  </a:lnTo>
                  <a:lnTo>
                    <a:pt x="4015918" y="3873"/>
                  </a:lnTo>
                  <a:lnTo>
                    <a:pt x="3996778" y="0"/>
                  </a:lnTo>
                  <a:close/>
                </a:path>
                <a:path w="4121785" h="2809875">
                  <a:moveTo>
                    <a:pt x="4015918" y="3873"/>
                  </a:moveTo>
                  <a:lnTo>
                    <a:pt x="3996778" y="3873"/>
                  </a:lnTo>
                  <a:lnTo>
                    <a:pt x="4043757" y="13383"/>
                  </a:lnTo>
                  <a:lnTo>
                    <a:pt x="4082165" y="39301"/>
                  </a:lnTo>
                  <a:lnTo>
                    <a:pt x="4108083" y="77709"/>
                  </a:lnTo>
                  <a:lnTo>
                    <a:pt x="4117594" y="124688"/>
                  </a:lnTo>
                  <a:lnTo>
                    <a:pt x="4117594" y="2684881"/>
                  </a:lnTo>
                  <a:lnTo>
                    <a:pt x="4108083" y="2731860"/>
                  </a:lnTo>
                  <a:lnTo>
                    <a:pt x="4082165" y="2770268"/>
                  </a:lnTo>
                  <a:lnTo>
                    <a:pt x="4043757" y="2796186"/>
                  </a:lnTo>
                  <a:lnTo>
                    <a:pt x="3996778" y="2805696"/>
                  </a:lnTo>
                  <a:lnTo>
                    <a:pt x="4015918" y="2805696"/>
                  </a:lnTo>
                  <a:lnTo>
                    <a:pt x="4045268" y="2799756"/>
                  </a:lnTo>
                  <a:lnTo>
                    <a:pt x="4084907" y="2773010"/>
                  </a:lnTo>
                  <a:lnTo>
                    <a:pt x="4111653" y="2733371"/>
                  </a:lnTo>
                  <a:lnTo>
                    <a:pt x="4121467" y="2684881"/>
                  </a:lnTo>
                  <a:lnTo>
                    <a:pt x="4121467" y="124688"/>
                  </a:lnTo>
                  <a:lnTo>
                    <a:pt x="4111653" y="76198"/>
                  </a:lnTo>
                  <a:lnTo>
                    <a:pt x="4084907" y="36560"/>
                  </a:lnTo>
                  <a:lnTo>
                    <a:pt x="4045268" y="9813"/>
                  </a:lnTo>
                  <a:lnTo>
                    <a:pt x="4015918" y="38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633710" y="2464168"/>
              <a:ext cx="4117975" cy="2729230"/>
            </a:xfrm>
            <a:custGeom>
              <a:avLst/>
              <a:gdLst/>
              <a:ahLst/>
              <a:cxnLst/>
              <a:rect l="l" t="t" r="r" b="b"/>
              <a:pathLst>
                <a:path w="4117975" h="2729229">
                  <a:moveTo>
                    <a:pt x="4001846" y="0"/>
                  </a:moveTo>
                  <a:lnTo>
                    <a:pt x="115735" y="0"/>
                  </a:lnTo>
                  <a:lnTo>
                    <a:pt x="70728" y="9369"/>
                  </a:lnTo>
                  <a:lnTo>
                    <a:pt x="33935" y="34905"/>
                  </a:lnTo>
                  <a:lnTo>
                    <a:pt x="9109" y="72748"/>
                  </a:lnTo>
                  <a:lnTo>
                    <a:pt x="0" y="119037"/>
                  </a:lnTo>
                  <a:lnTo>
                    <a:pt x="0" y="2728937"/>
                  </a:lnTo>
                  <a:lnTo>
                    <a:pt x="4117594" y="2728937"/>
                  </a:lnTo>
                  <a:lnTo>
                    <a:pt x="4117594" y="119037"/>
                  </a:lnTo>
                  <a:lnTo>
                    <a:pt x="4108484" y="72748"/>
                  </a:lnTo>
                  <a:lnTo>
                    <a:pt x="4083656" y="34905"/>
                  </a:lnTo>
                  <a:lnTo>
                    <a:pt x="4046860" y="9369"/>
                  </a:lnTo>
                  <a:lnTo>
                    <a:pt x="4001846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37297" y="5192852"/>
              <a:ext cx="5115902" cy="78638"/>
            </a:xfrm>
            <a:prstGeom prst="rect">
              <a:avLst/>
            </a:prstGeom>
          </p:spPr>
        </p:pic>
        <p:sp>
          <p:nvSpPr>
            <p:cNvPr id="25" name="object 25" descr=""/>
            <p:cNvSpPr/>
            <p:nvPr/>
          </p:nvSpPr>
          <p:spPr>
            <a:xfrm>
              <a:off x="1137296" y="5192623"/>
              <a:ext cx="5116195" cy="635"/>
            </a:xfrm>
            <a:custGeom>
              <a:avLst/>
              <a:gdLst/>
              <a:ahLst/>
              <a:cxnLst/>
              <a:rect l="l" t="t" r="r" b="b"/>
              <a:pathLst>
                <a:path w="5116195" h="635">
                  <a:moveTo>
                    <a:pt x="5115902" y="0"/>
                  </a:moveTo>
                  <a:lnTo>
                    <a:pt x="0" y="0"/>
                  </a:lnTo>
                  <a:lnTo>
                    <a:pt x="0" y="482"/>
                  </a:lnTo>
                  <a:lnTo>
                    <a:pt x="5115902" y="482"/>
                  </a:lnTo>
                  <a:lnTo>
                    <a:pt x="5115902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1712303" y="2464180"/>
              <a:ext cx="4039235" cy="2653665"/>
            </a:xfrm>
            <a:custGeom>
              <a:avLst/>
              <a:gdLst/>
              <a:ahLst/>
              <a:cxnLst/>
              <a:rect l="l" t="t" r="r" b="b"/>
              <a:pathLst>
                <a:path w="4039235" h="2653665">
                  <a:moveTo>
                    <a:pt x="4038993" y="115735"/>
                  </a:moveTo>
                  <a:lnTo>
                    <a:pt x="4029887" y="70726"/>
                  </a:lnTo>
                  <a:lnTo>
                    <a:pt x="4005059" y="33934"/>
                  </a:lnTo>
                  <a:lnTo>
                    <a:pt x="3968267" y="9105"/>
                  </a:lnTo>
                  <a:lnTo>
                    <a:pt x="3923258" y="0"/>
                  </a:lnTo>
                  <a:lnTo>
                    <a:pt x="2762021" y="0"/>
                  </a:lnTo>
                  <a:lnTo>
                    <a:pt x="2722092" y="139725"/>
                  </a:lnTo>
                  <a:lnTo>
                    <a:pt x="0" y="139725"/>
                  </a:lnTo>
                  <a:lnTo>
                    <a:pt x="0" y="2567736"/>
                  </a:lnTo>
                  <a:lnTo>
                    <a:pt x="2028380" y="2567736"/>
                  </a:lnTo>
                  <a:lnTo>
                    <a:pt x="2003907" y="2653398"/>
                  </a:lnTo>
                  <a:lnTo>
                    <a:pt x="4038993" y="2653398"/>
                  </a:lnTo>
                  <a:lnTo>
                    <a:pt x="4038993" y="1157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37297" y="5271490"/>
              <a:ext cx="5115903" cy="209321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12302" y="2606294"/>
              <a:ext cx="3965892" cy="2235454"/>
            </a:xfrm>
            <a:prstGeom prst="rect">
              <a:avLst/>
            </a:prstGeom>
          </p:spPr>
        </p:pic>
        <p:sp>
          <p:nvSpPr>
            <p:cNvPr id="29" name="object 29" descr=""/>
            <p:cNvSpPr/>
            <p:nvPr/>
          </p:nvSpPr>
          <p:spPr>
            <a:xfrm>
              <a:off x="1712302" y="4841760"/>
              <a:ext cx="3966210" cy="190500"/>
            </a:xfrm>
            <a:custGeom>
              <a:avLst/>
              <a:gdLst/>
              <a:ahLst/>
              <a:cxnLst/>
              <a:rect l="l" t="t" r="r" b="b"/>
              <a:pathLst>
                <a:path w="3966210" h="190500">
                  <a:moveTo>
                    <a:pt x="0" y="0"/>
                  </a:moveTo>
                  <a:lnTo>
                    <a:pt x="3965892" y="0"/>
                  </a:lnTo>
                  <a:lnTo>
                    <a:pt x="3965892" y="190157"/>
                  </a:lnTo>
                  <a:lnTo>
                    <a:pt x="0" y="1901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2C3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0" name="object 30" descr=""/>
          <p:cNvGrpSpPr/>
          <p:nvPr/>
        </p:nvGrpSpPr>
        <p:grpSpPr>
          <a:xfrm>
            <a:off x="0" y="9972268"/>
            <a:ext cx="729615" cy="720090"/>
            <a:chOff x="0" y="9972268"/>
            <a:chExt cx="729615" cy="720090"/>
          </a:xfrm>
        </p:grpSpPr>
        <p:sp>
          <p:nvSpPr>
            <p:cNvPr id="31" name="object 31" descr=""/>
            <p:cNvSpPr/>
            <p:nvPr/>
          </p:nvSpPr>
          <p:spPr>
            <a:xfrm>
              <a:off x="0" y="10150584"/>
              <a:ext cx="562610" cy="541655"/>
            </a:xfrm>
            <a:custGeom>
              <a:avLst/>
              <a:gdLst/>
              <a:ahLst/>
              <a:cxnLst/>
              <a:rect l="l" t="t" r="r" b="b"/>
              <a:pathLst>
                <a:path w="562610" h="541654">
                  <a:moveTo>
                    <a:pt x="54679" y="0"/>
                  </a:moveTo>
                  <a:lnTo>
                    <a:pt x="0" y="0"/>
                  </a:lnTo>
                  <a:lnTo>
                    <a:pt x="0" y="263378"/>
                  </a:lnTo>
                  <a:lnTo>
                    <a:pt x="260652" y="541418"/>
                  </a:lnTo>
                  <a:lnTo>
                    <a:pt x="562248" y="541418"/>
                  </a:lnTo>
                  <a:lnTo>
                    <a:pt x="54679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0" y="9972268"/>
              <a:ext cx="729411" cy="719734"/>
            </a:xfrm>
            <a:prstGeom prst="rect">
              <a:avLst/>
            </a:prstGeom>
          </p:spPr>
        </p:pic>
      </p:grpSp>
      <p:grpSp>
        <p:nvGrpSpPr>
          <p:cNvPr id="33" name="object 33" descr=""/>
          <p:cNvGrpSpPr/>
          <p:nvPr/>
        </p:nvGrpSpPr>
        <p:grpSpPr>
          <a:xfrm>
            <a:off x="6701990" y="0"/>
            <a:ext cx="858519" cy="756285"/>
            <a:chOff x="6701990" y="0"/>
            <a:chExt cx="858519" cy="756285"/>
          </a:xfrm>
        </p:grpSpPr>
        <p:sp>
          <p:nvSpPr>
            <p:cNvPr id="34" name="object 34" descr=""/>
            <p:cNvSpPr/>
            <p:nvPr/>
          </p:nvSpPr>
          <p:spPr>
            <a:xfrm>
              <a:off x="6701990" y="23499"/>
              <a:ext cx="858519" cy="732790"/>
            </a:xfrm>
            <a:custGeom>
              <a:avLst/>
              <a:gdLst/>
              <a:ahLst/>
              <a:cxnLst/>
              <a:rect l="l" t="t" r="r" b="b"/>
              <a:pathLst>
                <a:path w="858520" h="732790">
                  <a:moveTo>
                    <a:pt x="301586" y="0"/>
                  </a:moveTo>
                  <a:lnTo>
                    <a:pt x="0" y="0"/>
                  </a:lnTo>
                  <a:lnTo>
                    <a:pt x="686498" y="732294"/>
                  </a:lnTo>
                  <a:lnTo>
                    <a:pt x="858014" y="732294"/>
                  </a:lnTo>
                  <a:lnTo>
                    <a:pt x="858014" y="593535"/>
                  </a:lnTo>
                  <a:lnTo>
                    <a:pt x="301586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847128" y="0"/>
              <a:ext cx="712863" cy="577481"/>
            </a:xfrm>
            <a:prstGeom prst="rect">
              <a:avLst/>
            </a:prstGeom>
          </p:spPr>
        </p:pic>
      </p:grpSp>
      <p:sp>
        <p:nvSpPr>
          <p:cNvPr id="36" name="object 36" descr=""/>
          <p:cNvSpPr txBox="1"/>
          <p:nvPr/>
        </p:nvSpPr>
        <p:spPr>
          <a:xfrm>
            <a:off x="5928611" y="10325271"/>
            <a:ext cx="11722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©</a:t>
            </a:r>
            <a:r>
              <a:rPr dirty="0" sz="900" spc="-3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Happiest</a:t>
            </a:r>
            <a:r>
              <a:rPr dirty="0" sz="900" spc="-3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Minds</a:t>
            </a:r>
            <a:r>
              <a:rPr dirty="0" sz="900" spc="18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|</a:t>
            </a:r>
            <a:r>
              <a:rPr dirty="0" sz="900" spc="400">
                <a:latin typeface="Arial"/>
                <a:cs typeface="Arial"/>
              </a:rPr>
              <a:t> </a:t>
            </a:r>
            <a:r>
              <a:rPr dirty="0" sz="900" spc="-150">
                <a:latin typeface="Arial"/>
                <a:cs typeface="Arial"/>
              </a:rPr>
              <a:t>11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513754" y="630833"/>
            <a:ext cx="1518920" cy="374650"/>
            <a:chOff x="513754" y="630833"/>
            <a:chExt cx="1518920" cy="37465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0811" y="630834"/>
              <a:ext cx="1331747" cy="374116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513754" y="630833"/>
              <a:ext cx="374650" cy="374650"/>
            </a:xfrm>
            <a:custGeom>
              <a:avLst/>
              <a:gdLst/>
              <a:ahLst/>
              <a:cxnLst/>
              <a:rect l="l" t="t" r="r" b="b"/>
              <a:pathLst>
                <a:path w="374650" h="374650">
                  <a:moveTo>
                    <a:pt x="187058" y="0"/>
                  </a:moveTo>
                  <a:lnTo>
                    <a:pt x="137329" y="6681"/>
                  </a:lnTo>
                  <a:lnTo>
                    <a:pt x="92644" y="25537"/>
                  </a:lnTo>
                  <a:lnTo>
                    <a:pt x="54786" y="54786"/>
                  </a:lnTo>
                  <a:lnTo>
                    <a:pt x="25537" y="92644"/>
                  </a:lnTo>
                  <a:lnTo>
                    <a:pt x="6681" y="137329"/>
                  </a:lnTo>
                  <a:lnTo>
                    <a:pt x="0" y="187058"/>
                  </a:lnTo>
                  <a:lnTo>
                    <a:pt x="6681" y="236787"/>
                  </a:lnTo>
                  <a:lnTo>
                    <a:pt x="25537" y="281472"/>
                  </a:lnTo>
                  <a:lnTo>
                    <a:pt x="54786" y="319330"/>
                  </a:lnTo>
                  <a:lnTo>
                    <a:pt x="92644" y="348578"/>
                  </a:lnTo>
                  <a:lnTo>
                    <a:pt x="137329" y="367435"/>
                  </a:lnTo>
                  <a:lnTo>
                    <a:pt x="187058" y="374116"/>
                  </a:lnTo>
                  <a:lnTo>
                    <a:pt x="236787" y="367435"/>
                  </a:lnTo>
                  <a:lnTo>
                    <a:pt x="281472" y="348578"/>
                  </a:lnTo>
                  <a:lnTo>
                    <a:pt x="319330" y="319330"/>
                  </a:lnTo>
                  <a:lnTo>
                    <a:pt x="348578" y="281472"/>
                  </a:lnTo>
                  <a:lnTo>
                    <a:pt x="367435" y="236787"/>
                  </a:lnTo>
                  <a:lnTo>
                    <a:pt x="374116" y="187058"/>
                  </a:lnTo>
                  <a:lnTo>
                    <a:pt x="367435" y="137329"/>
                  </a:lnTo>
                  <a:lnTo>
                    <a:pt x="348578" y="92644"/>
                  </a:lnTo>
                  <a:lnTo>
                    <a:pt x="319330" y="54786"/>
                  </a:lnTo>
                  <a:lnTo>
                    <a:pt x="281472" y="25537"/>
                  </a:lnTo>
                  <a:lnTo>
                    <a:pt x="236787" y="6681"/>
                  </a:lnTo>
                  <a:lnTo>
                    <a:pt x="187058" y="0"/>
                  </a:lnTo>
                  <a:close/>
                </a:path>
              </a:pathLst>
            </a:custGeom>
            <a:solidFill>
              <a:srgbClr val="13E4E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528079" y="1100104"/>
            <a:ext cx="6531609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Arial"/>
                <a:cs typeface="Arial"/>
              </a:rPr>
              <a:t>GitHub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Copilot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can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help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generate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data-driven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tests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by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providing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templates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that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iterate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over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various </a:t>
            </a:r>
            <a:r>
              <a:rPr dirty="0" sz="1200">
                <a:latin typeface="Arial"/>
                <a:cs typeface="Arial"/>
              </a:rPr>
              <a:t>sets</a:t>
            </a:r>
            <a:r>
              <a:rPr dirty="0" sz="1200" spc="1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of</a:t>
            </a:r>
            <a:r>
              <a:rPr dirty="0" sz="1200" spc="1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input</a:t>
            </a:r>
            <a:r>
              <a:rPr dirty="0" sz="1200" spc="1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data.</a:t>
            </a:r>
            <a:r>
              <a:rPr dirty="0" sz="1200" spc="1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This</a:t>
            </a:r>
            <a:r>
              <a:rPr dirty="0" sz="1200" spc="1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helps</a:t>
            </a:r>
            <a:r>
              <a:rPr dirty="0" sz="1200" spc="1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</a:t>
            </a:r>
            <a:r>
              <a:rPr dirty="0" sz="1200" spc="1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validating</a:t>
            </a:r>
            <a:r>
              <a:rPr dirty="0" sz="1200" spc="1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1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robustness</a:t>
            </a:r>
            <a:r>
              <a:rPr dirty="0" sz="1200" spc="1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of</a:t>
            </a:r>
            <a:r>
              <a:rPr dirty="0" sz="1200" spc="1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1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application</a:t>
            </a:r>
            <a:r>
              <a:rPr dirty="0" sz="1200" spc="1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under</a:t>
            </a:r>
            <a:r>
              <a:rPr dirty="0" sz="1200" spc="1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test</a:t>
            </a:r>
            <a:r>
              <a:rPr dirty="0" sz="1200" spc="12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against various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input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combinations.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00">
              <a:latin typeface="Arial"/>
              <a:cs typeface="Arial"/>
            </a:endParaRPr>
          </a:p>
          <a:p>
            <a:pPr algn="just" marL="12700" marR="6350">
              <a:lnSpc>
                <a:spcPct val="100000"/>
              </a:lnSpc>
            </a:pPr>
            <a:r>
              <a:rPr dirty="0" sz="1200" spc="-25">
                <a:latin typeface="Arial"/>
                <a:cs typeface="Arial"/>
              </a:rPr>
              <a:t>•Example: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Creating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parameterized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test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functions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that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run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with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multiple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sets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of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data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to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validate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form </a:t>
            </a:r>
            <a:r>
              <a:rPr dirty="0" sz="1200">
                <a:latin typeface="Arial"/>
                <a:cs typeface="Arial"/>
              </a:rPr>
              <a:t>inputs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on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web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application.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20316" y="628283"/>
            <a:ext cx="289179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2610" algn="l"/>
              </a:tabLst>
            </a:pPr>
            <a:r>
              <a:rPr dirty="0" baseline="-2777" sz="3000" spc="-37">
                <a:latin typeface="Arial Black"/>
                <a:cs typeface="Arial Black"/>
              </a:rPr>
              <a:t>4.6</a:t>
            </a:r>
            <a:r>
              <a:rPr dirty="0" baseline="-2777" sz="3000">
                <a:latin typeface="Arial Black"/>
                <a:cs typeface="Arial Black"/>
              </a:rPr>
              <a:t>	</a:t>
            </a:r>
            <a:r>
              <a:rPr dirty="0" sz="2000" spc="-170">
                <a:latin typeface="Arial Black"/>
                <a:cs typeface="Arial Black"/>
              </a:rPr>
              <a:t>Data-Driven</a:t>
            </a:r>
            <a:r>
              <a:rPr dirty="0" sz="2000" spc="-75">
                <a:latin typeface="Arial Black"/>
                <a:cs typeface="Arial Black"/>
              </a:rPr>
              <a:t> </a:t>
            </a:r>
            <a:r>
              <a:rPr dirty="0" sz="2000" spc="-215">
                <a:latin typeface="Arial Black"/>
                <a:cs typeface="Arial Black"/>
              </a:rPr>
              <a:t>Testing</a:t>
            </a:r>
            <a:endParaRPr sz="2000">
              <a:latin typeface="Arial Black"/>
              <a:cs typeface="Arial Black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513754" y="2600616"/>
            <a:ext cx="1518920" cy="374650"/>
            <a:chOff x="513754" y="2600616"/>
            <a:chExt cx="1518920" cy="374650"/>
          </a:xfrm>
        </p:grpSpPr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811" y="2600617"/>
              <a:ext cx="1331760" cy="374116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513754" y="2600616"/>
              <a:ext cx="374650" cy="374650"/>
            </a:xfrm>
            <a:custGeom>
              <a:avLst/>
              <a:gdLst/>
              <a:ahLst/>
              <a:cxnLst/>
              <a:rect l="l" t="t" r="r" b="b"/>
              <a:pathLst>
                <a:path w="374650" h="374650">
                  <a:moveTo>
                    <a:pt x="187058" y="0"/>
                  </a:moveTo>
                  <a:lnTo>
                    <a:pt x="137329" y="6681"/>
                  </a:lnTo>
                  <a:lnTo>
                    <a:pt x="92644" y="25537"/>
                  </a:lnTo>
                  <a:lnTo>
                    <a:pt x="54786" y="54786"/>
                  </a:lnTo>
                  <a:lnTo>
                    <a:pt x="25537" y="92644"/>
                  </a:lnTo>
                  <a:lnTo>
                    <a:pt x="6681" y="137329"/>
                  </a:lnTo>
                  <a:lnTo>
                    <a:pt x="0" y="187058"/>
                  </a:lnTo>
                  <a:lnTo>
                    <a:pt x="6681" y="236787"/>
                  </a:lnTo>
                  <a:lnTo>
                    <a:pt x="25537" y="281472"/>
                  </a:lnTo>
                  <a:lnTo>
                    <a:pt x="54786" y="319330"/>
                  </a:lnTo>
                  <a:lnTo>
                    <a:pt x="92644" y="348578"/>
                  </a:lnTo>
                  <a:lnTo>
                    <a:pt x="137329" y="367435"/>
                  </a:lnTo>
                  <a:lnTo>
                    <a:pt x="187058" y="374116"/>
                  </a:lnTo>
                  <a:lnTo>
                    <a:pt x="236787" y="367435"/>
                  </a:lnTo>
                  <a:lnTo>
                    <a:pt x="281472" y="348578"/>
                  </a:lnTo>
                  <a:lnTo>
                    <a:pt x="319330" y="319330"/>
                  </a:lnTo>
                  <a:lnTo>
                    <a:pt x="348578" y="281472"/>
                  </a:lnTo>
                  <a:lnTo>
                    <a:pt x="367435" y="236787"/>
                  </a:lnTo>
                  <a:lnTo>
                    <a:pt x="374116" y="187058"/>
                  </a:lnTo>
                  <a:lnTo>
                    <a:pt x="367435" y="137329"/>
                  </a:lnTo>
                  <a:lnTo>
                    <a:pt x="348578" y="92644"/>
                  </a:lnTo>
                  <a:lnTo>
                    <a:pt x="319330" y="54786"/>
                  </a:lnTo>
                  <a:lnTo>
                    <a:pt x="281472" y="25537"/>
                  </a:lnTo>
                  <a:lnTo>
                    <a:pt x="236787" y="6681"/>
                  </a:lnTo>
                  <a:lnTo>
                    <a:pt x="187058" y="0"/>
                  </a:lnTo>
                  <a:close/>
                </a:path>
              </a:pathLst>
            </a:custGeom>
            <a:solidFill>
              <a:srgbClr val="13E4E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528079" y="3069888"/>
            <a:ext cx="6531609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Security</a:t>
            </a:r>
            <a:r>
              <a:rPr dirty="0" sz="1200" spc="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testing</a:t>
            </a:r>
            <a:r>
              <a:rPr dirty="0" sz="1200" spc="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often</a:t>
            </a:r>
            <a:r>
              <a:rPr dirty="0" sz="1200" spc="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involves</a:t>
            </a:r>
            <a:r>
              <a:rPr dirty="0" sz="1200" spc="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checking</a:t>
            </a:r>
            <a:r>
              <a:rPr dirty="0" sz="1200" spc="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for</a:t>
            </a:r>
            <a:r>
              <a:rPr dirty="0" sz="1200" spc="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common</a:t>
            </a:r>
            <a:r>
              <a:rPr dirty="0" sz="1200" spc="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vulnerabilities</a:t>
            </a:r>
            <a:r>
              <a:rPr dirty="0" sz="1200" spc="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such</a:t>
            </a:r>
            <a:r>
              <a:rPr dirty="0" sz="1200" spc="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as</a:t>
            </a:r>
            <a:r>
              <a:rPr dirty="0" sz="1200" spc="3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SQL</a:t>
            </a:r>
            <a:r>
              <a:rPr dirty="0" sz="1200" spc="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injections,</a:t>
            </a:r>
            <a:r>
              <a:rPr dirty="0" sz="1200" spc="30">
                <a:latin typeface="Arial"/>
                <a:cs typeface="Arial"/>
              </a:rPr>
              <a:t> </a:t>
            </a:r>
            <a:r>
              <a:rPr dirty="0" sz="1200" spc="-55">
                <a:latin typeface="Arial"/>
                <a:cs typeface="Arial"/>
              </a:rPr>
              <a:t>XSS, </a:t>
            </a:r>
            <a:r>
              <a:rPr dirty="0" sz="1200" spc="-10">
                <a:latin typeface="Arial"/>
                <a:cs typeface="Arial"/>
              </a:rPr>
              <a:t>and</a:t>
            </a:r>
            <a:r>
              <a:rPr dirty="0" sz="1200" spc="-75">
                <a:latin typeface="Arial"/>
                <a:cs typeface="Arial"/>
              </a:rPr>
              <a:t> </a:t>
            </a:r>
            <a:r>
              <a:rPr dirty="0" sz="1200" spc="-120">
                <a:latin typeface="Arial"/>
                <a:cs typeface="Arial"/>
              </a:rPr>
              <a:t>CSRF.</a:t>
            </a:r>
            <a:r>
              <a:rPr dirty="0" sz="1200" spc="35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GitHub</a:t>
            </a:r>
            <a:r>
              <a:rPr dirty="0" sz="1200" spc="-6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Copilot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can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provide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code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snippets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or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entire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test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scripts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that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help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automate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these </a:t>
            </a:r>
            <a:r>
              <a:rPr dirty="0" sz="1200">
                <a:latin typeface="Arial"/>
                <a:cs typeface="Arial"/>
              </a:rPr>
              <a:t>security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testing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processes.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00">
              <a:latin typeface="Arial"/>
              <a:cs typeface="Arial"/>
            </a:endParaRPr>
          </a:p>
          <a:p>
            <a:pPr algn="just" marL="12700" marR="5715">
              <a:lnSpc>
                <a:spcPct val="100000"/>
              </a:lnSpc>
            </a:pPr>
            <a:r>
              <a:rPr dirty="0" sz="1200" spc="-10">
                <a:latin typeface="Arial"/>
                <a:cs typeface="Arial"/>
              </a:rPr>
              <a:t>•Example:</a:t>
            </a:r>
            <a:r>
              <a:rPr dirty="0" sz="1200" spc="114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Generating</a:t>
            </a:r>
            <a:r>
              <a:rPr dirty="0" sz="1200" spc="114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scripts</a:t>
            </a:r>
            <a:r>
              <a:rPr dirty="0" sz="1200" spc="114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that</a:t>
            </a:r>
            <a:r>
              <a:rPr dirty="0" sz="1200" spc="1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attempt</a:t>
            </a:r>
            <a:r>
              <a:rPr dirty="0" sz="1200" spc="114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to</a:t>
            </a:r>
            <a:r>
              <a:rPr dirty="0" sz="1200" spc="114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exploit</a:t>
            </a:r>
            <a:r>
              <a:rPr dirty="0" sz="1200" spc="1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these</a:t>
            </a:r>
            <a:r>
              <a:rPr dirty="0" sz="1200" spc="114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vulnerabilities</a:t>
            </a:r>
            <a:r>
              <a:rPr dirty="0" sz="1200" spc="114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</a:t>
            </a:r>
            <a:r>
              <a:rPr dirty="0" sz="1200" spc="1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</a:t>
            </a:r>
            <a:r>
              <a:rPr dirty="0" sz="1200" spc="114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controlled</a:t>
            </a:r>
            <a:r>
              <a:rPr dirty="0" sz="1200" spc="114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testing environment.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20316" y="2598059"/>
            <a:ext cx="3751579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7205" algn="l"/>
              </a:tabLst>
            </a:pPr>
            <a:r>
              <a:rPr dirty="0" baseline="-2777" sz="3000" spc="-37">
                <a:latin typeface="Arial Black"/>
                <a:cs typeface="Arial Black"/>
              </a:rPr>
              <a:t>4.7</a:t>
            </a:r>
            <a:r>
              <a:rPr dirty="0" baseline="-2777" sz="3000">
                <a:latin typeface="Arial Black"/>
                <a:cs typeface="Arial Black"/>
              </a:rPr>
              <a:t>	</a:t>
            </a:r>
            <a:r>
              <a:rPr dirty="0" sz="2000" spc="-204">
                <a:latin typeface="Arial Black"/>
                <a:cs typeface="Arial Black"/>
              </a:rPr>
              <a:t>Automated</a:t>
            </a:r>
            <a:r>
              <a:rPr dirty="0" sz="2000" spc="-100">
                <a:latin typeface="Arial Black"/>
                <a:cs typeface="Arial Black"/>
              </a:rPr>
              <a:t> </a:t>
            </a:r>
            <a:r>
              <a:rPr dirty="0" sz="2000" spc="-210">
                <a:latin typeface="Arial Black"/>
                <a:cs typeface="Arial Black"/>
              </a:rPr>
              <a:t>Security</a:t>
            </a:r>
            <a:r>
              <a:rPr dirty="0" sz="2000" spc="-100">
                <a:latin typeface="Arial Black"/>
                <a:cs typeface="Arial Black"/>
              </a:rPr>
              <a:t> </a:t>
            </a:r>
            <a:r>
              <a:rPr dirty="0" sz="2000" spc="-210">
                <a:latin typeface="Arial Black"/>
                <a:cs typeface="Arial Black"/>
              </a:rPr>
              <a:t>Testing</a:t>
            </a:r>
            <a:endParaRPr sz="2000">
              <a:latin typeface="Arial Black"/>
              <a:cs typeface="Arial Black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513754" y="4575226"/>
            <a:ext cx="1518920" cy="374650"/>
            <a:chOff x="513754" y="4575226"/>
            <a:chExt cx="1518920" cy="374650"/>
          </a:xfrm>
        </p:grpSpPr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0811" y="4575226"/>
              <a:ext cx="1331760" cy="374116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513754" y="4575226"/>
              <a:ext cx="374650" cy="374650"/>
            </a:xfrm>
            <a:custGeom>
              <a:avLst/>
              <a:gdLst/>
              <a:ahLst/>
              <a:cxnLst/>
              <a:rect l="l" t="t" r="r" b="b"/>
              <a:pathLst>
                <a:path w="374650" h="374650">
                  <a:moveTo>
                    <a:pt x="187058" y="0"/>
                  </a:moveTo>
                  <a:lnTo>
                    <a:pt x="137329" y="6681"/>
                  </a:lnTo>
                  <a:lnTo>
                    <a:pt x="92644" y="25537"/>
                  </a:lnTo>
                  <a:lnTo>
                    <a:pt x="54786" y="54786"/>
                  </a:lnTo>
                  <a:lnTo>
                    <a:pt x="25537" y="92644"/>
                  </a:lnTo>
                  <a:lnTo>
                    <a:pt x="6681" y="137329"/>
                  </a:lnTo>
                  <a:lnTo>
                    <a:pt x="0" y="187058"/>
                  </a:lnTo>
                  <a:lnTo>
                    <a:pt x="6681" y="236787"/>
                  </a:lnTo>
                  <a:lnTo>
                    <a:pt x="25537" y="281472"/>
                  </a:lnTo>
                  <a:lnTo>
                    <a:pt x="54786" y="319330"/>
                  </a:lnTo>
                  <a:lnTo>
                    <a:pt x="92644" y="348578"/>
                  </a:lnTo>
                  <a:lnTo>
                    <a:pt x="137329" y="367435"/>
                  </a:lnTo>
                  <a:lnTo>
                    <a:pt x="187058" y="374116"/>
                  </a:lnTo>
                  <a:lnTo>
                    <a:pt x="236787" y="367435"/>
                  </a:lnTo>
                  <a:lnTo>
                    <a:pt x="281472" y="348578"/>
                  </a:lnTo>
                  <a:lnTo>
                    <a:pt x="319330" y="319330"/>
                  </a:lnTo>
                  <a:lnTo>
                    <a:pt x="348578" y="281472"/>
                  </a:lnTo>
                  <a:lnTo>
                    <a:pt x="367435" y="236787"/>
                  </a:lnTo>
                  <a:lnTo>
                    <a:pt x="374116" y="187058"/>
                  </a:lnTo>
                  <a:lnTo>
                    <a:pt x="367435" y="137329"/>
                  </a:lnTo>
                  <a:lnTo>
                    <a:pt x="348578" y="92644"/>
                  </a:lnTo>
                  <a:lnTo>
                    <a:pt x="319330" y="54786"/>
                  </a:lnTo>
                  <a:lnTo>
                    <a:pt x="281472" y="25537"/>
                  </a:lnTo>
                  <a:lnTo>
                    <a:pt x="236787" y="6681"/>
                  </a:lnTo>
                  <a:lnTo>
                    <a:pt x="187058" y="0"/>
                  </a:lnTo>
                  <a:close/>
                </a:path>
              </a:pathLst>
            </a:custGeom>
            <a:solidFill>
              <a:srgbClr val="13E4E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528079" y="5044497"/>
            <a:ext cx="653097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Arial"/>
                <a:cs typeface="Arial"/>
              </a:rPr>
              <a:t>GitHub </a:t>
            </a:r>
            <a:r>
              <a:rPr dirty="0" sz="1200">
                <a:latin typeface="Arial"/>
                <a:cs typeface="Arial"/>
              </a:rPr>
              <a:t>Copilot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can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25">
                <a:latin typeface="Arial"/>
                <a:cs typeface="Arial"/>
              </a:rPr>
              <a:t>assist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writing</a:t>
            </a:r>
            <a:r>
              <a:rPr dirty="0" sz="1200" spc="-10">
                <a:latin typeface="Arial"/>
                <a:cs typeface="Arial"/>
              </a:rPr>
              <a:t> scripts </a:t>
            </a:r>
            <a:r>
              <a:rPr dirty="0" sz="1200">
                <a:latin typeface="Arial"/>
                <a:cs typeface="Arial"/>
              </a:rPr>
              <a:t>for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performance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testing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by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generating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code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to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simulate </a:t>
            </a:r>
            <a:r>
              <a:rPr dirty="0" sz="1200">
                <a:latin typeface="Arial"/>
                <a:cs typeface="Arial"/>
              </a:rPr>
              <a:t>multiple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users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or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high-load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scenarios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using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tools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like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JMeter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or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Locust.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1200" spc="-25">
                <a:latin typeface="Arial"/>
                <a:cs typeface="Arial"/>
              </a:rPr>
              <a:t>•Example: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Creating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user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scenarios </a:t>
            </a:r>
            <a:r>
              <a:rPr dirty="0" sz="1200">
                <a:latin typeface="Arial"/>
                <a:cs typeface="Arial"/>
              </a:rPr>
              <a:t>for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load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testing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web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applications,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including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user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behaviour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like </a:t>
            </a:r>
            <a:r>
              <a:rPr dirty="0" sz="1200">
                <a:latin typeface="Arial"/>
                <a:cs typeface="Arial"/>
              </a:rPr>
              <a:t>logging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in,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navigating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pages,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performing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actions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concurrently.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620316" y="4572674"/>
            <a:ext cx="379984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-2777" sz="3000" spc="-37">
                <a:latin typeface="Arial Black"/>
                <a:cs typeface="Arial Black"/>
              </a:rPr>
              <a:t>4.8</a:t>
            </a:r>
            <a:r>
              <a:rPr dirty="0" baseline="-2777" sz="3000" spc="7">
                <a:latin typeface="Arial Black"/>
                <a:cs typeface="Arial Black"/>
              </a:rPr>
              <a:t> </a:t>
            </a:r>
            <a:r>
              <a:rPr dirty="0" sz="2000" spc="-210">
                <a:latin typeface="Arial Black"/>
                <a:cs typeface="Arial Black"/>
              </a:rPr>
              <a:t>Performance</a:t>
            </a:r>
            <a:r>
              <a:rPr dirty="0" sz="2000" spc="-155">
                <a:latin typeface="Arial Black"/>
                <a:cs typeface="Arial Black"/>
              </a:rPr>
              <a:t> </a:t>
            </a:r>
            <a:r>
              <a:rPr dirty="0" sz="2000" spc="-235">
                <a:latin typeface="Arial Black"/>
                <a:cs typeface="Arial Black"/>
              </a:rPr>
              <a:t>Testing</a:t>
            </a:r>
            <a:r>
              <a:rPr dirty="0" sz="2000" spc="-155">
                <a:latin typeface="Arial Black"/>
                <a:cs typeface="Arial Black"/>
              </a:rPr>
              <a:t> </a:t>
            </a:r>
            <a:r>
              <a:rPr dirty="0" sz="2000" spc="-190">
                <a:latin typeface="Arial Black"/>
                <a:cs typeface="Arial Black"/>
              </a:rPr>
              <a:t>Scripts</a:t>
            </a:r>
            <a:endParaRPr sz="2000">
              <a:latin typeface="Arial Black"/>
              <a:cs typeface="Arial Black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0" y="6453416"/>
            <a:ext cx="7560309" cy="4238625"/>
            <a:chOff x="0" y="6453416"/>
            <a:chExt cx="7560309" cy="4238625"/>
          </a:xfrm>
        </p:grpSpPr>
        <p:pic>
          <p:nvPicPr>
            <p:cNvPr id="18" name="object 1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6453416"/>
              <a:ext cx="7559992" cy="4238586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6453416"/>
              <a:ext cx="7560005" cy="4238587"/>
            </a:xfrm>
            <a:prstGeom prst="rect">
              <a:avLst/>
            </a:prstGeom>
          </p:spPr>
        </p:pic>
      </p:grpSp>
      <p:sp>
        <p:nvSpPr>
          <p:cNvPr id="20" name="object 20" descr=""/>
          <p:cNvSpPr txBox="1"/>
          <p:nvPr/>
        </p:nvSpPr>
        <p:spPr>
          <a:xfrm>
            <a:off x="500286" y="7109921"/>
            <a:ext cx="2530475" cy="2219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GitHub</a:t>
            </a:r>
            <a:r>
              <a:rPr dirty="0" sz="1200" spc="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Copilot</a:t>
            </a:r>
            <a:r>
              <a:rPr dirty="0" sz="1200" spc="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serves</a:t>
            </a:r>
            <a:r>
              <a:rPr dirty="0" sz="1200" spc="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dirty="0" sz="1200" spc="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200" spc="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powerful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tool</a:t>
            </a:r>
            <a:r>
              <a:rPr dirty="0" sz="1200" spc="355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1200" spc="36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automation</a:t>
            </a:r>
            <a:r>
              <a:rPr dirty="0" sz="1200" spc="36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testers</a:t>
            </a:r>
            <a:r>
              <a:rPr dirty="0" sz="1200" spc="355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reducing</a:t>
            </a:r>
            <a:r>
              <a:rPr dirty="0" sz="1200" spc="3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200" spc="3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dirty="0" sz="1200" spc="3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spent</a:t>
            </a:r>
            <a:r>
              <a:rPr dirty="0" sz="1200" spc="3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dirty="0" sz="1200" spc="3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routine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tasks,</a:t>
            </a:r>
            <a:r>
              <a:rPr dirty="0" sz="1200" spc="350">
                <a:solidFill>
                  <a:srgbClr val="FFFFFF"/>
                </a:solidFill>
                <a:latin typeface="Arial"/>
                <a:cs typeface="Arial"/>
              </a:rPr>
              <a:t>    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enhancing</a:t>
            </a:r>
            <a:r>
              <a:rPr dirty="0" sz="1200" spc="350">
                <a:solidFill>
                  <a:srgbClr val="FFFFFF"/>
                </a:solidFill>
                <a:latin typeface="Arial"/>
                <a:cs typeface="Arial"/>
              </a:rPr>
              <a:t>    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learning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opportunities,</a:t>
            </a:r>
            <a:r>
              <a:rPr dirty="0" sz="1200" spc="3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200" spc="3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encouraging</a:t>
            </a:r>
            <a:r>
              <a:rPr dirty="0" sz="1200" spc="3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adoption</a:t>
            </a:r>
            <a:r>
              <a:rPr dirty="0" sz="1200" spc="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200" spc="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best</a:t>
            </a:r>
            <a:r>
              <a:rPr dirty="0" sz="1200" spc="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practices.</a:t>
            </a:r>
            <a:r>
              <a:rPr dirty="0" sz="1200" spc="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Its</a:t>
            </a:r>
            <a:r>
              <a:rPr dirty="0" sz="1200" spc="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ability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200" spc="45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provide</a:t>
            </a:r>
            <a:r>
              <a:rPr dirty="0" sz="1200" spc="455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context-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aware</a:t>
            </a:r>
            <a:r>
              <a:rPr dirty="0" sz="1200" spc="45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code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suggestions</a:t>
            </a:r>
            <a:r>
              <a:rPr dirty="0" sz="1200" spc="3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revolutionizes</a:t>
            </a:r>
            <a:r>
              <a:rPr dirty="0" sz="1200" spc="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200" spc="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way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testers</a:t>
            </a:r>
            <a:r>
              <a:rPr dirty="0" sz="1200" spc="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write</a:t>
            </a:r>
            <a:r>
              <a:rPr dirty="0" sz="1200" spc="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200" spc="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maintain</a:t>
            </a:r>
            <a:r>
              <a:rPr dirty="0" sz="1200" spc="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their</a:t>
            </a:r>
            <a:r>
              <a:rPr dirty="0" sz="1200" spc="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test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suites,</a:t>
            </a:r>
            <a:r>
              <a:rPr dirty="0" sz="1200" spc="3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potentially</a:t>
            </a:r>
            <a:r>
              <a:rPr dirty="0" sz="1200" spc="3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leading</a:t>
            </a:r>
            <a:r>
              <a:rPr dirty="0" sz="1200" spc="3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200" spc="3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higher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quality</a:t>
            </a:r>
            <a:r>
              <a:rPr dirty="0" sz="1200" spc="3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dirty="0" sz="1200" spc="3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200" spc="3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r>
              <a:rPr dirty="0" sz="1200" spc="3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eficient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testing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cycles.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4355554" y="7392123"/>
            <a:ext cx="2122170" cy="1714500"/>
          </a:xfrm>
          <a:custGeom>
            <a:avLst/>
            <a:gdLst/>
            <a:ahLst/>
            <a:cxnLst/>
            <a:rect l="l" t="t" r="r" b="b"/>
            <a:pathLst>
              <a:path w="2122170" h="1714500">
                <a:moveTo>
                  <a:pt x="924052" y="1093470"/>
                </a:moveTo>
                <a:lnTo>
                  <a:pt x="917282" y="1059891"/>
                </a:lnTo>
                <a:lnTo>
                  <a:pt x="898791" y="1032471"/>
                </a:lnTo>
                <a:lnTo>
                  <a:pt x="871372" y="1013980"/>
                </a:lnTo>
                <a:lnTo>
                  <a:pt x="837780" y="1007198"/>
                </a:lnTo>
                <a:lnTo>
                  <a:pt x="804202" y="1013980"/>
                </a:lnTo>
                <a:lnTo>
                  <a:pt x="776782" y="1032471"/>
                </a:lnTo>
                <a:lnTo>
                  <a:pt x="758291" y="1059891"/>
                </a:lnTo>
                <a:lnTo>
                  <a:pt x="751509" y="1093470"/>
                </a:lnTo>
                <a:lnTo>
                  <a:pt x="751509" y="1252474"/>
                </a:lnTo>
                <a:lnTo>
                  <a:pt x="758291" y="1286065"/>
                </a:lnTo>
                <a:lnTo>
                  <a:pt x="776782" y="1313484"/>
                </a:lnTo>
                <a:lnTo>
                  <a:pt x="804202" y="1331976"/>
                </a:lnTo>
                <a:lnTo>
                  <a:pt x="837780" y="1338745"/>
                </a:lnTo>
                <a:lnTo>
                  <a:pt x="871372" y="1331976"/>
                </a:lnTo>
                <a:lnTo>
                  <a:pt x="898791" y="1313484"/>
                </a:lnTo>
                <a:lnTo>
                  <a:pt x="917282" y="1286065"/>
                </a:lnTo>
                <a:lnTo>
                  <a:pt x="924052" y="1252474"/>
                </a:lnTo>
                <a:lnTo>
                  <a:pt x="924052" y="1093470"/>
                </a:lnTo>
                <a:close/>
              </a:path>
              <a:path w="2122170" h="1714500">
                <a:moveTo>
                  <a:pt x="1366126" y="1093470"/>
                </a:moveTo>
                <a:lnTo>
                  <a:pt x="1359344" y="1059891"/>
                </a:lnTo>
                <a:lnTo>
                  <a:pt x="1340866" y="1032471"/>
                </a:lnTo>
                <a:lnTo>
                  <a:pt x="1313434" y="1013980"/>
                </a:lnTo>
                <a:lnTo>
                  <a:pt x="1279855" y="1007198"/>
                </a:lnTo>
                <a:lnTo>
                  <a:pt x="1246276" y="1013980"/>
                </a:lnTo>
                <a:lnTo>
                  <a:pt x="1218857" y="1032471"/>
                </a:lnTo>
                <a:lnTo>
                  <a:pt x="1200365" y="1059891"/>
                </a:lnTo>
                <a:lnTo>
                  <a:pt x="1193584" y="1093470"/>
                </a:lnTo>
                <a:lnTo>
                  <a:pt x="1193584" y="1252474"/>
                </a:lnTo>
                <a:lnTo>
                  <a:pt x="1200365" y="1286065"/>
                </a:lnTo>
                <a:lnTo>
                  <a:pt x="1218857" y="1313484"/>
                </a:lnTo>
                <a:lnTo>
                  <a:pt x="1246276" y="1331976"/>
                </a:lnTo>
                <a:lnTo>
                  <a:pt x="1279855" y="1338745"/>
                </a:lnTo>
                <a:lnTo>
                  <a:pt x="1313434" y="1331976"/>
                </a:lnTo>
                <a:lnTo>
                  <a:pt x="1340866" y="1313484"/>
                </a:lnTo>
                <a:lnTo>
                  <a:pt x="1359344" y="1286065"/>
                </a:lnTo>
                <a:lnTo>
                  <a:pt x="1366126" y="1252474"/>
                </a:lnTo>
                <a:lnTo>
                  <a:pt x="1366126" y="1093470"/>
                </a:lnTo>
                <a:close/>
              </a:path>
              <a:path w="2122170" h="1714500">
                <a:moveTo>
                  <a:pt x="2121928" y="1016000"/>
                </a:moveTo>
                <a:lnTo>
                  <a:pt x="2120087" y="990600"/>
                </a:lnTo>
                <a:lnTo>
                  <a:pt x="2114626" y="977900"/>
                </a:lnTo>
                <a:lnTo>
                  <a:pt x="2105698" y="952500"/>
                </a:lnTo>
                <a:lnTo>
                  <a:pt x="2093404" y="927100"/>
                </a:lnTo>
                <a:lnTo>
                  <a:pt x="2028825" y="838200"/>
                </a:lnTo>
                <a:lnTo>
                  <a:pt x="2014397" y="825500"/>
                </a:lnTo>
                <a:lnTo>
                  <a:pt x="1999983" y="812800"/>
                </a:lnTo>
                <a:lnTo>
                  <a:pt x="1966099" y="800100"/>
                </a:lnTo>
                <a:lnTo>
                  <a:pt x="1928406" y="787400"/>
                </a:lnTo>
                <a:lnTo>
                  <a:pt x="1888109" y="787400"/>
                </a:lnTo>
                <a:lnTo>
                  <a:pt x="1885556" y="762000"/>
                </a:lnTo>
                <a:lnTo>
                  <a:pt x="1881733" y="723900"/>
                </a:lnTo>
                <a:lnTo>
                  <a:pt x="1873770" y="660400"/>
                </a:lnTo>
                <a:lnTo>
                  <a:pt x="1864055" y="609600"/>
                </a:lnTo>
                <a:lnTo>
                  <a:pt x="1852396" y="558800"/>
                </a:lnTo>
                <a:lnTo>
                  <a:pt x="1838617" y="508000"/>
                </a:lnTo>
                <a:lnTo>
                  <a:pt x="1822538" y="457200"/>
                </a:lnTo>
                <a:lnTo>
                  <a:pt x="1803996" y="406400"/>
                </a:lnTo>
                <a:lnTo>
                  <a:pt x="1782787" y="368300"/>
                </a:lnTo>
                <a:lnTo>
                  <a:pt x="1758772" y="330200"/>
                </a:lnTo>
                <a:lnTo>
                  <a:pt x="1731733" y="292100"/>
                </a:lnTo>
                <a:lnTo>
                  <a:pt x="1724837" y="283413"/>
                </a:lnTo>
                <a:lnTo>
                  <a:pt x="1724837" y="1219200"/>
                </a:lnTo>
                <a:lnTo>
                  <a:pt x="1724761" y="1282700"/>
                </a:lnTo>
                <a:lnTo>
                  <a:pt x="1724494" y="1320800"/>
                </a:lnTo>
                <a:lnTo>
                  <a:pt x="1723796" y="1371600"/>
                </a:lnTo>
                <a:lnTo>
                  <a:pt x="1711299" y="1409700"/>
                </a:lnTo>
                <a:lnTo>
                  <a:pt x="1678711" y="1435100"/>
                </a:lnTo>
                <a:lnTo>
                  <a:pt x="1578330" y="1485900"/>
                </a:lnTo>
                <a:lnTo>
                  <a:pt x="1479727" y="1511300"/>
                </a:lnTo>
                <a:lnTo>
                  <a:pt x="1431137" y="1536700"/>
                </a:lnTo>
                <a:lnTo>
                  <a:pt x="1335417" y="1562100"/>
                </a:lnTo>
                <a:lnTo>
                  <a:pt x="1288338" y="1562100"/>
                </a:lnTo>
                <a:lnTo>
                  <a:pt x="1241767" y="1574800"/>
                </a:lnTo>
                <a:lnTo>
                  <a:pt x="1195755" y="1574800"/>
                </a:lnTo>
                <a:lnTo>
                  <a:pt x="1150289" y="1587500"/>
                </a:lnTo>
                <a:lnTo>
                  <a:pt x="971791" y="1587500"/>
                </a:lnTo>
                <a:lnTo>
                  <a:pt x="926287" y="1574800"/>
                </a:lnTo>
                <a:lnTo>
                  <a:pt x="880237" y="1574800"/>
                </a:lnTo>
                <a:lnTo>
                  <a:pt x="833653" y="1562100"/>
                </a:lnTo>
                <a:lnTo>
                  <a:pt x="786536" y="1562100"/>
                </a:lnTo>
                <a:lnTo>
                  <a:pt x="690778" y="1536700"/>
                </a:lnTo>
                <a:lnTo>
                  <a:pt x="642162" y="1511300"/>
                </a:lnTo>
                <a:lnTo>
                  <a:pt x="543521" y="1485900"/>
                </a:lnTo>
                <a:lnTo>
                  <a:pt x="443090" y="1435100"/>
                </a:lnTo>
                <a:lnTo>
                  <a:pt x="410489" y="1409700"/>
                </a:lnTo>
                <a:lnTo>
                  <a:pt x="397992" y="1371600"/>
                </a:lnTo>
                <a:lnTo>
                  <a:pt x="398475" y="1333500"/>
                </a:lnTo>
                <a:lnTo>
                  <a:pt x="398805" y="1295400"/>
                </a:lnTo>
                <a:lnTo>
                  <a:pt x="398868" y="1282700"/>
                </a:lnTo>
                <a:lnTo>
                  <a:pt x="398945" y="1270000"/>
                </a:lnTo>
                <a:lnTo>
                  <a:pt x="399021" y="1257300"/>
                </a:lnTo>
                <a:lnTo>
                  <a:pt x="399415" y="1168400"/>
                </a:lnTo>
                <a:lnTo>
                  <a:pt x="399770" y="1117600"/>
                </a:lnTo>
                <a:lnTo>
                  <a:pt x="400380" y="1066800"/>
                </a:lnTo>
                <a:lnTo>
                  <a:pt x="401345" y="1016000"/>
                </a:lnTo>
                <a:lnTo>
                  <a:pt x="402805" y="965200"/>
                </a:lnTo>
                <a:lnTo>
                  <a:pt x="404888" y="914412"/>
                </a:lnTo>
                <a:lnTo>
                  <a:pt x="414121" y="876300"/>
                </a:lnTo>
                <a:lnTo>
                  <a:pt x="463943" y="838200"/>
                </a:lnTo>
                <a:lnTo>
                  <a:pt x="497192" y="825500"/>
                </a:lnTo>
                <a:lnTo>
                  <a:pt x="535178" y="838200"/>
                </a:lnTo>
                <a:lnTo>
                  <a:pt x="575957" y="850900"/>
                </a:lnTo>
                <a:lnTo>
                  <a:pt x="618274" y="863600"/>
                </a:lnTo>
                <a:lnTo>
                  <a:pt x="694817" y="863600"/>
                </a:lnTo>
                <a:lnTo>
                  <a:pt x="735482" y="850900"/>
                </a:lnTo>
                <a:lnTo>
                  <a:pt x="780872" y="838200"/>
                </a:lnTo>
                <a:lnTo>
                  <a:pt x="828992" y="825500"/>
                </a:lnTo>
                <a:lnTo>
                  <a:pt x="877874" y="800100"/>
                </a:lnTo>
                <a:lnTo>
                  <a:pt x="913638" y="762000"/>
                </a:lnTo>
                <a:lnTo>
                  <a:pt x="925550" y="749300"/>
                </a:lnTo>
                <a:lnTo>
                  <a:pt x="941806" y="736600"/>
                </a:lnTo>
                <a:lnTo>
                  <a:pt x="955484" y="711200"/>
                </a:lnTo>
                <a:lnTo>
                  <a:pt x="966787" y="685800"/>
                </a:lnTo>
                <a:lnTo>
                  <a:pt x="975956" y="647700"/>
                </a:lnTo>
                <a:lnTo>
                  <a:pt x="1145971" y="647700"/>
                </a:lnTo>
                <a:lnTo>
                  <a:pt x="1155128" y="685800"/>
                </a:lnTo>
                <a:lnTo>
                  <a:pt x="1166444" y="711200"/>
                </a:lnTo>
                <a:lnTo>
                  <a:pt x="1180122" y="736600"/>
                </a:lnTo>
                <a:lnTo>
                  <a:pt x="1196365" y="749300"/>
                </a:lnTo>
                <a:lnTo>
                  <a:pt x="1244092" y="800100"/>
                </a:lnTo>
                <a:lnTo>
                  <a:pt x="1292987" y="825500"/>
                </a:lnTo>
                <a:lnTo>
                  <a:pt x="1341107" y="838200"/>
                </a:lnTo>
                <a:lnTo>
                  <a:pt x="1386459" y="850900"/>
                </a:lnTo>
                <a:lnTo>
                  <a:pt x="1427111" y="863600"/>
                </a:lnTo>
                <a:lnTo>
                  <a:pt x="1503616" y="863600"/>
                </a:lnTo>
                <a:lnTo>
                  <a:pt x="1545882" y="850900"/>
                </a:lnTo>
                <a:lnTo>
                  <a:pt x="1586623" y="838200"/>
                </a:lnTo>
                <a:lnTo>
                  <a:pt x="1624596" y="825500"/>
                </a:lnTo>
                <a:lnTo>
                  <a:pt x="1657972" y="838200"/>
                </a:lnTo>
                <a:lnTo>
                  <a:pt x="1686979" y="850900"/>
                </a:lnTo>
                <a:lnTo>
                  <a:pt x="1707946" y="876300"/>
                </a:lnTo>
                <a:lnTo>
                  <a:pt x="1717167" y="914412"/>
                </a:lnTo>
                <a:lnTo>
                  <a:pt x="1717040" y="914412"/>
                </a:lnTo>
                <a:lnTo>
                  <a:pt x="1719275" y="965200"/>
                </a:lnTo>
                <a:lnTo>
                  <a:pt x="1721129" y="1016000"/>
                </a:lnTo>
                <a:lnTo>
                  <a:pt x="1722615" y="1066800"/>
                </a:lnTo>
                <a:lnTo>
                  <a:pt x="1723720" y="1117600"/>
                </a:lnTo>
                <a:lnTo>
                  <a:pt x="1724456" y="1168400"/>
                </a:lnTo>
                <a:lnTo>
                  <a:pt x="1724837" y="1219200"/>
                </a:lnTo>
                <a:lnTo>
                  <a:pt x="1724837" y="283413"/>
                </a:lnTo>
                <a:lnTo>
                  <a:pt x="1717154" y="273723"/>
                </a:lnTo>
                <a:lnTo>
                  <a:pt x="1717154" y="546100"/>
                </a:lnTo>
                <a:lnTo>
                  <a:pt x="1712468" y="596900"/>
                </a:lnTo>
                <a:lnTo>
                  <a:pt x="1703705" y="635000"/>
                </a:lnTo>
                <a:lnTo>
                  <a:pt x="1691449" y="673100"/>
                </a:lnTo>
                <a:lnTo>
                  <a:pt x="1643913" y="723900"/>
                </a:lnTo>
                <a:lnTo>
                  <a:pt x="1602054" y="736600"/>
                </a:lnTo>
                <a:lnTo>
                  <a:pt x="1553235" y="749300"/>
                </a:lnTo>
                <a:lnTo>
                  <a:pt x="1499933" y="762000"/>
                </a:lnTo>
                <a:lnTo>
                  <a:pt x="1468208" y="749300"/>
                </a:lnTo>
                <a:lnTo>
                  <a:pt x="1429994" y="749300"/>
                </a:lnTo>
                <a:lnTo>
                  <a:pt x="1387208" y="736600"/>
                </a:lnTo>
                <a:lnTo>
                  <a:pt x="1341767" y="723900"/>
                </a:lnTo>
                <a:lnTo>
                  <a:pt x="1295603" y="698500"/>
                </a:lnTo>
                <a:lnTo>
                  <a:pt x="1250607" y="660400"/>
                </a:lnTo>
                <a:lnTo>
                  <a:pt x="1243533" y="647700"/>
                </a:lnTo>
                <a:lnTo>
                  <a:pt x="1229385" y="622300"/>
                </a:lnTo>
                <a:lnTo>
                  <a:pt x="1212227" y="584200"/>
                </a:lnTo>
                <a:lnTo>
                  <a:pt x="1199718" y="546100"/>
                </a:lnTo>
                <a:lnTo>
                  <a:pt x="1192428" y="482600"/>
                </a:lnTo>
                <a:lnTo>
                  <a:pt x="1191679" y="457200"/>
                </a:lnTo>
                <a:lnTo>
                  <a:pt x="1190929" y="431800"/>
                </a:lnTo>
                <a:lnTo>
                  <a:pt x="1196276" y="381000"/>
                </a:lnTo>
                <a:lnTo>
                  <a:pt x="1207846" y="330200"/>
                </a:lnTo>
                <a:lnTo>
                  <a:pt x="1224876" y="292100"/>
                </a:lnTo>
                <a:lnTo>
                  <a:pt x="1280160" y="254000"/>
                </a:lnTo>
                <a:lnTo>
                  <a:pt x="1326870" y="241300"/>
                </a:lnTo>
                <a:lnTo>
                  <a:pt x="1383525" y="228600"/>
                </a:lnTo>
                <a:lnTo>
                  <a:pt x="1446885" y="228600"/>
                </a:lnTo>
                <a:lnTo>
                  <a:pt x="1500644" y="241300"/>
                </a:lnTo>
                <a:lnTo>
                  <a:pt x="1549755" y="254000"/>
                </a:lnTo>
                <a:lnTo>
                  <a:pt x="1593075" y="266700"/>
                </a:lnTo>
                <a:lnTo>
                  <a:pt x="1629460" y="292100"/>
                </a:lnTo>
                <a:lnTo>
                  <a:pt x="1682711" y="355600"/>
                </a:lnTo>
                <a:lnTo>
                  <a:pt x="1700517" y="393700"/>
                </a:lnTo>
                <a:lnTo>
                  <a:pt x="1711782" y="444500"/>
                </a:lnTo>
                <a:lnTo>
                  <a:pt x="1717128" y="495300"/>
                </a:lnTo>
                <a:lnTo>
                  <a:pt x="1717154" y="546100"/>
                </a:lnTo>
                <a:lnTo>
                  <a:pt x="1717154" y="273723"/>
                </a:lnTo>
                <a:lnTo>
                  <a:pt x="1671218" y="228600"/>
                </a:lnTo>
                <a:lnTo>
                  <a:pt x="1609090" y="177800"/>
                </a:lnTo>
                <a:lnTo>
                  <a:pt x="1561058" y="139700"/>
                </a:lnTo>
                <a:lnTo>
                  <a:pt x="1414932" y="63500"/>
                </a:lnTo>
                <a:lnTo>
                  <a:pt x="1367002" y="50800"/>
                </a:lnTo>
                <a:lnTo>
                  <a:pt x="1320215" y="25400"/>
                </a:lnTo>
                <a:lnTo>
                  <a:pt x="1274978" y="25400"/>
                </a:lnTo>
                <a:lnTo>
                  <a:pt x="1231747" y="12700"/>
                </a:lnTo>
                <a:lnTo>
                  <a:pt x="1190955" y="0"/>
                </a:lnTo>
                <a:lnTo>
                  <a:pt x="1135227" y="0"/>
                </a:lnTo>
                <a:lnTo>
                  <a:pt x="1135227" y="469900"/>
                </a:lnTo>
                <a:lnTo>
                  <a:pt x="1133462" y="469900"/>
                </a:lnTo>
                <a:lnTo>
                  <a:pt x="1132078" y="482600"/>
                </a:lnTo>
                <a:lnTo>
                  <a:pt x="1130935" y="495300"/>
                </a:lnTo>
                <a:lnTo>
                  <a:pt x="1129919" y="508000"/>
                </a:lnTo>
                <a:lnTo>
                  <a:pt x="1129944" y="520700"/>
                </a:lnTo>
                <a:lnTo>
                  <a:pt x="1130084" y="533400"/>
                </a:lnTo>
                <a:lnTo>
                  <a:pt x="1130477" y="546100"/>
                </a:lnTo>
                <a:lnTo>
                  <a:pt x="991438" y="546100"/>
                </a:lnTo>
                <a:lnTo>
                  <a:pt x="991831" y="533400"/>
                </a:lnTo>
                <a:lnTo>
                  <a:pt x="991971" y="520700"/>
                </a:lnTo>
                <a:lnTo>
                  <a:pt x="991997" y="508000"/>
                </a:lnTo>
                <a:lnTo>
                  <a:pt x="990981" y="495300"/>
                </a:lnTo>
                <a:lnTo>
                  <a:pt x="989838" y="482600"/>
                </a:lnTo>
                <a:lnTo>
                  <a:pt x="988453" y="469900"/>
                </a:lnTo>
                <a:lnTo>
                  <a:pt x="986688" y="469900"/>
                </a:lnTo>
                <a:lnTo>
                  <a:pt x="1007059" y="457200"/>
                </a:lnTo>
                <a:lnTo>
                  <a:pt x="1114856" y="457200"/>
                </a:lnTo>
                <a:lnTo>
                  <a:pt x="1135227" y="469900"/>
                </a:lnTo>
                <a:lnTo>
                  <a:pt x="1135227" y="0"/>
                </a:lnTo>
                <a:lnTo>
                  <a:pt x="930998" y="0"/>
                </a:lnTo>
                <a:lnTo>
                  <a:pt x="930998" y="431800"/>
                </a:lnTo>
                <a:lnTo>
                  <a:pt x="929500" y="482600"/>
                </a:lnTo>
                <a:lnTo>
                  <a:pt x="922210" y="546100"/>
                </a:lnTo>
                <a:lnTo>
                  <a:pt x="909701" y="584200"/>
                </a:lnTo>
                <a:lnTo>
                  <a:pt x="892543" y="622300"/>
                </a:lnTo>
                <a:lnTo>
                  <a:pt x="871308" y="660400"/>
                </a:lnTo>
                <a:lnTo>
                  <a:pt x="826312" y="698500"/>
                </a:lnTo>
                <a:lnTo>
                  <a:pt x="780148" y="723900"/>
                </a:lnTo>
                <a:lnTo>
                  <a:pt x="734707" y="736600"/>
                </a:lnTo>
                <a:lnTo>
                  <a:pt x="691934" y="749300"/>
                </a:lnTo>
                <a:lnTo>
                  <a:pt x="653719" y="749300"/>
                </a:lnTo>
                <a:lnTo>
                  <a:pt x="621982" y="762000"/>
                </a:lnTo>
                <a:lnTo>
                  <a:pt x="568693" y="749300"/>
                </a:lnTo>
                <a:lnTo>
                  <a:pt x="519874" y="736600"/>
                </a:lnTo>
                <a:lnTo>
                  <a:pt x="478015" y="723900"/>
                </a:lnTo>
                <a:lnTo>
                  <a:pt x="445604" y="698500"/>
                </a:lnTo>
                <a:lnTo>
                  <a:pt x="418223" y="635000"/>
                </a:lnTo>
                <a:lnTo>
                  <a:pt x="409448" y="596900"/>
                </a:lnTo>
                <a:lnTo>
                  <a:pt x="404774" y="546100"/>
                </a:lnTo>
                <a:lnTo>
                  <a:pt x="404799" y="495300"/>
                </a:lnTo>
                <a:lnTo>
                  <a:pt x="410146" y="444500"/>
                </a:lnTo>
                <a:lnTo>
                  <a:pt x="421411" y="393700"/>
                </a:lnTo>
                <a:lnTo>
                  <a:pt x="439216" y="355600"/>
                </a:lnTo>
                <a:lnTo>
                  <a:pt x="464172" y="317500"/>
                </a:lnTo>
                <a:lnTo>
                  <a:pt x="528853" y="266700"/>
                </a:lnTo>
                <a:lnTo>
                  <a:pt x="572173" y="254000"/>
                </a:lnTo>
                <a:lnTo>
                  <a:pt x="621284" y="241300"/>
                </a:lnTo>
                <a:lnTo>
                  <a:pt x="675030" y="228600"/>
                </a:lnTo>
                <a:lnTo>
                  <a:pt x="738403" y="228600"/>
                </a:lnTo>
                <a:lnTo>
                  <a:pt x="795058" y="241300"/>
                </a:lnTo>
                <a:lnTo>
                  <a:pt x="841768" y="254000"/>
                </a:lnTo>
                <a:lnTo>
                  <a:pt x="897051" y="292100"/>
                </a:lnTo>
                <a:lnTo>
                  <a:pt x="914082" y="330200"/>
                </a:lnTo>
                <a:lnTo>
                  <a:pt x="925652" y="381000"/>
                </a:lnTo>
                <a:lnTo>
                  <a:pt x="930998" y="431800"/>
                </a:lnTo>
                <a:lnTo>
                  <a:pt x="930998" y="0"/>
                </a:lnTo>
                <a:lnTo>
                  <a:pt x="890181" y="12700"/>
                </a:lnTo>
                <a:lnTo>
                  <a:pt x="846937" y="25400"/>
                </a:lnTo>
                <a:lnTo>
                  <a:pt x="801712" y="25400"/>
                </a:lnTo>
                <a:lnTo>
                  <a:pt x="754913" y="50800"/>
                </a:lnTo>
                <a:lnTo>
                  <a:pt x="706996" y="63500"/>
                </a:lnTo>
                <a:lnTo>
                  <a:pt x="560870" y="139700"/>
                </a:lnTo>
                <a:lnTo>
                  <a:pt x="512838" y="177800"/>
                </a:lnTo>
                <a:lnTo>
                  <a:pt x="465874" y="215900"/>
                </a:lnTo>
                <a:lnTo>
                  <a:pt x="420408" y="254000"/>
                </a:lnTo>
                <a:lnTo>
                  <a:pt x="390156" y="292100"/>
                </a:lnTo>
                <a:lnTo>
                  <a:pt x="363105" y="330200"/>
                </a:lnTo>
                <a:lnTo>
                  <a:pt x="339077" y="368300"/>
                </a:lnTo>
                <a:lnTo>
                  <a:pt x="317881" y="406400"/>
                </a:lnTo>
                <a:lnTo>
                  <a:pt x="299326" y="457200"/>
                </a:lnTo>
                <a:lnTo>
                  <a:pt x="283260" y="508000"/>
                </a:lnTo>
                <a:lnTo>
                  <a:pt x="269494" y="558800"/>
                </a:lnTo>
                <a:lnTo>
                  <a:pt x="257848" y="609600"/>
                </a:lnTo>
                <a:lnTo>
                  <a:pt x="248132" y="660400"/>
                </a:lnTo>
                <a:lnTo>
                  <a:pt x="240182" y="723900"/>
                </a:lnTo>
                <a:lnTo>
                  <a:pt x="233807" y="787400"/>
                </a:lnTo>
                <a:lnTo>
                  <a:pt x="193548" y="787400"/>
                </a:lnTo>
                <a:lnTo>
                  <a:pt x="155803" y="800100"/>
                </a:lnTo>
                <a:lnTo>
                  <a:pt x="92964" y="838200"/>
                </a:lnTo>
                <a:lnTo>
                  <a:pt x="28384" y="927100"/>
                </a:lnTo>
                <a:lnTo>
                  <a:pt x="7277" y="977900"/>
                </a:lnTo>
                <a:lnTo>
                  <a:pt x="1841" y="990600"/>
                </a:lnTo>
                <a:lnTo>
                  <a:pt x="0" y="1016000"/>
                </a:lnTo>
                <a:lnTo>
                  <a:pt x="0" y="1257300"/>
                </a:lnTo>
                <a:lnTo>
                  <a:pt x="2806" y="1282700"/>
                </a:lnTo>
                <a:lnTo>
                  <a:pt x="10756" y="1295400"/>
                </a:lnTo>
                <a:lnTo>
                  <a:pt x="23355" y="1320800"/>
                </a:lnTo>
                <a:lnTo>
                  <a:pt x="40055" y="1333500"/>
                </a:lnTo>
                <a:lnTo>
                  <a:pt x="69507" y="1358900"/>
                </a:lnTo>
                <a:lnTo>
                  <a:pt x="101333" y="1371600"/>
                </a:lnTo>
                <a:lnTo>
                  <a:pt x="135407" y="1397000"/>
                </a:lnTo>
                <a:lnTo>
                  <a:pt x="171627" y="1422400"/>
                </a:lnTo>
                <a:lnTo>
                  <a:pt x="209880" y="1447800"/>
                </a:lnTo>
                <a:lnTo>
                  <a:pt x="250037" y="1473200"/>
                </a:lnTo>
                <a:lnTo>
                  <a:pt x="292011" y="1498600"/>
                </a:lnTo>
                <a:lnTo>
                  <a:pt x="335661" y="1524000"/>
                </a:lnTo>
                <a:lnTo>
                  <a:pt x="380898" y="1536700"/>
                </a:lnTo>
                <a:lnTo>
                  <a:pt x="427596" y="1562100"/>
                </a:lnTo>
                <a:lnTo>
                  <a:pt x="475640" y="1587500"/>
                </a:lnTo>
                <a:lnTo>
                  <a:pt x="524916" y="1600200"/>
                </a:lnTo>
                <a:lnTo>
                  <a:pt x="575335" y="1625600"/>
                </a:lnTo>
                <a:lnTo>
                  <a:pt x="626745" y="1638300"/>
                </a:lnTo>
                <a:lnTo>
                  <a:pt x="679069" y="1663700"/>
                </a:lnTo>
                <a:lnTo>
                  <a:pt x="895070" y="1714500"/>
                </a:lnTo>
                <a:lnTo>
                  <a:pt x="1210805" y="1714500"/>
                </a:lnTo>
                <a:lnTo>
                  <a:pt x="1260424" y="1701800"/>
                </a:lnTo>
                <a:lnTo>
                  <a:pt x="1309827" y="1701800"/>
                </a:lnTo>
                <a:lnTo>
                  <a:pt x="1456334" y="1663700"/>
                </a:lnTo>
                <a:lnTo>
                  <a:pt x="1504505" y="1638300"/>
                </a:lnTo>
                <a:lnTo>
                  <a:pt x="1599590" y="1612900"/>
                </a:lnTo>
                <a:lnTo>
                  <a:pt x="1646466" y="1587500"/>
                </a:lnTo>
                <a:lnTo>
                  <a:pt x="1692833" y="1562100"/>
                </a:lnTo>
                <a:lnTo>
                  <a:pt x="1738655" y="1549400"/>
                </a:lnTo>
                <a:lnTo>
                  <a:pt x="1828584" y="1498600"/>
                </a:lnTo>
                <a:lnTo>
                  <a:pt x="1915934" y="1447800"/>
                </a:lnTo>
                <a:lnTo>
                  <a:pt x="1958568" y="1422400"/>
                </a:lnTo>
                <a:lnTo>
                  <a:pt x="2000465" y="1397000"/>
                </a:lnTo>
                <a:lnTo>
                  <a:pt x="2041575" y="1358900"/>
                </a:lnTo>
                <a:lnTo>
                  <a:pt x="2081872" y="1333500"/>
                </a:lnTo>
                <a:lnTo>
                  <a:pt x="2098573" y="1320800"/>
                </a:lnTo>
                <a:lnTo>
                  <a:pt x="2111159" y="1295400"/>
                </a:lnTo>
                <a:lnTo>
                  <a:pt x="2119122" y="1282700"/>
                </a:lnTo>
                <a:lnTo>
                  <a:pt x="2121928" y="1257300"/>
                </a:lnTo>
                <a:lnTo>
                  <a:pt x="2121928" y="1016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2" name="object 22" descr=""/>
          <p:cNvGrpSpPr/>
          <p:nvPr/>
        </p:nvGrpSpPr>
        <p:grpSpPr>
          <a:xfrm>
            <a:off x="6701990" y="0"/>
            <a:ext cx="858519" cy="756285"/>
            <a:chOff x="6701990" y="0"/>
            <a:chExt cx="858519" cy="756285"/>
          </a:xfrm>
        </p:grpSpPr>
        <p:sp>
          <p:nvSpPr>
            <p:cNvPr id="23" name="object 23" descr=""/>
            <p:cNvSpPr/>
            <p:nvPr/>
          </p:nvSpPr>
          <p:spPr>
            <a:xfrm>
              <a:off x="6701990" y="23499"/>
              <a:ext cx="858519" cy="732790"/>
            </a:xfrm>
            <a:custGeom>
              <a:avLst/>
              <a:gdLst/>
              <a:ahLst/>
              <a:cxnLst/>
              <a:rect l="l" t="t" r="r" b="b"/>
              <a:pathLst>
                <a:path w="858520" h="732790">
                  <a:moveTo>
                    <a:pt x="301586" y="0"/>
                  </a:moveTo>
                  <a:lnTo>
                    <a:pt x="0" y="0"/>
                  </a:lnTo>
                  <a:lnTo>
                    <a:pt x="686498" y="732294"/>
                  </a:lnTo>
                  <a:lnTo>
                    <a:pt x="858014" y="732294"/>
                  </a:lnTo>
                  <a:lnTo>
                    <a:pt x="858014" y="593535"/>
                  </a:lnTo>
                  <a:lnTo>
                    <a:pt x="301586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47128" y="0"/>
              <a:ext cx="712863" cy="577481"/>
            </a:xfrm>
            <a:prstGeom prst="rect">
              <a:avLst/>
            </a:prstGeom>
          </p:spPr>
        </p:pic>
      </p:grpSp>
      <p:sp>
        <p:nvSpPr>
          <p:cNvPr id="25" name="object 25" descr=""/>
          <p:cNvSpPr txBox="1"/>
          <p:nvPr/>
        </p:nvSpPr>
        <p:spPr>
          <a:xfrm>
            <a:off x="379642" y="10325271"/>
            <a:ext cx="12007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FFFFFF"/>
                </a:solidFill>
                <a:latin typeface="Arial"/>
                <a:cs typeface="Arial"/>
              </a:rPr>
              <a:t>©</a:t>
            </a:r>
            <a:r>
              <a:rPr dirty="0" sz="9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FFFFFF"/>
                </a:solidFill>
                <a:latin typeface="Arial"/>
                <a:cs typeface="Arial"/>
              </a:rPr>
              <a:t>Happiest</a:t>
            </a:r>
            <a:r>
              <a:rPr dirty="0" sz="9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FFFFFF"/>
                </a:solidFill>
                <a:latin typeface="Arial"/>
                <a:cs typeface="Arial"/>
              </a:rPr>
              <a:t>Minds</a:t>
            </a:r>
            <a:r>
              <a:rPr dirty="0" sz="900" spc="1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FFFFFF"/>
                </a:solidFill>
                <a:latin typeface="Arial"/>
                <a:cs typeface="Arial"/>
              </a:rPr>
              <a:t>|</a:t>
            </a:r>
            <a:r>
              <a:rPr dirty="0" sz="900" spc="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 spc="-35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21157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0"/>
              <a:t>Future</a:t>
            </a:r>
            <a:r>
              <a:rPr dirty="0" spc="-165"/>
              <a:t> </a:t>
            </a:r>
            <a:r>
              <a:rPr dirty="0" spc="-10"/>
              <a:t>Directions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481102" y="630076"/>
            <a:ext cx="906780" cy="906780"/>
          </a:xfrm>
          <a:custGeom>
            <a:avLst/>
            <a:gdLst/>
            <a:ahLst/>
            <a:cxnLst/>
            <a:rect l="l" t="t" r="r" b="b"/>
            <a:pathLst>
              <a:path w="906780" h="906780">
                <a:moveTo>
                  <a:pt x="906335" y="453174"/>
                </a:moveTo>
                <a:lnTo>
                  <a:pt x="903995" y="499508"/>
                </a:lnTo>
                <a:lnTo>
                  <a:pt x="897128" y="544503"/>
                </a:lnTo>
                <a:lnTo>
                  <a:pt x="885961" y="587933"/>
                </a:lnTo>
                <a:lnTo>
                  <a:pt x="870722" y="629568"/>
                </a:lnTo>
                <a:lnTo>
                  <a:pt x="851639" y="669182"/>
                </a:lnTo>
                <a:lnTo>
                  <a:pt x="828939" y="706547"/>
                </a:lnTo>
                <a:lnTo>
                  <a:pt x="802851" y="741433"/>
                </a:lnTo>
                <a:lnTo>
                  <a:pt x="773603" y="773615"/>
                </a:lnTo>
                <a:lnTo>
                  <a:pt x="741421" y="802864"/>
                </a:lnTo>
                <a:lnTo>
                  <a:pt x="706534" y="828952"/>
                </a:lnTo>
                <a:lnTo>
                  <a:pt x="669170" y="851652"/>
                </a:lnTo>
                <a:lnTo>
                  <a:pt x="629556" y="870735"/>
                </a:lnTo>
                <a:lnTo>
                  <a:pt x="587920" y="885974"/>
                </a:lnTo>
                <a:lnTo>
                  <a:pt x="544491" y="897141"/>
                </a:lnTo>
                <a:lnTo>
                  <a:pt x="499495" y="904008"/>
                </a:lnTo>
                <a:lnTo>
                  <a:pt x="453161" y="906348"/>
                </a:lnTo>
                <a:lnTo>
                  <a:pt x="406827" y="904008"/>
                </a:lnTo>
                <a:lnTo>
                  <a:pt x="361832" y="897141"/>
                </a:lnTo>
                <a:lnTo>
                  <a:pt x="318403" y="885974"/>
                </a:lnTo>
                <a:lnTo>
                  <a:pt x="276768" y="870735"/>
                </a:lnTo>
                <a:lnTo>
                  <a:pt x="237155" y="851652"/>
                </a:lnTo>
                <a:lnTo>
                  <a:pt x="199792" y="828952"/>
                </a:lnTo>
                <a:lnTo>
                  <a:pt x="164906" y="802864"/>
                </a:lnTo>
                <a:lnTo>
                  <a:pt x="132726" y="773615"/>
                </a:lnTo>
                <a:lnTo>
                  <a:pt x="103478" y="741433"/>
                </a:lnTo>
                <a:lnTo>
                  <a:pt x="77391" y="706547"/>
                </a:lnTo>
                <a:lnTo>
                  <a:pt x="54693" y="669182"/>
                </a:lnTo>
                <a:lnTo>
                  <a:pt x="35610" y="629568"/>
                </a:lnTo>
                <a:lnTo>
                  <a:pt x="20372" y="587933"/>
                </a:lnTo>
                <a:lnTo>
                  <a:pt x="9206" y="544503"/>
                </a:lnTo>
                <a:lnTo>
                  <a:pt x="2339" y="499508"/>
                </a:lnTo>
                <a:lnTo>
                  <a:pt x="0" y="453174"/>
                </a:lnTo>
                <a:lnTo>
                  <a:pt x="2339" y="406840"/>
                </a:lnTo>
                <a:lnTo>
                  <a:pt x="9206" y="361844"/>
                </a:lnTo>
                <a:lnTo>
                  <a:pt x="20372" y="318414"/>
                </a:lnTo>
                <a:lnTo>
                  <a:pt x="35610" y="276779"/>
                </a:lnTo>
                <a:lnTo>
                  <a:pt x="54693" y="237165"/>
                </a:lnTo>
                <a:lnTo>
                  <a:pt x="77391" y="199801"/>
                </a:lnTo>
                <a:lnTo>
                  <a:pt x="103478" y="164914"/>
                </a:lnTo>
                <a:lnTo>
                  <a:pt x="132726" y="132732"/>
                </a:lnTo>
                <a:lnTo>
                  <a:pt x="164906" y="103483"/>
                </a:lnTo>
                <a:lnTo>
                  <a:pt x="199792" y="77395"/>
                </a:lnTo>
                <a:lnTo>
                  <a:pt x="237155" y="54696"/>
                </a:lnTo>
                <a:lnTo>
                  <a:pt x="276768" y="35612"/>
                </a:lnTo>
                <a:lnTo>
                  <a:pt x="318403" y="20374"/>
                </a:lnTo>
                <a:lnTo>
                  <a:pt x="361832" y="9206"/>
                </a:lnTo>
                <a:lnTo>
                  <a:pt x="406827" y="2339"/>
                </a:lnTo>
                <a:lnTo>
                  <a:pt x="453161" y="0"/>
                </a:lnTo>
                <a:lnTo>
                  <a:pt x="499495" y="2339"/>
                </a:lnTo>
                <a:lnTo>
                  <a:pt x="544491" y="9206"/>
                </a:lnTo>
                <a:lnTo>
                  <a:pt x="587920" y="20374"/>
                </a:lnTo>
                <a:lnTo>
                  <a:pt x="629556" y="35612"/>
                </a:lnTo>
                <a:lnTo>
                  <a:pt x="669170" y="54696"/>
                </a:lnTo>
                <a:lnTo>
                  <a:pt x="706534" y="77395"/>
                </a:lnTo>
                <a:lnTo>
                  <a:pt x="741421" y="103483"/>
                </a:lnTo>
                <a:lnTo>
                  <a:pt x="773603" y="132732"/>
                </a:lnTo>
                <a:lnTo>
                  <a:pt x="802851" y="164914"/>
                </a:lnTo>
                <a:lnTo>
                  <a:pt x="828939" y="199801"/>
                </a:lnTo>
                <a:lnTo>
                  <a:pt x="851639" y="237165"/>
                </a:lnTo>
                <a:lnTo>
                  <a:pt x="870722" y="276779"/>
                </a:lnTo>
                <a:lnTo>
                  <a:pt x="885961" y="318414"/>
                </a:lnTo>
                <a:lnTo>
                  <a:pt x="897128" y="361844"/>
                </a:lnTo>
                <a:lnTo>
                  <a:pt x="903995" y="406840"/>
                </a:lnTo>
                <a:lnTo>
                  <a:pt x="906335" y="453174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731923" y="653068"/>
            <a:ext cx="417195" cy="787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320">
                <a:latin typeface="Arial Black"/>
                <a:cs typeface="Arial Black"/>
              </a:rPr>
              <a:t>5</a:t>
            </a:r>
            <a:endParaRPr sz="5000">
              <a:latin typeface="Arial Black"/>
              <a:cs typeface="Arial Black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68392" y="1734571"/>
            <a:ext cx="3262629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6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integration</a:t>
            </a:r>
            <a:r>
              <a:rPr dirty="0" sz="1200" spc="6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of</a:t>
            </a:r>
            <a:r>
              <a:rPr dirty="0" sz="1200" spc="7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GitHub</a:t>
            </a:r>
            <a:r>
              <a:rPr dirty="0" sz="1200" spc="6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Copilot</a:t>
            </a:r>
            <a:r>
              <a:rPr dirty="0" sz="1200" spc="7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into</a:t>
            </a:r>
            <a:r>
              <a:rPr dirty="0" sz="1200" spc="6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7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world </a:t>
            </a:r>
            <a:r>
              <a:rPr dirty="0" sz="1200">
                <a:latin typeface="Arial"/>
                <a:cs typeface="Arial"/>
              </a:rPr>
              <a:t>of</a:t>
            </a:r>
            <a:r>
              <a:rPr dirty="0" sz="1200" spc="7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automation</a:t>
            </a:r>
            <a:r>
              <a:rPr dirty="0" sz="1200" spc="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testing</a:t>
            </a:r>
            <a:r>
              <a:rPr dirty="0" sz="1200" spc="7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opens</a:t>
            </a:r>
            <a:r>
              <a:rPr dirty="0" sz="1200" spc="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up</a:t>
            </a:r>
            <a:r>
              <a:rPr dirty="0" sz="1200" spc="7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several</a:t>
            </a:r>
            <a:r>
              <a:rPr dirty="0" sz="1200" spc="7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exciting </a:t>
            </a:r>
            <a:r>
              <a:rPr dirty="0" sz="1200">
                <a:latin typeface="Arial"/>
                <a:cs typeface="Arial"/>
              </a:rPr>
              <a:t>future</a:t>
            </a:r>
            <a:r>
              <a:rPr dirty="0" sz="1200" spc="3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directions</a:t>
            </a:r>
            <a:r>
              <a:rPr dirty="0" sz="1200" spc="3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3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possibilities.</a:t>
            </a:r>
            <a:r>
              <a:rPr dirty="0" sz="1200" spc="3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As</a:t>
            </a:r>
            <a:r>
              <a:rPr dirty="0" sz="1200" spc="3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AI</a:t>
            </a:r>
            <a:r>
              <a:rPr dirty="0" sz="1200" spc="375">
                <a:latin typeface="Arial"/>
                <a:cs typeface="Arial"/>
              </a:rPr>
              <a:t> </a:t>
            </a:r>
            <a:r>
              <a:rPr dirty="0" sz="1200" spc="-25">
                <a:latin typeface="Arial"/>
                <a:cs typeface="Arial"/>
              </a:rPr>
              <a:t>and </a:t>
            </a:r>
            <a:r>
              <a:rPr dirty="0" sz="1200">
                <a:latin typeface="Arial"/>
                <a:cs typeface="Arial"/>
              </a:rPr>
              <a:t>machine</a:t>
            </a:r>
            <a:r>
              <a:rPr dirty="0" sz="1200" spc="215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learning</a:t>
            </a:r>
            <a:r>
              <a:rPr dirty="0" sz="1200" spc="220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technologies</a:t>
            </a:r>
            <a:r>
              <a:rPr dirty="0" sz="1200" spc="220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continue</a:t>
            </a:r>
            <a:r>
              <a:rPr dirty="0" sz="1200" spc="220">
                <a:latin typeface="Arial"/>
                <a:cs typeface="Arial"/>
              </a:rPr>
              <a:t>  </a:t>
            </a:r>
            <a:r>
              <a:rPr dirty="0" sz="1200" spc="-25">
                <a:latin typeface="Arial"/>
                <a:cs typeface="Arial"/>
              </a:rPr>
              <a:t>to </a:t>
            </a:r>
            <a:r>
              <a:rPr dirty="0" sz="1200">
                <a:latin typeface="Arial"/>
                <a:cs typeface="Arial"/>
              </a:rPr>
              <a:t>evolve,</a:t>
            </a:r>
            <a:r>
              <a:rPr dirty="0" sz="1200" spc="26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26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role</a:t>
            </a:r>
            <a:r>
              <a:rPr dirty="0" sz="1200" spc="26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of</a:t>
            </a:r>
            <a:r>
              <a:rPr dirty="0" sz="1200" spc="27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tools</a:t>
            </a:r>
            <a:r>
              <a:rPr dirty="0" sz="1200" spc="26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like</a:t>
            </a:r>
            <a:r>
              <a:rPr dirty="0" sz="1200" spc="26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Copilot</a:t>
            </a:r>
            <a:r>
              <a:rPr dirty="0" sz="1200" spc="27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is</a:t>
            </a:r>
            <a:r>
              <a:rPr dirty="0" sz="1200" spc="26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set</a:t>
            </a:r>
            <a:r>
              <a:rPr dirty="0" sz="1200" spc="265">
                <a:latin typeface="Arial"/>
                <a:cs typeface="Arial"/>
              </a:rPr>
              <a:t> </a:t>
            </a:r>
            <a:r>
              <a:rPr dirty="0" sz="1200" spc="-25">
                <a:latin typeface="Arial"/>
                <a:cs typeface="Arial"/>
              </a:rPr>
              <a:t>to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933968" y="1734571"/>
            <a:ext cx="326326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become</a:t>
            </a:r>
            <a:r>
              <a:rPr dirty="0" sz="1200" spc="9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increasingly</a:t>
            </a:r>
            <a:r>
              <a:rPr dirty="0" sz="1200" spc="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significant</a:t>
            </a:r>
            <a:r>
              <a:rPr dirty="0" sz="1200" spc="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</a:t>
            </a:r>
            <a:r>
              <a:rPr dirty="0" sz="1200" spc="9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shaping</a:t>
            </a:r>
            <a:r>
              <a:rPr dirty="0" sz="1200" spc="95">
                <a:latin typeface="Arial"/>
                <a:cs typeface="Arial"/>
              </a:rPr>
              <a:t> </a:t>
            </a:r>
            <a:r>
              <a:rPr dirty="0" sz="1200" spc="-25">
                <a:latin typeface="Arial"/>
                <a:cs typeface="Arial"/>
              </a:rPr>
              <a:t>how </a:t>
            </a:r>
            <a:r>
              <a:rPr dirty="0" sz="1200">
                <a:latin typeface="Arial"/>
                <a:cs typeface="Arial"/>
              </a:rPr>
              <a:t>automation</a:t>
            </a:r>
            <a:r>
              <a:rPr dirty="0" sz="1200" spc="170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testers</a:t>
            </a:r>
            <a:r>
              <a:rPr dirty="0" sz="1200" spc="175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work</a:t>
            </a:r>
            <a:r>
              <a:rPr dirty="0" sz="1200" spc="170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175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contribute</a:t>
            </a:r>
            <a:r>
              <a:rPr dirty="0" sz="1200" spc="170">
                <a:latin typeface="Arial"/>
                <a:cs typeface="Arial"/>
              </a:rPr>
              <a:t>  </a:t>
            </a:r>
            <a:r>
              <a:rPr dirty="0" sz="1200" spc="-25">
                <a:latin typeface="Arial"/>
                <a:cs typeface="Arial"/>
              </a:rPr>
              <a:t>to </a:t>
            </a:r>
            <a:r>
              <a:rPr dirty="0" sz="1200">
                <a:latin typeface="Arial"/>
                <a:cs typeface="Arial"/>
              </a:rPr>
              <a:t>software</a:t>
            </a:r>
            <a:r>
              <a:rPr dirty="0" sz="1200" spc="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development.</a:t>
            </a:r>
            <a:r>
              <a:rPr dirty="0" sz="1200" spc="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Here</a:t>
            </a:r>
            <a:r>
              <a:rPr dirty="0" sz="1200" spc="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are</a:t>
            </a:r>
            <a:r>
              <a:rPr dirty="0" sz="1200" spc="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some</a:t>
            </a:r>
            <a:r>
              <a:rPr dirty="0" sz="1200" spc="3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potential </a:t>
            </a:r>
            <a:r>
              <a:rPr dirty="0" sz="1200">
                <a:latin typeface="Arial"/>
                <a:cs typeface="Arial"/>
              </a:rPr>
              <a:t>future</a:t>
            </a:r>
            <a:r>
              <a:rPr dirty="0" sz="1200" spc="6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directions</a:t>
            </a:r>
            <a:r>
              <a:rPr dirty="0" sz="1200" spc="6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for</a:t>
            </a:r>
            <a:r>
              <a:rPr dirty="0" sz="1200" spc="6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GitHub</a:t>
            </a:r>
            <a:r>
              <a:rPr dirty="0" sz="1200" spc="6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Copilot</a:t>
            </a:r>
            <a:r>
              <a:rPr dirty="0" sz="1200" spc="6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</a:t>
            </a:r>
            <a:r>
              <a:rPr dirty="0" sz="1200" spc="6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6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realm </a:t>
            </a:r>
            <a:r>
              <a:rPr dirty="0" sz="1200">
                <a:latin typeface="Arial"/>
                <a:cs typeface="Arial"/>
              </a:rPr>
              <a:t>of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automation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testing: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481097" y="2956556"/>
            <a:ext cx="1518920" cy="374650"/>
            <a:chOff x="481097" y="2956556"/>
            <a:chExt cx="1518920" cy="374650"/>
          </a:xfrm>
        </p:grpSpPr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8146" y="2956560"/>
              <a:ext cx="1331760" cy="374116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481097" y="2956556"/>
              <a:ext cx="374650" cy="374650"/>
            </a:xfrm>
            <a:custGeom>
              <a:avLst/>
              <a:gdLst/>
              <a:ahLst/>
              <a:cxnLst/>
              <a:rect l="l" t="t" r="r" b="b"/>
              <a:pathLst>
                <a:path w="374650" h="374650">
                  <a:moveTo>
                    <a:pt x="187058" y="0"/>
                  </a:moveTo>
                  <a:lnTo>
                    <a:pt x="137329" y="6681"/>
                  </a:lnTo>
                  <a:lnTo>
                    <a:pt x="92644" y="25537"/>
                  </a:lnTo>
                  <a:lnTo>
                    <a:pt x="54786" y="54786"/>
                  </a:lnTo>
                  <a:lnTo>
                    <a:pt x="25537" y="92644"/>
                  </a:lnTo>
                  <a:lnTo>
                    <a:pt x="6681" y="137329"/>
                  </a:lnTo>
                  <a:lnTo>
                    <a:pt x="0" y="187058"/>
                  </a:lnTo>
                  <a:lnTo>
                    <a:pt x="6681" y="236787"/>
                  </a:lnTo>
                  <a:lnTo>
                    <a:pt x="25537" y="281472"/>
                  </a:lnTo>
                  <a:lnTo>
                    <a:pt x="54786" y="319330"/>
                  </a:lnTo>
                  <a:lnTo>
                    <a:pt x="92644" y="348578"/>
                  </a:lnTo>
                  <a:lnTo>
                    <a:pt x="137329" y="367435"/>
                  </a:lnTo>
                  <a:lnTo>
                    <a:pt x="187058" y="374116"/>
                  </a:lnTo>
                  <a:lnTo>
                    <a:pt x="236787" y="367435"/>
                  </a:lnTo>
                  <a:lnTo>
                    <a:pt x="281472" y="348578"/>
                  </a:lnTo>
                  <a:lnTo>
                    <a:pt x="319330" y="319330"/>
                  </a:lnTo>
                  <a:lnTo>
                    <a:pt x="348578" y="281472"/>
                  </a:lnTo>
                  <a:lnTo>
                    <a:pt x="367435" y="236787"/>
                  </a:lnTo>
                  <a:lnTo>
                    <a:pt x="374116" y="187058"/>
                  </a:lnTo>
                  <a:lnTo>
                    <a:pt x="367435" y="137329"/>
                  </a:lnTo>
                  <a:lnTo>
                    <a:pt x="348578" y="92644"/>
                  </a:lnTo>
                  <a:lnTo>
                    <a:pt x="319330" y="54786"/>
                  </a:lnTo>
                  <a:lnTo>
                    <a:pt x="281472" y="25537"/>
                  </a:lnTo>
                  <a:lnTo>
                    <a:pt x="236787" y="6681"/>
                  </a:lnTo>
                  <a:lnTo>
                    <a:pt x="187058" y="0"/>
                  </a:lnTo>
                  <a:close/>
                </a:path>
              </a:pathLst>
            </a:custGeom>
            <a:solidFill>
              <a:srgbClr val="13E4E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520228" y="3962851"/>
            <a:ext cx="3202940" cy="1671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15">
                <a:latin typeface="Arial"/>
                <a:cs typeface="Arial"/>
              </a:rPr>
              <a:t>Expanding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5">
                <a:latin typeface="Arial"/>
                <a:cs typeface="Arial"/>
              </a:rPr>
              <a:t>the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5">
                <a:latin typeface="Arial"/>
                <a:cs typeface="Arial"/>
              </a:rPr>
              <a:t>integration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capabilities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10">
                <a:latin typeface="Arial"/>
                <a:cs typeface="Arial"/>
              </a:rPr>
              <a:t>of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15">
                <a:latin typeface="Arial"/>
                <a:cs typeface="Arial"/>
              </a:rPr>
              <a:t>GitHub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5">
                <a:latin typeface="Arial"/>
                <a:cs typeface="Arial"/>
              </a:rPr>
              <a:t>Copilot</a:t>
            </a:r>
            <a:r>
              <a:rPr dirty="0" sz="1200" spc="-70">
                <a:latin typeface="Arial"/>
                <a:cs typeface="Arial"/>
              </a:rPr>
              <a:t> </a:t>
            </a:r>
            <a:r>
              <a:rPr dirty="0" sz="1200" spc="15">
                <a:latin typeface="Arial"/>
                <a:cs typeface="Arial"/>
              </a:rPr>
              <a:t>to</a:t>
            </a:r>
            <a:r>
              <a:rPr dirty="0" sz="1200" spc="-70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seamlessly</a:t>
            </a:r>
            <a:r>
              <a:rPr dirty="0" sz="1200" spc="-70">
                <a:latin typeface="Arial"/>
                <a:cs typeface="Arial"/>
              </a:rPr>
              <a:t> </a:t>
            </a:r>
            <a:r>
              <a:rPr dirty="0" sz="1200" spc="10">
                <a:latin typeface="Arial"/>
                <a:cs typeface="Arial"/>
              </a:rPr>
              <a:t>work</a:t>
            </a:r>
            <a:r>
              <a:rPr dirty="0" sz="1200" spc="-70">
                <a:latin typeface="Arial"/>
                <a:cs typeface="Arial"/>
              </a:rPr>
              <a:t> </a:t>
            </a:r>
            <a:r>
              <a:rPr dirty="0" sz="1200" spc="5">
                <a:latin typeface="Arial"/>
                <a:cs typeface="Arial"/>
              </a:rPr>
              <a:t>with</a:t>
            </a:r>
            <a:r>
              <a:rPr dirty="0" sz="1200" spc="-70">
                <a:latin typeface="Arial"/>
                <a:cs typeface="Arial"/>
              </a:rPr>
              <a:t> </a:t>
            </a:r>
            <a:r>
              <a:rPr dirty="0" sz="1200" spc="-35">
                <a:latin typeface="Arial"/>
                <a:cs typeface="Arial"/>
              </a:rPr>
              <a:t>a</a:t>
            </a:r>
            <a:r>
              <a:rPr dirty="0" sz="1200" spc="-70">
                <a:latin typeface="Arial"/>
                <a:cs typeface="Arial"/>
              </a:rPr>
              <a:t> </a:t>
            </a:r>
            <a:r>
              <a:rPr dirty="0" sz="1200" spc="5">
                <a:latin typeface="Arial"/>
                <a:cs typeface="Arial"/>
              </a:rPr>
              <a:t>broader</a:t>
            </a:r>
            <a:r>
              <a:rPr dirty="0" sz="1200" spc="-70">
                <a:latin typeface="Arial"/>
                <a:cs typeface="Arial"/>
              </a:rPr>
              <a:t> </a:t>
            </a:r>
            <a:r>
              <a:rPr dirty="0" sz="1200" spc="-15">
                <a:latin typeface="Arial"/>
                <a:cs typeface="Arial"/>
              </a:rPr>
              <a:t>range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10">
                <a:latin typeface="Arial"/>
                <a:cs typeface="Arial"/>
              </a:rPr>
              <a:t>of</a:t>
            </a:r>
            <a:r>
              <a:rPr dirty="0" sz="1200" spc="6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testing</a:t>
            </a:r>
            <a:r>
              <a:rPr dirty="0" sz="1200" spc="64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frameworks</a:t>
            </a:r>
            <a:r>
              <a:rPr dirty="0" sz="1200" spc="64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and</a:t>
            </a:r>
            <a:r>
              <a:rPr dirty="0" sz="1200" spc="64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tools,</a:t>
            </a:r>
            <a:r>
              <a:rPr dirty="0" sz="1200" spc="640">
                <a:latin typeface="Arial"/>
                <a:cs typeface="Arial"/>
              </a:rPr>
              <a:t> </a:t>
            </a:r>
            <a:r>
              <a:rPr dirty="0" sz="1200" spc="-15">
                <a:latin typeface="Arial"/>
                <a:cs typeface="Arial"/>
              </a:rPr>
              <a:t>such</a:t>
            </a:r>
            <a:r>
              <a:rPr dirty="0" sz="1200" spc="640">
                <a:latin typeface="Arial"/>
                <a:cs typeface="Arial"/>
              </a:rPr>
              <a:t> </a:t>
            </a:r>
            <a:r>
              <a:rPr dirty="0" sz="1200" spc="-90">
                <a:latin typeface="Arial"/>
                <a:cs typeface="Arial"/>
              </a:rPr>
              <a:t>as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Selenium,</a:t>
            </a:r>
            <a:r>
              <a:rPr dirty="0" sz="1200" spc="25">
                <a:latin typeface="Arial"/>
                <a:cs typeface="Arial"/>
              </a:rPr>
              <a:t> </a:t>
            </a:r>
            <a:r>
              <a:rPr dirty="0" sz="1200" spc="-25">
                <a:latin typeface="Arial"/>
                <a:cs typeface="Arial"/>
              </a:rPr>
              <a:t>Cypress,</a:t>
            </a:r>
            <a:r>
              <a:rPr dirty="0" sz="1200" spc="2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Appium,</a:t>
            </a:r>
            <a:r>
              <a:rPr dirty="0" sz="1200" spc="2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and</a:t>
            </a:r>
            <a:r>
              <a:rPr dirty="0" sz="1200" spc="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beyond,</a:t>
            </a:r>
            <a:r>
              <a:rPr dirty="0" sz="1200" spc="25">
                <a:latin typeface="Arial"/>
                <a:cs typeface="Arial"/>
              </a:rPr>
              <a:t> </a:t>
            </a:r>
            <a:r>
              <a:rPr dirty="0" sz="1200" spc="5">
                <a:latin typeface="Arial"/>
                <a:cs typeface="Arial"/>
              </a:rPr>
              <a:t>could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significantly</a:t>
            </a:r>
            <a:r>
              <a:rPr dirty="0" sz="1200" spc="12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enhance</a:t>
            </a:r>
            <a:r>
              <a:rPr dirty="0" sz="1200" spc="12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its</a:t>
            </a:r>
            <a:r>
              <a:rPr dirty="0" sz="1200" spc="125">
                <a:latin typeface="Arial"/>
                <a:cs typeface="Arial"/>
              </a:rPr>
              <a:t> </a:t>
            </a:r>
            <a:r>
              <a:rPr dirty="0" sz="1200" spc="-15">
                <a:latin typeface="Arial"/>
                <a:cs typeface="Arial"/>
              </a:rPr>
              <a:t>utility.</a:t>
            </a:r>
            <a:r>
              <a:rPr dirty="0" sz="1200" spc="1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Integration</a:t>
            </a:r>
            <a:r>
              <a:rPr dirty="0" sz="1200" spc="125">
                <a:latin typeface="Arial"/>
                <a:cs typeface="Arial"/>
              </a:rPr>
              <a:t> </a:t>
            </a:r>
            <a:r>
              <a:rPr dirty="0" sz="1200" spc="5">
                <a:latin typeface="Arial"/>
                <a:cs typeface="Arial"/>
              </a:rPr>
              <a:t>with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35">
                <a:latin typeface="Arial"/>
                <a:cs typeface="Arial"/>
              </a:rPr>
              <a:t>CI/CD</a:t>
            </a:r>
            <a:r>
              <a:rPr dirty="0" sz="1200" spc="350">
                <a:latin typeface="Arial"/>
                <a:cs typeface="Arial"/>
              </a:rPr>
              <a:t> </a:t>
            </a:r>
            <a:r>
              <a:rPr dirty="0" sz="1200" spc="5">
                <a:latin typeface="Arial"/>
                <a:cs typeface="Arial"/>
              </a:rPr>
              <a:t>pipelines</a:t>
            </a:r>
            <a:r>
              <a:rPr dirty="0" sz="1200" spc="35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and</a:t>
            </a:r>
            <a:r>
              <a:rPr dirty="0" sz="1200" spc="35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version</a:t>
            </a:r>
            <a:r>
              <a:rPr dirty="0" sz="1200" spc="350">
                <a:latin typeface="Arial"/>
                <a:cs typeface="Arial"/>
              </a:rPr>
              <a:t> </a:t>
            </a:r>
            <a:r>
              <a:rPr dirty="0" sz="1200" spc="5">
                <a:latin typeface="Arial"/>
                <a:cs typeface="Arial"/>
              </a:rPr>
              <a:t>control</a:t>
            </a:r>
            <a:r>
              <a:rPr dirty="0" sz="1200" spc="350">
                <a:latin typeface="Arial"/>
                <a:cs typeface="Arial"/>
              </a:rPr>
              <a:t> </a:t>
            </a:r>
            <a:r>
              <a:rPr dirty="0" sz="1200" spc="-40">
                <a:latin typeface="Arial"/>
                <a:cs typeface="Arial"/>
              </a:rPr>
              <a:t>systems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5">
                <a:latin typeface="Arial"/>
                <a:cs typeface="Arial"/>
              </a:rPr>
              <a:t>could</a:t>
            </a:r>
            <a:r>
              <a:rPr dirty="0" sz="1200" spc="204">
                <a:latin typeface="Arial"/>
                <a:cs typeface="Arial"/>
              </a:rPr>
              <a:t> </a:t>
            </a:r>
            <a:r>
              <a:rPr dirty="0" sz="1200" spc="-15">
                <a:latin typeface="Arial"/>
                <a:cs typeface="Arial"/>
              </a:rPr>
              <a:t>also</a:t>
            </a:r>
            <a:r>
              <a:rPr dirty="0" sz="1200" spc="204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streamline</a:t>
            </a:r>
            <a:r>
              <a:rPr dirty="0" sz="1200" spc="204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testing</a:t>
            </a:r>
            <a:r>
              <a:rPr dirty="0" sz="1200" spc="204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and</a:t>
            </a:r>
            <a:r>
              <a:rPr dirty="0" sz="1200" spc="204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deployment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processes,</a:t>
            </a:r>
            <a:r>
              <a:rPr dirty="0" sz="1200" spc="69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making</a:t>
            </a:r>
            <a:r>
              <a:rPr dirty="0" sz="1200" spc="695">
                <a:latin typeface="Arial"/>
                <a:cs typeface="Arial"/>
              </a:rPr>
              <a:t> </a:t>
            </a:r>
            <a:r>
              <a:rPr dirty="0" sz="1200" spc="5">
                <a:latin typeface="Arial"/>
                <a:cs typeface="Arial"/>
              </a:rPr>
              <a:t>Copilot</a:t>
            </a:r>
            <a:r>
              <a:rPr dirty="0" sz="1200" spc="695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an</a:t>
            </a:r>
            <a:r>
              <a:rPr dirty="0" sz="1200" spc="6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even</a:t>
            </a:r>
            <a:r>
              <a:rPr dirty="0" sz="1200" spc="695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more</a:t>
            </a:r>
            <a:r>
              <a:rPr dirty="0" sz="1200">
                <a:latin typeface="Arial"/>
                <a:cs typeface="Arial"/>
              </a:rPr>
              <a:t> indispensable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part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 spc="10">
                <a:latin typeface="Arial"/>
                <a:cs typeface="Arial"/>
              </a:rPr>
              <a:t>of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 spc="5">
                <a:latin typeface="Arial"/>
                <a:cs typeface="Arial"/>
              </a:rPr>
              <a:t>the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 spc="5">
                <a:latin typeface="Arial"/>
                <a:cs typeface="Arial"/>
              </a:rPr>
              <a:t>development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lifecycle.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87660" y="2979407"/>
            <a:ext cx="238188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7205" algn="l"/>
              </a:tabLst>
            </a:pPr>
            <a:r>
              <a:rPr dirty="0" baseline="2777" sz="3000" spc="-494">
                <a:latin typeface="Arial Black"/>
                <a:cs typeface="Arial Black"/>
              </a:rPr>
              <a:t>5.1</a:t>
            </a:r>
            <a:r>
              <a:rPr dirty="0" baseline="2777" sz="3000">
                <a:latin typeface="Arial Black"/>
                <a:cs typeface="Arial Black"/>
              </a:rPr>
              <a:t>	</a:t>
            </a:r>
            <a:r>
              <a:rPr dirty="0" sz="2000" spc="-185">
                <a:latin typeface="Arial Black"/>
                <a:cs typeface="Arial Black"/>
              </a:rPr>
              <a:t>Integration</a:t>
            </a:r>
            <a:r>
              <a:rPr dirty="0" sz="2000" spc="-70">
                <a:latin typeface="Arial Black"/>
                <a:cs typeface="Arial Black"/>
              </a:rPr>
              <a:t> </a:t>
            </a:r>
            <a:r>
              <a:rPr dirty="0" sz="2000" spc="-175">
                <a:latin typeface="Arial Black"/>
                <a:cs typeface="Arial Black"/>
              </a:rPr>
              <a:t>with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072800" y="3284207"/>
            <a:ext cx="241490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175">
                <a:latin typeface="Arial Black"/>
                <a:cs typeface="Arial Black"/>
              </a:rPr>
              <a:t>Additional</a:t>
            </a:r>
            <a:r>
              <a:rPr dirty="0" sz="2000" spc="-105">
                <a:latin typeface="Arial Black"/>
                <a:cs typeface="Arial Black"/>
              </a:rPr>
              <a:t> </a:t>
            </a:r>
            <a:r>
              <a:rPr dirty="0" sz="2000" spc="-250">
                <a:latin typeface="Arial Black"/>
                <a:cs typeface="Arial Black"/>
              </a:rPr>
              <a:t>Tools</a:t>
            </a:r>
            <a:r>
              <a:rPr dirty="0" sz="2000" spc="-105">
                <a:latin typeface="Arial Black"/>
                <a:cs typeface="Arial Black"/>
              </a:rPr>
              <a:t> </a:t>
            </a:r>
            <a:r>
              <a:rPr dirty="0" sz="2000" spc="-165">
                <a:latin typeface="Arial Black"/>
                <a:cs typeface="Arial Black"/>
              </a:rPr>
              <a:t>and </a:t>
            </a:r>
            <a:r>
              <a:rPr dirty="0" sz="2000" spc="-80">
                <a:latin typeface="Arial Black"/>
                <a:cs typeface="Arial Black"/>
              </a:rPr>
              <a:t>Platforms</a:t>
            </a:r>
            <a:endParaRPr sz="2000">
              <a:latin typeface="Arial Black"/>
              <a:cs typeface="Arial Black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4613" y="3405264"/>
            <a:ext cx="45389" cy="483387"/>
          </a:xfrm>
          <a:prstGeom prst="rect">
            <a:avLst/>
          </a:prstGeom>
        </p:spPr>
      </p:pic>
      <p:grpSp>
        <p:nvGrpSpPr>
          <p:cNvPr id="14" name="object 14" descr=""/>
          <p:cNvGrpSpPr/>
          <p:nvPr/>
        </p:nvGrpSpPr>
        <p:grpSpPr>
          <a:xfrm>
            <a:off x="3954414" y="2956556"/>
            <a:ext cx="1518920" cy="374650"/>
            <a:chOff x="3954414" y="2956556"/>
            <a:chExt cx="1518920" cy="374650"/>
          </a:xfrm>
        </p:grpSpPr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41482" y="2956560"/>
              <a:ext cx="1331747" cy="374116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3954414" y="2956556"/>
              <a:ext cx="374650" cy="374650"/>
            </a:xfrm>
            <a:custGeom>
              <a:avLst/>
              <a:gdLst/>
              <a:ahLst/>
              <a:cxnLst/>
              <a:rect l="l" t="t" r="r" b="b"/>
              <a:pathLst>
                <a:path w="374650" h="374650">
                  <a:moveTo>
                    <a:pt x="187058" y="0"/>
                  </a:moveTo>
                  <a:lnTo>
                    <a:pt x="137329" y="6681"/>
                  </a:lnTo>
                  <a:lnTo>
                    <a:pt x="92644" y="25537"/>
                  </a:lnTo>
                  <a:lnTo>
                    <a:pt x="54786" y="54786"/>
                  </a:lnTo>
                  <a:lnTo>
                    <a:pt x="25537" y="92644"/>
                  </a:lnTo>
                  <a:lnTo>
                    <a:pt x="6681" y="137329"/>
                  </a:lnTo>
                  <a:lnTo>
                    <a:pt x="0" y="187058"/>
                  </a:lnTo>
                  <a:lnTo>
                    <a:pt x="6681" y="236787"/>
                  </a:lnTo>
                  <a:lnTo>
                    <a:pt x="25537" y="281472"/>
                  </a:lnTo>
                  <a:lnTo>
                    <a:pt x="54786" y="319330"/>
                  </a:lnTo>
                  <a:lnTo>
                    <a:pt x="92644" y="348578"/>
                  </a:lnTo>
                  <a:lnTo>
                    <a:pt x="137329" y="367435"/>
                  </a:lnTo>
                  <a:lnTo>
                    <a:pt x="187058" y="374116"/>
                  </a:lnTo>
                  <a:lnTo>
                    <a:pt x="236787" y="367435"/>
                  </a:lnTo>
                  <a:lnTo>
                    <a:pt x="281472" y="348578"/>
                  </a:lnTo>
                  <a:lnTo>
                    <a:pt x="319330" y="319330"/>
                  </a:lnTo>
                  <a:lnTo>
                    <a:pt x="348578" y="281472"/>
                  </a:lnTo>
                  <a:lnTo>
                    <a:pt x="367435" y="236787"/>
                  </a:lnTo>
                  <a:lnTo>
                    <a:pt x="374116" y="187058"/>
                  </a:lnTo>
                  <a:lnTo>
                    <a:pt x="367435" y="137329"/>
                  </a:lnTo>
                  <a:lnTo>
                    <a:pt x="348578" y="92644"/>
                  </a:lnTo>
                  <a:lnTo>
                    <a:pt x="319330" y="54786"/>
                  </a:lnTo>
                  <a:lnTo>
                    <a:pt x="281472" y="25537"/>
                  </a:lnTo>
                  <a:lnTo>
                    <a:pt x="236787" y="6681"/>
                  </a:lnTo>
                  <a:lnTo>
                    <a:pt x="187058" y="0"/>
                  </a:lnTo>
                  <a:close/>
                </a:path>
              </a:pathLst>
            </a:custGeom>
            <a:solidFill>
              <a:srgbClr val="13E4E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3993541" y="3962851"/>
            <a:ext cx="3203575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Leveraging</a:t>
            </a:r>
            <a:r>
              <a:rPr dirty="0" sz="1200" spc="155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more</a:t>
            </a:r>
            <a:r>
              <a:rPr dirty="0" sz="1200" spc="155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advanced</a:t>
            </a:r>
            <a:r>
              <a:rPr dirty="0" sz="1200" spc="155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AI</a:t>
            </a:r>
            <a:r>
              <a:rPr dirty="0" sz="1200" spc="155">
                <a:latin typeface="Arial"/>
                <a:cs typeface="Arial"/>
              </a:rPr>
              <a:t>  </a:t>
            </a:r>
            <a:r>
              <a:rPr dirty="0" sz="1200" spc="-10">
                <a:latin typeface="Arial"/>
                <a:cs typeface="Arial"/>
              </a:rPr>
              <a:t>techniques, </a:t>
            </a:r>
            <a:r>
              <a:rPr dirty="0" sz="1200">
                <a:latin typeface="Arial"/>
                <a:cs typeface="Arial"/>
              </a:rPr>
              <a:t>Copilot</a:t>
            </a:r>
            <a:r>
              <a:rPr dirty="0" sz="1200" spc="114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could</a:t>
            </a:r>
            <a:r>
              <a:rPr dirty="0" sz="1200" spc="114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evolve</a:t>
            </a:r>
            <a:r>
              <a:rPr dirty="0" sz="1200" spc="1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to</a:t>
            </a:r>
            <a:r>
              <a:rPr dirty="0" sz="1200" spc="114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not</a:t>
            </a:r>
            <a:r>
              <a:rPr dirty="0" sz="1200" spc="1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only</a:t>
            </a:r>
            <a:r>
              <a:rPr dirty="0" sz="1200" spc="114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suggest</a:t>
            </a:r>
            <a:r>
              <a:rPr dirty="0" sz="1200" spc="120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code </a:t>
            </a:r>
            <a:r>
              <a:rPr dirty="0" sz="1200">
                <a:latin typeface="Arial"/>
                <a:cs typeface="Arial"/>
              </a:rPr>
              <a:t>but</a:t>
            </a:r>
            <a:r>
              <a:rPr dirty="0" sz="1200" spc="130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also</a:t>
            </a:r>
            <a:r>
              <a:rPr dirty="0" sz="1200" spc="140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analyze</a:t>
            </a:r>
            <a:r>
              <a:rPr dirty="0" sz="1200" spc="140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existing</a:t>
            </a:r>
            <a:r>
              <a:rPr dirty="0" sz="1200" spc="140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code</a:t>
            </a:r>
            <a:r>
              <a:rPr dirty="0" sz="1200" spc="140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bases</a:t>
            </a:r>
            <a:r>
              <a:rPr dirty="0" sz="1200" spc="145">
                <a:latin typeface="Arial"/>
                <a:cs typeface="Arial"/>
              </a:rPr>
              <a:t>  </a:t>
            </a:r>
            <a:r>
              <a:rPr dirty="0" sz="1200" spc="-25">
                <a:latin typeface="Arial"/>
                <a:cs typeface="Arial"/>
              </a:rPr>
              <a:t>for </a:t>
            </a:r>
            <a:r>
              <a:rPr dirty="0" sz="1200">
                <a:latin typeface="Arial"/>
                <a:cs typeface="Arial"/>
              </a:rPr>
              <a:t>potential</a:t>
            </a:r>
            <a:r>
              <a:rPr dirty="0" sz="1200" spc="245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ineficiencies</a:t>
            </a:r>
            <a:r>
              <a:rPr dirty="0" sz="1200" spc="245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or</a:t>
            </a:r>
            <a:r>
              <a:rPr dirty="0" sz="1200" spc="250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errors.</a:t>
            </a:r>
            <a:r>
              <a:rPr dirty="0" sz="1200" spc="245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It</a:t>
            </a:r>
            <a:r>
              <a:rPr dirty="0" sz="1200" spc="250">
                <a:latin typeface="Arial"/>
                <a:cs typeface="Arial"/>
              </a:rPr>
              <a:t>  </a:t>
            </a:r>
            <a:r>
              <a:rPr dirty="0" sz="1200" spc="-10">
                <a:latin typeface="Arial"/>
                <a:cs typeface="Arial"/>
              </a:rPr>
              <a:t>could </a:t>
            </a:r>
            <a:r>
              <a:rPr dirty="0" sz="1200">
                <a:latin typeface="Arial"/>
                <a:cs typeface="Arial"/>
              </a:rPr>
              <a:t>automatically</a:t>
            </a:r>
            <a:r>
              <a:rPr dirty="0" sz="1200" spc="3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generate</a:t>
            </a:r>
            <a:r>
              <a:rPr dirty="0" sz="1200" spc="3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test</a:t>
            </a:r>
            <a:r>
              <a:rPr dirty="0" sz="1200" spc="3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cases</a:t>
            </a:r>
            <a:r>
              <a:rPr dirty="0" sz="1200" spc="3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that</a:t>
            </a:r>
            <a:r>
              <a:rPr dirty="0" sz="1200" spc="32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cover </a:t>
            </a:r>
            <a:r>
              <a:rPr dirty="0" sz="1200">
                <a:latin typeface="Arial"/>
                <a:cs typeface="Arial"/>
              </a:rPr>
              <a:t>missing</a:t>
            </a:r>
            <a:r>
              <a:rPr dirty="0" sz="1200" spc="4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or</a:t>
            </a:r>
            <a:r>
              <a:rPr dirty="0" sz="1200" spc="4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under-tested</a:t>
            </a:r>
            <a:r>
              <a:rPr dirty="0" sz="1200" spc="40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code</a:t>
            </a:r>
            <a:r>
              <a:rPr dirty="0" sz="1200" spc="4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paths,</a:t>
            </a:r>
            <a:r>
              <a:rPr dirty="0" sz="1200" spc="40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greatly </a:t>
            </a:r>
            <a:r>
              <a:rPr dirty="0" sz="1200">
                <a:latin typeface="Arial"/>
                <a:cs typeface="Arial"/>
              </a:rPr>
              <a:t>improving</a:t>
            </a:r>
            <a:r>
              <a:rPr dirty="0" sz="1200" spc="310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test</a:t>
            </a:r>
            <a:r>
              <a:rPr dirty="0" sz="1200" spc="315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coverage</a:t>
            </a:r>
            <a:r>
              <a:rPr dirty="0" sz="1200" spc="315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315">
                <a:latin typeface="Arial"/>
                <a:cs typeface="Arial"/>
              </a:rPr>
              <a:t>  </a:t>
            </a:r>
            <a:r>
              <a:rPr dirty="0" sz="1200" spc="-10">
                <a:latin typeface="Arial"/>
                <a:cs typeface="Arial"/>
              </a:rPr>
              <a:t>application reliability.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4060980" y="2979407"/>
            <a:ext cx="235458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2777" sz="3000" spc="-52">
                <a:latin typeface="Arial Black"/>
                <a:cs typeface="Arial Black"/>
              </a:rPr>
              <a:t>5.2</a:t>
            </a:r>
            <a:r>
              <a:rPr dirty="0" baseline="2777" sz="3000" spc="-60">
                <a:latin typeface="Arial Black"/>
                <a:cs typeface="Arial Black"/>
              </a:rPr>
              <a:t> </a:t>
            </a:r>
            <a:r>
              <a:rPr dirty="0" sz="2000" spc="-210">
                <a:latin typeface="Arial Black"/>
                <a:cs typeface="Arial Black"/>
              </a:rPr>
              <a:t>Advanced</a:t>
            </a:r>
            <a:r>
              <a:rPr dirty="0" sz="2000" spc="-155">
                <a:latin typeface="Arial Black"/>
                <a:cs typeface="Arial Black"/>
              </a:rPr>
              <a:t> </a:t>
            </a:r>
            <a:r>
              <a:rPr dirty="0" sz="2000" spc="-170">
                <a:latin typeface="Arial Black"/>
                <a:cs typeface="Arial Black"/>
              </a:rPr>
              <a:t>Code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4546119" y="3284207"/>
            <a:ext cx="205867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200">
                <a:latin typeface="Arial Black"/>
                <a:cs typeface="Arial Black"/>
              </a:rPr>
              <a:t>Analysis</a:t>
            </a:r>
            <a:r>
              <a:rPr dirty="0" sz="2000" spc="-145">
                <a:latin typeface="Arial Black"/>
                <a:cs typeface="Arial Black"/>
              </a:rPr>
              <a:t> </a:t>
            </a:r>
            <a:r>
              <a:rPr dirty="0" sz="2000" spc="-190">
                <a:latin typeface="Arial Black"/>
                <a:cs typeface="Arial Black"/>
              </a:rPr>
              <a:t>and</a:t>
            </a:r>
            <a:r>
              <a:rPr dirty="0" sz="2000" spc="-135">
                <a:latin typeface="Arial Black"/>
                <a:cs typeface="Arial Black"/>
              </a:rPr>
              <a:t> </a:t>
            </a:r>
            <a:r>
              <a:rPr dirty="0" sz="2000" spc="-310">
                <a:latin typeface="Arial Black"/>
                <a:cs typeface="Arial Black"/>
              </a:rPr>
              <a:t>Test </a:t>
            </a:r>
            <a:r>
              <a:rPr dirty="0" sz="2000" spc="-100">
                <a:latin typeface="Arial Black"/>
                <a:cs typeface="Arial Black"/>
              </a:rPr>
              <a:t>Generation</a:t>
            </a:r>
            <a:endParaRPr sz="2000">
              <a:latin typeface="Arial Black"/>
              <a:cs typeface="Arial Black"/>
            </a:endParaRPr>
          </a:p>
        </p:txBody>
      </p:sp>
      <p:pic>
        <p:nvPicPr>
          <p:cNvPr id="20" name="object 2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17949" y="3405264"/>
            <a:ext cx="45377" cy="483387"/>
          </a:xfrm>
          <a:prstGeom prst="rect">
            <a:avLst/>
          </a:prstGeom>
        </p:spPr>
      </p:pic>
      <p:grpSp>
        <p:nvGrpSpPr>
          <p:cNvPr id="21" name="object 21" descr=""/>
          <p:cNvGrpSpPr/>
          <p:nvPr/>
        </p:nvGrpSpPr>
        <p:grpSpPr>
          <a:xfrm>
            <a:off x="481097" y="5826899"/>
            <a:ext cx="1518920" cy="374650"/>
            <a:chOff x="481097" y="5826899"/>
            <a:chExt cx="1518920" cy="374650"/>
          </a:xfrm>
        </p:grpSpPr>
        <p:pic>
          <p:nvPicPr>
            <p:cNvPr id="22" name="object 2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8146" y="5826899"/>
              <a:ext cx="1331760" cy="374129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481097" y="5826909"/>
              <a:ext cx="374650" cy="374650"/>
            </a:xfrm>
            <a:custGeom>
              <a:avLst/>
              <a:gdLst/>
              <a:ahLst/>
              <a:cxnLst/>
              <a:rect l="l" t="t" r="r" b="b"/>
              <a:pathLst>
                <a:path w="374650" h="374650">
                  <a:moveTo>
                    <a:pt x="187058" y="0"/>
                  </a:moveTo>
                  <a:lnTo>
                    <a:pt x="137329" y="6681"/>
                  </a:lnTo>
                  <a:lnTo>
                    <a:pt x="92644" y="25537"/>
                  </a:lnTo>
                  <a:lnTo>
                    <a:pt x="54786" y="54786"/>
                  </a:lnTo>
                  <a:lnTo>
                    <a:pt x="25537" y="92644"/>
                  </a:lnTo>
                  <a:lnTo>
                    <a:pt x="6681" y="137329"/>
                  </a:lnTo>
                  <a:lnTo>
                    <a:pt x="0" y="187058"/>
                  </a:lnTo>
                  <a:lnTo>
                    <a:pt x="6681" y="236787"/>
                  </a:lnTo>
                  <a:lnTo>
                    <a:pt x="25537" y="281472"/>
                  </a:lnTo>
                  <a:lnTo>
                    <a:pt x="54786" y="319330"/>
                  </a:lnTo>
                  <a:lnTo>
                    <a:pt x="92644" y="348578"/>
                  </a:lnTo>
                  <a:lnTo>
                    <a:pt x="137329" y="367435"/>
                  </a:lnTo>
                  <a:lnTo>
                    <a:pt x="187058" y="374116"/>
                  </a:lnTo>
                  <a:lnTo>
                    <a:pt x="236787" y="367435"/>
                  </a:lnTo>
                  <a:lnTo>
                    <a:pt x="281472" y="348578"/>
                  </a:lnTo>
                  <a:lnTo>
                    <a:pt x="319330" y="319330"/>
                  </a:lnTo>
                  <a:lnTo>
                    <a:pt x="348578" y="281472"/>
                  </a:lnTo>
                  <a:lnTo>
                    <a:pt x="367435" y="236787"/>
                  </a:lnTo>
                  <a:lnTo>
                    <a:pt x="374116" y="187058"/>
                  </a:lnTo>
                  <a:lnTo>
                    <a:pt x="367435" y="137329"/>
                  </a:lnTo>
                  <a:lnTo>
                    <a:pt x="348578" y="92644"/>
                  </a:lnTo>
                  <a:lnTo>
                    <a:pt x="319330" y="54786"/>
                  </a:lnTo>
                  <a:lnTo>
                    <a:pt x="281472" y="25537"/>
                  </a:lnTo>
                  <a:lnTo>
                    <a:pt x="236787" y="6681"/>
                  </a:lnTo>
                  <a:lnTo>
                    <a:pt x="187058" y="0"/>
                  </a:lnTo>
                  <a:close/>
                </a:path>
              </a:pathLst>
            </a:custGeom>
            <a:solidFill>
              <a:srgbClr val="13E4E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520228" y="6833206"/>
            <a:ext cx="3203575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Future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versions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of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GitHub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Copilot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could</a:t>
            </a:r>
            <a:r>
              <a:rPr dirty="0" sz="1200" spc="-10">
                <a:latin typeface="Arial"/>
                <a:cs typeface="Arial"/>
              </a:rPr>
              <a:t> feature </a:t>
            </a:r>
            <a:r>
              <a:rPr dirty="0" sz="1200">
                <a:latin typeface="Arial"/>
                <a:cs typeface="Arial"/>
              </a:rPr>
              <a:t>improved</a:t>
            </a:r>
            <a:r>
              <a:rPr dirty="0" sz="1200" spc="1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learning</a:t>
            </a:r>
            <a:r>
              <a:rPr dirty="0" sz="1200" spc="18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algorithms</a:t>
            </a:r>
            <a:r>
              <a:rPr dirty="0" sz="1200" spc="18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that</a:t>
            </a:r>
            <a:r>
              <a:rPr dirty="0" sz="1200" spc="18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adapt</a:t>
            </a:r>
            <a:r>
              <a:rPr dirty="0" sz="1200" spc="180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more </a:t>
            </a:r>
            <a:r>
              <a:rPr dirty="0" sz="1200">
                <a:latin typeface="Arial"/>
                <a:cs typeface="Arial"/>
              </a:rPr>
              <a:t>dynamically</a:t>
            </a:r>
            <a:r>
              <a:rPr dirty="0" sz="1200" spc="7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to</a:t>
            </a:r>
            <a:r>
              <a:rPr dirty="0" sz="1200" spc="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coding</a:t>
            </a:r>
            <a:r>
              <a:rPr dirty="0" sz="1200" spc="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habits</a:t>
            </a:r>
            <a:r>
              <a:rPr dirty="0" sz="1200" spc="7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of</a:t>
            </a:r>
            <a:r>
              <a:rPr dirty="0" sz="1200" spc="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users.</a:t>
            </a:r>
            <a:r>
              <a:rPr dirty="0" sz="1200" spc="75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This </a:t>
            </a:r>
            <a:r>
              <a:rPr dirty="0" sz="1200">
                <a:latin typeface="Arial"/>
                <a:cs typeface="Arial"/>
              </a:rPr>
              <a:t>could</a:t>
            </a:r>
            <a:r>
              <a:rPr dirty="0" sz="1200" spc="280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involve</a:t>
            </a:r>
            <a:r>
              <a:rPr dirty="0" sz="1200" spc="285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more</a:t>
            </a:r>
            <a:r>
              <a:rPr dirty="0" sz="1200" spc="285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sophisticated</a:t>
            </a:r>
            <a:r>
              <a:rPr dirty="0" sz="1200" spc="285">
                <a:latin typeface="Arial"/>
                <a:cs typeface="Arial"/>
              </a:rPr>
              <a:t>  </a:t>
            </a:r>
            <a:r>
              <a:rPr dirty="0" sz="1200" spc="-10">
                <a:latin typeface="Arial"/>
                <a:cs typeface="Arial"/>
              </a:rPr>
              <a:t>pattern </a:t>
            </a:r>
            <a:r>
              <a:rPr dirty="0" sz="1200">
                <a:latin typeface="Arial"/>
                <a:cs typeface="Arial"/>
              </a:rPr>
              <a:t>recognition</a:t>
            </a:r>
            <a:r>
              <a:rPr dirty="0" sz="1200" spc="3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capabilities</a:t>
            </a:r>
            <a:r>
              <a:rPr dirty="0" sz="1200" spc="3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to</a:t>
            </a:r>
            <a:r>
              <a:rPr dirty="0" sz="1200" spc="38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better</a:t>
            </a:r>
            <a:r>
              <a:rPr dirty="0" sz="1200" spc="3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predict</a:t>
            </a:r>
            <a:r>
              <a:rPr dirty="0" sz="1200" spc="380">
                <a:latin typeface="Arial"/>
                <a:cs typeface="Arial"/>
              </a:rPr>
              <a:t> </a:t>
            </a:r>
            <a:r>
              <a:rPr dirty="0" sz="1200" spc="-25">
                <a:latin typeface="Arial"/>
                <a:cs typeface="Arial"/>
              </a:rPr>
              <a:t>and </a:t>
            </a:r>
            <a:r>
              <a:rPr dirty="0" sz="1200">
                <a:latin typeface="Arial"/>
                <a:cs typeface="Arial"/>
              </a:rPr>
              <a:t>suggest</a:t>
            </a:r>
            <a:r>
              <a:rPr dirty="0" sz="1200" spc="17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relevant</a:t>
            </a:r>
            <a:r>
              <a:rPr dirty="0" sz="1200" spc="1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code,</a:t>
            </a:r>
            <a:r>
              <a:rPr dirty="0" sz="1200" spc="1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reducing</a:t>
            </a:r>
            <a:r>
              <a:rPr dirty="0" sz="1200" spc="1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17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cognitive </a:t>
            </a:r>
            <a:r>
              <a:rPr dirty="0" sz="1200">
                <a:latin typeface="Arial"/>
                <a:cs typeface="Arial"/>
              </a:rPr>
              <a:t>load</a:t>
            </a:r>
            <a:r>
              <a:rPr dirty="0" sz="1200" spc="325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on</a:t>
            </a:r>
            <a:r>
              <a:rPr dirty="0" sz="1200" spc="330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testers</a:t>
            </a:r>
            <a:r>
              <a:rPr dirty="0" sz="1200" spc="330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330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speeding</a:t>
            </a:r>
            <a:r>
              <a:rPr dirty="0" sz="1200" spc="330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up</a:t>
            </a:r>
            <a:r>
              <a:rPr dirty="0" sz="1200" spc="330">
                <a:latin typeface="Arial"/>
                <a:cs typeface="Arial"/>
              </a:rPr>
              <a:t>  </a:t>
            </a:r>
            <a:r>
              <a:rPr dirty="0" sz="1200" spc="-25">
                <a:latin typeface="Arial"/>
                <a:cs typeface="Arial"/>
              </a:rPr>
              <a:t>the </a:t>
            </a:r>
            <a:r>
              <a:rPr dirty="0" sz="1200">
                <a:latin typeface="Arial"/>
                <a:cs typeface="Arial"/>
              </a:rPr>
              <a:t>development</a:t>
            </a:r>
            <a:r>
              <a:rPr dirty="0" sz="1200" spc="4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process.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587660" y="5849756"/>
            <a:ext cx="204279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2777" sz="3000" spc="-44">
                <a:latin typeface="Arial Black"/>
                <a:cs typeface="Arial Black"/>
              </a:rPr>
              <a:t>5.3</a:t>
            </a:r>
            <a:r>
              <a:rPr dirty="0" baseline="2777" sz="3000" spc="-104">
                <a:latin typeface="Arial Black"/>
                <a:cs typeface="Arial Black"/>
              </a:rPr>
              <a:t> </a:t>
            </a:r>
            <a:r>
              <a:rPr dirty="0" sz="2000" spc="-195">
                <a:latin typeface="Arial Black"/>
                <a:cs typeface="Arial Black"/>
              </a:rPr>
              <a:t>Learning</a:t>
            </a:r>
            <a:r>
              <a:rPr dirty="0" sz="2000" spc="-155">
                <a:latin typeface="Arial Black"/>
                <a:cs typeface="Arial Black"/>
              </a:rPr>
              <a:t> and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1072800" y="6154556"/>
            <a:ext cx="176022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85">
                <a:latin typeface="Arial Black"/>
                <a:cs typeface="Arial Black"/>
              </a:rPr>
              <a:t>Adaptation </a:t>
            </a:r>
            <a:r>
              <a:rPr dirty="0" sz="2000" spc="-229">
                <a:latin typeface="Arial Black"/>
                <a:cs typeface="Arial Black"/>
              </a:rPr>
              <a:t>Enhancements</a:t>
            </a:r>
            <a:endParaRPr sz="2000">
              <a:latin typeface="Arial Black"/>
              <a:cs typeface="Arial Black"/>
            </a:endParaRPr>
          </a:p>
        </p:txBody>
      </p:sp>
      <p:pic>
        <p:nvPicPr>
          <p:cNvPr id="27" name="object 2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4613" y="6275616"/>
            <a:ext cx="45389" cy="483374"/>
          </a:xfrm>
          <a:prstGeom prst="rect">
            <a:avLst/>
          </a:prstGeom>
        </p:spPr>
      </p:pic>
      <p:grpSp>
        <p:nvGrpSpPr>
          <p:cNvPr id="28" name="object 28" descr=""/>
          <p:cNvGrpSpPr/>
          <p:nvPr/>
        </p:nvGrpSpPr>
        <p:grpSpPr>
          <a:xfrm>
            <a:off x="3954414" y="5826899"/>
            <a:ext cx="1518920" cy="374650"/>
            <a:chOff x="3954414" y="5826899"/>
            <a:chExt cx="1518920" cy="374650"/>
          </a:xfrm>
        </p:grpSpPr>
        <p:pic>
          <p:nvPicPr>
            <p:cNvPr id="29" name="object 2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41482" y="5826899"/>
              <a:ext cx="1331747" cy="374129"/>
            </a:xfrm>
            <a:prstGeom prst="rect">
              <a:avLst/>
            </a:prstGeom>
          </p:spPr>
        </p:pic>
        <p:sp>
          <p:nvSpPr>
            <p:cNvPr id="30" name="object 30" descr=""/>
            <p:cNvSpPr/>
            <p:nvPr/>
          </p:nvSpPr>
          <p:spPr>
            <a:xfrm>
              <a:off x="3954414" y="5826909"/>
              <a:ext cx="374650" cy="374650"/>
            </a:xfrm>
            <a:custGeom>
              <a:avLst/>
              <a:gdLst/>
              <a:ahLst/>
              <a:cxnLst/>
              <a:rect l="l" t="t" r="r" b="b"/>
              <a:pathLst>
                <a:path w="374650" h="374650">
                  <a:moveTo>
                    <a:pt x="187058" y="0"/>
                  </a:moveTo>
                  <a:lnTo>
                    <a:pt x="137329" y="6681"/>
                  </a:lnTo>
                  <a:lnTo>
                    <a:pt x="92644" y="25537"/>
                  </a:lnTo>
                  <a:lnTo>
                    <a:pt x="54786" y="54786"/>
                  </a:lnTo>
                  <a:lnTo>
                    <a:pt x="25537" y="92644"/>
                  </a:lnTo>
                  <a:lnTo>
                    <a:pt x="6681" y="137329"/>
                  </a:lnTo>
                  <a:lnTo>
                    <a:pt x="0" y="187058"/>
                  </a:lnTo>
                  <a:lnTo>
                    <a:pt x="6681" y="236787"/>
                  </a:lnTo>
                  <a:lnTo>
                    <a:pt x="25537" y="281472"/>
                  </a:lnTo>
                  <a:lnTo>
                    <a:pt x="54786" y="319330"/>
                  </a:lnTo>
                  <a:lnTo>
                    <a:pt x="92644" y="348578"/>
                  </a:lnTo>
                  <a:lnTo>
                    <a:pt x="137329" y="367435"/>
                  </a:lnTo>
                  <a:lnTo>
                    <a:pt x="187058" y="374116"/>
                  </a:lnTo>
                  <a:lnTo>
                    <a:pt x="236787" y="367435"/>
                  </a:lnTo>
                  <a:lnTo>
                    <a:pt x="281472" y="348578"/>
                  </a:lnTo>
                  <a:lnTo>
                    <a:pt x="319330" y="319330"/>
                  </a:lnTo>
                  <a:lnTo>
                    <a:pt x="348578" y="281472"/>
                  </a:lnTo>
                  <a:lnTo>
                    <a:pt x="367435" y="236787"/>
                  </a:lnTo>
                  <a:lnTo>
                    <a:pt x="374116" y="187058"/>
                  </a:lnTo>
                  <a:lnTo>
                    <a:pt x="367435" y="137329"/>
                  </a:lnTo>
                  <a:lnTo>
                    <a:pt x="348578" y="92644"/>
                  </a:lnTo>
                  <a:lnTo>
                    <a:pt x="319330" y="54786"/>
                  </a:lnTo>
                  <a:lnTo>
                    <a:pt x="281472" y="25537"/>
                  </a:lnTo>
                  <a:lnTo>
                    <a:pt x="236787" y="6681"/>
                  </a:lnTo>
                  <a:lnTo>
                    <a:pt x="187058" y="0"/>
                  </a:lnTo>
                  <a:close/>
                </a:path>
              </a:pathLst>
            </a:custGeom>
            <a:solidFill>
              <a:srgbClr val="13E4E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3993541" y="6833206"/>
            <a:ext cx="3203575" cy="1305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As</a:t>
            </a:r>
            <a:r>
              <a:rPr dirty="0" sz="1200" spc="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AI’s</a:t>
            </a:r>
            <a:r>
              <a:rPr dirty="0" sz="1200" spc="6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role</a:t>
            </a:r>
            <a:r>
              <a:rPr dirty="0" sz="1200" spc="6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</a:t>
            </a:r>
            <a:r>
              <a:rPr dirty="0" sz="1200" spc="6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development</a:t>
            </a:r>
            <a:r>
              <a:rPr dirty="0" sz="1200" spc="6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expands,</a:t>
            </a:r>
            <a:r>
              <a:rPr dirty="0" sz="1200" spc="6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ensuring </a:t>
            </a:r>
            <a:r>
              <a:rPr dirty="0" sz="1200">
                <a:latin typeface="Arial"/>
                <a:cs typeface="Arial"/>
              </a:rPr>
              <a:t>ethical</a:t>
            </a:r>
            <a:r>
              <a:rPr dirty="0" sz="1200" spc="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use</a:t>
            </a:r>
            <a:r>
              <a:rPr dirty="0" sz="1200" spc="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transparency</a:t>
            </a:r>
            <a:r>
              <a:rPr dirty="0" sz="1200" spc="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</a:t>
            </a:r>
            <a:r>
              <a:rPr dirty="0" sz="1200" spc="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how</a:t>
            </a:r>
            <a:r>
              <a:rPr dirty="0" sz="1200" spc="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AI</a:t>
            </a:r>
            <a:r>
              <a:rPr dirty="0" sz="1200" spc="2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models </a:t>
            </a:r>
            <a:r>
              <a:rPr dirty="0" sz="1200">
                <a:latin typeface="Arial"/>
                <a:cs typeface="Arial"/>
              </a:rPr>
              <a:t>like</a:t>
            </a:r>
            <a:r>
              <a:rPr dirty="0" sz="1200" spc="3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Copilot</a:t>
            </a:r>
            <a:r>
              <a:rPr dirty="0" sz="1200" spc="3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are</a:t>
            </a:r>
            <a:r>
              <a:rPr dirty="0" sz="1200" spc="3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trained</a:t>
            </a:r>
            <a:r>
              <a:rPr dirty="0" sz="1200" spc="3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3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operate</a:t>
            </a:r>
            <a:r>
              <a:rPr dirty="0" sz="1200" spc="3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will</a:t>
            </a:r>
            <a:r>
              <a:rPr dirty="0" sz="1200" spc="380">
                <a:latin typeface="Arial"/>
                <a:cs typeface="Arial"/>
              </a:rPr>
              <a:t> </a:t>
            </a:r>
            <a:r>
              <a:rPr dirty="0" sz="1200" spc="-25">
                <a:latin typeface="Arial"/>
                <a:cs typeface="Arial"/>
              </a:rPr>
              <a:t>be </a:t>
            </a:r>
            <a:r>
              <a:rPr dirty="0" sz="1200">
                <a:latin typeface="Arial"/>
                <a:cs typeface="Arial"/>
              </a:rPr>
              <a:t>crucial.</a:t>
            </a:r>
            <a:r>
              <a:rPr dirty="0" sz="1200" spc="110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Future</a:t>
            </a:r>
            <a:r>
              <a:rPr dirty="0" sz="1200" spc="110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developments</a:t>
            </a:r>
            <a:r>
              <a:rPr dirty="0" sz="1200" spc="114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could</a:t>
            </a:r>
            <a:r>
              <a:rPr dirty="0" sz="1200" spc="110">
                <a:latin typeface="Arial"/>
                <a:cs typeface="Arial"/>
              </a:rPr>
              <a:t>  </a:t>
            </a:r>
            <a:r>
              <a:rPr dirty="0" sz="1200" spc="-10">
                <a:latin typeface="Arial"/>
                <a:cs typeface="Arial"/>
              </a:rPr>
              <a:t>include </a:t>
            </a:r>
            <a:r>
              <a:rPr dirty="0" sz="1200">
                <a:latin typeface="Arial"/>
                <a:cs typeface="Arial"/>
              </a:rPr>
              <a:t>more</a:t>
            </a:r>
            <a:r>
              <a:rPr dirty="0" sz="1200" spc="1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transparent</a:t>
            </a:r>
            <a:r>
              <a:rPr dirty="0" sz="1200" spc="1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AI</a:t>
            </a:r>
            <a:r>
              <a:rPr dirty="0" sz="1200" spc="1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processes</a:t>
            </a:r>
            <a:r>
              <a:rPr dirty="0" sz="1200" spc="1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1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13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ability </a:t>
            </a:r>
            <a:r>
              <a:rPr dirty="0" sz="1200">
                <a:latin typeface="Arial"/>
                <a:cs typeface="Arial"/>
              </a:rPr>
              <a:t>for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users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to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understand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control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what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data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25">
                <a:latin typeface="Arial"/>
                <a:cs typeface="Arial"/>
              </a:rPr>
              <a:t>is </a:t>
            </a:r>
            <a:r>
              <a:rPr dirty="0" sz="1200">
                <a:latin typeface="Arial"/>
                <a:cs typeface="Arial"/>
              </a:rPr>
              <a:t>used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to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train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these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models.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4060980" y="5849756"/>
            <a:ext cx="213614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2777" sz="3000" spc="-37">
                <a:latin typeface="Arial Black"/>
                <a:cs typeface="Arial Black"/>
              </a:rPr>
              <a:t>5.4</a:t>
            </a:r>
            <a:r>
              <a:rPr dirty="0" baseline="2777" sz="3000" spc="-104">
                <a:latin typeface="Arial Black"/>
                <a:cs typeface="Arial Black"/>
              </a:rPr>
              <a:t> </a:t>
            </a:r>
            <a:r>
              <a:rPr dirty="0" sz="2000" spc="-215">
                <a:latin typeface="Arial Black"/>
                <a:cs typeface="Arial Black"/>
              </a:rPr>
              <a:t>Ethical</a:t>
            </a:r>
            <a:r>
              <a:rPr dirty="0" sz="2000" spc="-155">
                <a:latin typeface="Arial Black"/>
                <a:cs typeface="Arial Black"/>
              </a:rPr>
              <a:t> </a:t>
            </a:r>
            <a:r>
              <a:rPr dirty="0" sz="2000" spc="-175">
                <a:latin typeface="Arial Black"/>
                <a:cs typeface="Arial Black"/>
              </a:rPr>
              <a:t>AI</a:t>
            </a:r>
            <a:r>
              <a:rPr dirty="0" sz="2000" spc="-155">
                <a:latin typeface="Arial Black"/>
                <a:cs typeface="Arial Black"/>
              </a:rPr>
              <a:t> </a:t>
            </a:r>
            <a:r>
              <a:rPr dirty="0" sz="2000" spc="-200">
                <a:latin typeface="Arial Black"/>
                <a:cs typeface="Arial Black"/>
              </a:rPr>
              <a:t>Use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4546119" y="6154556"/>
            <a:ext cx="210947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90">
                <a:latin typeface="Arial Black"/>
                <a:cs typeface="Arial Black"/>
              </a:rPr>
              <a:t>and</a:t>
            </a:r>
            <a:r>
              <a:rPr dirty="0" sz="2000" spc="-150">
                <a:latin typeface="Arial Black"/>
                <a:cs typeface="Arial Black"/>
              </a:rPr>
              <a:t> </a:t>
            </a:r>
            <a:r>
              <a:rPr dirty="0" sz="2000" spc="-220">
                <a:latin typeface="Arial Black"/>
                <a:cs typeface="Arial Black"/>
              </a:rPr>
              <a:t>Transparency</a:t>
            </a:r>
            <a:endParaRPr sz="2000">
              <a:latin typeface="Arial Black"/>
              <a:cs typeface="Arial Black"/>
            </a:endParaRPr>
          </a:p>
        </p:txBody>
      </p:sp>
      <p:pic>
        <p:nvPicPr>
          <p:cNvPr id="34" name="object 34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17949" y="6275616"/>
            <a:ext cx="45377" cy="483374"/>
          </a:xfrm>
          <a:prstGeom prst="rect">
            <a:avLst/>
          </a:prstGeom>
        </p:spPr>
      </p:pic>
      <p:grpSp>
        <p:nvGrpSpPr>
          <p:cNvPr id="35" name="object 35" descr=""/>
          <p:cNvGrpSpPr/>
          <p:nvPr/>
        </p:nvGrpSpPr>
        <p:grpSpPr>
          <a:xfrm>
            <a:off x="0" y="8396185"/>
            <a:ext cx="7560309" cy="2296160"/>
            <a:chOff x="0" y="8396185"/>
            <a:chExt cx="7560309" cy="2296160"/>
          </a:xfrm>
        </p:grpSpPr>
        <p:pic>
          <p:nvPicPr>
            <p:cNvPr id="36" name="object 3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8396185"/>
              <a:ext cx="7559992" cy="2295817"/>
            </a:xfrm>
            <a:prstGeom prst="rect">
              <a:avLst/>
            </a:prstGeom>
          </p:spPr>
        </p:pic>
        <p:sp>
          <p:nvSpPr>
            <p:cNvPr id="37" name="object 37" descr=""/>
            <p:cNvSpPr/>
            <p:nvPr/>
          </p:nvSpPr>
          <p:spPr>
            <a:xfrm>
              <a:off x="0" y="8396185"/>
              <a:ext cx="7560309" cy="2296160"/>
            </a:xfrm>
            <a:custGeom>
              <a:avLst/>
              <a:gdLst/>
              <a:ahLst/>
              <a:cxnLst/>
              <a:rect l="l" t="t" r="r" b="b"/>
              <a:pathLst>
                <a:path w="7560309" h="2296159">
                  <a:moveTo>
                    <a:pt x="7560005" y="0"/>
                  </a:moveTo>
                  <a:lnTo>
                    <a:pt x="0" y="0"/>
                  </a:lnTo>
                  <a:lnTo>
                    <a:pt x="0" y="2295817"/>
                  </a:lnTo>
                  <a:lnTo>
                    <a:pt x="7560005" y="2295817"/>
                  </a:lnTo>
                  <a:lnTo>
                    <a:pt x="7560005" y="0"/>
                  </a:lnTo>
                  <a:close/>
                </a:path>
              </a:pathLst>
            </a:custGeom>
            <a:solidFill>
              <a:srgbClr val="000000">
                <a:alpha val="55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 descr=""/>
          <p:cNvSpPr txBox="1"/>
          <p:nvPr/>
        </p:nvSpPr>
        <p:spPr>
          <a:xfrm>
            <a:off x="520228" y="8995895"/>
            <a:ext cx="6591934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200" spc="145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future</a:t>
            </a:r>
            <a:r>
              <a:rPr dirty="0" sz="1200" spc="145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1200" spc="13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GitHub</a:t>
            </a:r>
            <a:r>
              <a:rPr dirty="0" sz="1200" spc="145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Copilot</a:t>
            </a:r>
            <a:r>
              <a:rPr dirty="0" sz="1200" spc="145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1200" spc="145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automation</a:t>
            </a:r>
            <a:r>
              <a:rPr dirty="0" sz="1200" spc="145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testing</a:t>
            </a:r>
            <a:r>
              <a:rPr dirty="0" sz="1200" spc="145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looks</a:t>
            </a:r>
            <a:r>
              <a:rPr dirty="0" sz="1200" spc="15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promising,</a:t>
            </a:r>
            <a:r>
              <a:rPr dirty="0" sz="1200" spc="125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1200" spc="145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potential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enhancements</a:t>
            </a:r>
            <a:r>
              <a:rPr dirty="0" sz="1200" spc="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dirty="0" sz="1200" spc="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could</a:t>
            </a:r>
            <a:r>
              <a:rPr dirty="0" sz="1200" spc="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transform</a:t>
            </a:r>
            <a:r>
              <a:rPr dirty="0" sz="1200" spc="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85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dirty="0" sz="1200" spc="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dirty="0" sz="1200" spc="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200" spc="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helpful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tool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200" spc="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dirty="0" sz="1200" spc="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essential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part</a:t>
            </a:r>
            <a:r>
              <a:rPr dirty="0" sz="1200" spc="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every</a:t>
            </a: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tester’s </a:t>
            </a:r>
            <a:r>
              <a:rPr dirty="0" sz="1200" spc="-25">
                <a:solidFill>
                  <a:srgbClr val="FFFFFF"/>
                </a:solidFill>
                <a:latin typeface="Trebuchet MS"/>
                <a:cs typeface="Trebuchet MS"/>
              </a:rPr>
              <a:t>toolkit.</a:t>
            </a:r>
            <a:r>
              <a:rPr dirty="0" sz="1200" spc="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85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dirty="0" sz="1200" spc="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Copilot</a:t>
            </a:r>
            <a:r>
              <a:rPr dirty="0" sz="1200" spc="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evolves,</a:t>
            </a:r>
            <a:r>
              <a:rPr dirty="0" sz="1200" spc="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dirty="0" sz="1200" spc="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could</a:t>
            </a:r>
            <a:r>
              <a:rPr dirty="0" sz="1200" spc="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play</a:t>
            </a:r>
            <a:r>
              <a:rPr dirty="0" sz="1200" spc="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200" spc="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pivotal</a:t>
            </a:r>
            <a:r>
              <a:rPr dirty="0" sz="1200" spc="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role</a:t>
            </a:r>
            <a:r>
              <a:rPr dirty="0" sz="1200" spc="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1200" spc="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driving</a:t>
            </a:r>
            <a:r>
              <a:rPr dirty="0" sz="1200" spc="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innovation,</a:t>
            </a:r>
            <a:r>
              <a:rPr dirty="0" sz="1200" spc="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eﬃciency,</a:t>
            </a:r>
            <a:r>
              <a:rPr dirty="0" sz="1200" spc="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eﬀectiveness</a:t>
            </a: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testing</a:t>
            </a: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domain,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ultimately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leading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higher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quality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software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products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faster</a:t>
            </a:r>
            <a:r>
              <a:rPr dirty="0" sz="1200" spc="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development</a:t>
            </a:r>
            <a:r>
              <a:rPr dirty="0" sz="1200" spc="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cycles.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9" name="object 39" descr=""/>
          <p:cNvGrpSpPr/>
          <p:nvPr/>
        </p:nvGrpSpPr>
        <p:grpSpPr>
          <a:xfrm>
            <a:off x="6689611" y="0"/>
            <a:ext cx="870585" cy="756285"/>
            <a:chOff x="6689611" y="0"/>
            <a:chExt cx="870585" cy="756285"/>
          </a:xfrm>
        </p:grpSpPr>
        <p:sp>
          <p:nvSpPr>
            <p:cNvPr id="40" name="object 40" descr=""/>
            <p:cNvSpPr/>
            <p:nvPr/>
          </p:nvSpPr>
          <p:spPr>
            <a:xfrm>
              <a:off x="6689611" y="23499"/>
              <a:ext cx="870585" cy="732790"/>
            </a:xfrm>
            <a:custGeom>
              <a:avLst/>
              <a:gdLst/>
              <a:ahLst/>
              <a:cxnLst/>
              <a:rect l="l" t="t" r="r" b="b"/>
              <a:pathLst>
                <a:path w="870584" h="732790">
                  <a:moveTo>
                    <a:pt x="301586" y="0"/>
                  </a:moveTo>
                  <a:lnTo>
                    <a:pt x="0" y="0"/>
                  </a:lnTo>
                  <a:lnTo>
                    <a:pt x="686498" y="732294"/>
                  </a:lnTo>
                  <a:lnTo>
                    <a:pt x="870393" y="732294"/>
                  </a:lnTo>
                  <a:lnTo>
                    <a:pt x="870393" y="606740"/>
                  </a:lnTo>
                  <a:lnTo>
                    <a:pt x="301586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34745" y="0"/>
              <a:ext cx="725246" cy="577481"/>
            </a:xfrm>
            <a:prstGeom prst="rect">
              <a:avLst/>
            </a:prstGeom>
          </p:spPr>
        </p:pic>
      </p:grpSp>
      <p:sp>
        <p:nvSpPr>
          <p:cNvPr id="42" name="object 42" descr=""/>
          <p:cNvSpPr txBox="1"/>
          <p:nvPr/>
        </p:nvSpPr>
        <p:spPr>
          <a:xfrm>
            <a:off x="5916147" y="10325271"/>
            <a:ext cx="11969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FFFFFF"/>
                </a:solidFill>
                <a:latin typeface="Arial"/>
                <a:cs typeface="Arial"/>
              </a:rPr>
              <a:t>©</a:t>
            </a:r>
            <a:r>
              <a:rPr dirty="0" sz="9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FFFFFF"/>
                </a:solidFill>
                <a:latin typeface="Arial"/>
                <a:cs typeface="Arial"/>
              </a:rPr>
              <a:t>Happiest</a:t>
            </a:r>
            <a:r>
              <a:rPr dirty="0" sz="9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FFFFFF"/>
                </a:solidFill>
                <a:latin typeface="Arial"/>
                <a:cs typeface="Arial"/>
              </a:rPr>
              <a:t>Minds</a:t>
            </a:r>
            <a:r>
              <a:rPr dirty="0" sz="900" spc="1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FFFFFF"/>
                </a:solidFill>
                <a:latin typeface="Arial"/>
                <a:cs typeface="Arial"/>
              </a:rPr>
              <a:t>|</a:t>
            </a:r>
            <a:r>
              <a:rPr dirty="0" sz="900" spc="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 spc="-50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966132" y="1669943"/>
            <a:ext cx="3243580" cy="2037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such</a:t>
            </a:r>
            <a:r>
              <a:rPr dirty="0" sz="1200" spc="1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as</a:t>
            </a:r>
            <a:r>
              <a:rPr dirty="0" sz="1200" spc="1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ensuring</a:t>
            </a:r>
            <a:r>
              <a:rPr dirty="0" sz="1200" spc="1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code</a:t>
            </a:r>
            <a:r>
              <a:rPr dirty="0" sz="1200" spc="1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integrity</a:t>
            </a:r>
            <a:r>
              <a:rPr dirty="0" sz="1200" spc="1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15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managing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over-reliance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on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automated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suggestions.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 spc="-25">
                <a:latin typeface="Arial"/>
                <a:cs typeface="Arial"/>
              </a:rPr>
              <a:t>For </a:t>
            </a:r>
            <a:r>
              <a:rPr dirty="0" sz="1200">
                <a:latin typeface="Arial"/>
                <a:cs typeface="Arial"/>
              </a:rPr>
              <a:t>automation</a:t>
            </a:r>
            <a:r>
              <a:rPr dirty="0" sz="1200" spc="7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testers,</a:t>
            </a:r>
            <a:r>
              <a:rPr dirty="0" sz="1200" spc="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GitHub</a:t>
            </a:r>
            <a:r>
              <a:rPr dirty="0" sz="1200" spc="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Copilot</a:t>
            </a:r>
            <a:r>
              <a:rPr dirty="0" sz="1200" spc="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is</a:t>
            </a:r>
            <a:r>
              <a:rPr dirty="0" sz="1200" spc="7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not</a:t>
            </a:r>
            <a:r>
              <a:rPr dirty="0" sz="1200" spc="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just</a:t>
            </a:r>
            <a:r>
              <a:rPr dirty="0" sz="1200" spc="75">
                <a:latin typeface="Arial"/>
                <a:cs typeface="Arial"/>
              </a:rPr>
              <a:t> </a:t>
            </a:r>
            <a:r>
              <a:rPr dirty="0" sz="1200" spc="-50">
                <a:latin typeface="Arial"/>
                <a:cs typeface="Arial"/>
              </a:rPr>
              <a:t>a </a:t>
            </a:r>
            <a:r>
              <a:rPr dirty="0" sz="1200">
                <a:latin typeface="Arial"/>
                <a:cs typeface="Arial"/>
              </a:rPr>
              <a:t>tool</a:t>
            </a:r>
            <a:r>
              <a:rPr dirty="0" sz="1200" spc="105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but</a:t>
            </a:r>
            <a:r>
              <a:rPr dirty="0" sz="1200" spc="105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a</a:t>
            </a:r>
            <a:r>
              <a:rPr dirty="0" sz="1200" spc="105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potential</a:t>
            </a:r>
            <a:r>
              <a:rPr dirty="0" sz="1200" spc="105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catalyst</a:t>
            </a:r>
            <a:r>
              <a:rPr dirty="0" sz="1200" spc="105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for</a:t>
            </a:r>
            <a:r>
              <a:rPr dirty="0" sz="1200" spc="110">
                <a:latin typeface="Arial"/>
                <a:cs typeface="Arial"/>
              </a:rPr>
              <a:t>  </a:t>
            </a:r>
            <a:r>
              <a:rPr dirty="0" sz="1200" spc="-10">
                <a:latin typeface="Arial"/>
                <a:cs typeface="Arial"/>
              </a:rPr>
              <a:t>innovation, </a:t>
            </a:r>
            <a:r>
              <a:rPr dirty="0" sz="1200">
                <a:latin typeface="Arial"/>
                <a:cs typeface="Arial"/>
              </a:rPr>
              <a:t>driving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higher</a:t>
            </a:r>
            <a:r>
              <a:rPr dirty="0" sz="1200" spc="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standards</a:t>
            </a:r>
            <a:r>
              <a:rPr dirty="0" sz="1200" spc="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of</a:t>
            </a:r>
            <a:r>
              <a:rPr dirty="0" sz="1200" spc="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testing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2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software </a:t>
            </a:r>
            <a:r>
              <a:rPr dirty="0" sz="1200">
                <a:latin typeface="Arial"/>
                <a:cs typeface="Arial"/>
              </a:rPr>
              <a:t>development</a:t>
            </a:r>
            <a:r>
              <a:rPr dirty="0" sz="1200" spc="2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when</a:t>
            </a:r>
            <a:r>
              <a:rPr dirty="0" sz="1200" spc="254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used</a:t>
            </a:r>
            <a:r>
              <a:rPr dirty="0" sz="1200" spc="2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judiciously</a:t>
            </a:r>
            <a:r>
              <a:rPr dirty="0" sz="1200" spc="254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alongside human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expertise.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As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field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of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software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testing </a:t>
            </a:r>
            <a:r>
              <a:rPr dirty="0" sz="1200">
                <a:latin typeface="Arial"/>
                <a:cs typeface="Arial"/>
              </a:rPr>
              <a:t>continues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to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evolve,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embracing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tools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like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GitHub </a:t>
            </a:r>
            <a:r>
              <a:rPr dirty="0" sz="1200">
                <a:latin typeface="Arial"/>
                <a:cs typeface="Arial"/>
              </a:rPr>
              <a:t>Copilot</a:t>
            </a:r>
            <a:r>
              <a:rPr dirty="0" sz="1200" spc="1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can</a:t>
            </a:r>
            <a:r>
              <a:rPr dirty="0" sz="1200" spc="1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be</a:t>
            </a:r>
            <a:r>
              <a:rPr dirty="0" sz="1200" spc="1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pivotal,</a:t>
            </a:r>
            <a:r>
              <a:rPr dirty="0" sz="1200" spc="1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provided</a:t>
            </a:r>
            <a:r>
              <a:rPr dirty="0" sz="1200" spc="1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testers</a:t>
            </a:r>
            <a:r>
              <a:rPr dirty="0" sz="1200" spc="12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remain </a:t>
            </a:r>
            <a:r>
              <a:rPr dirty="0" sz="1200">
                <a:latin typeface="Arial"/>
                <a:cs typeface="Arial"/>
              </a:rPr>
              <a:t>vigilant</a:t>
            </a:r>
            <a:r>
              <a:rPr dirty="0" sz="1200" spc="375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380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proactive</a:t>
            </a:r>
            <a:r>
              <a:rPr dirty="0" sz="1200" spc="380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in</a:t>
            </a:r>
            <a:r>
              <a:rPr dirty="0" sz="1200" spc="380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integrating</a:t>
            </a:r>
            <a:r>
              <a:rPr dirty="0" sz="1200" spc="380">
                <a:latin typeface="Arial"/>
                <a:cs typeface="Arial"/>
              </a:rPr>
              <a:t>  </a:t>
            </a:r>
            <a:r>
              <a:rPr dirty="0" sz="1200" spc="-40">
                <a:latin typeface="Arial"/>
                <a:cs typeface="Arial"/>
              </a:rPr>
              <a:t>AI </a:t>
            </a:r>
            <a:r>
              <a:rPr dirty="0" sz="1200">
                <a:latin typeface="Arial"/>
                <a:cs typeface="Arial"/>
              </a:rPr>
              <a:t>capabilities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into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their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workflows.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68400" y="5522158"/>
            <a:ext cx="40487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5">
                <a:latin typeface="Arial"/>
                <a:cs typeface="Arial"/>
              </a:rPr>
              <a:t>B: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65">
                <a:latin typeface="Arial"/>
                <a:cs typeface="Arial"/>
              </a:rPr>
              <a:t>FAQs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on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GitHub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Copilot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Usage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Capabilities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200" spc="-65">
                <a:latin typeface="Arial"/>
                <a:cs typeface="Arial"/>
              </a:rPr>
              <a:t>C:</a:t>
            </a:r>
            <a:r>
              <a:rPr dirty="0" sz="1200" spc="-20">
                <a:latin typeface="Arial"/>
                <a:cs typeface="Arial"/>
              </a:rPr>
              <a:t> Case Studies </a:t>
            </a:r>
            <a:r>
              <a:rPr dirty="0" sz="1200">
                <a:latin typeface="Arial"/>
                <a:cs typeface="Arial"/>
              </a:rPr>
              <a:t>of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GitHub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Copilot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35">
                <a:latin typeface="Arial"/>
                <a:cs typeface="Arial"/>
              </a:rPr>
              <a:t>Large-</a:t>
            </a:r>
            <a:r>
              <a:rPr dirty="0" sz="1200" spc="-10">
                <a:latin typeface="Arial"/>
                <a:cs typeface="Arial"/>
              </a:rPr>
              <a:t>Scale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Enterprises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68400" y="1669943"/>
            <a:ext cx="3348354" cy="3877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64135" marR="58419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In</a:t>
            </a:r>
            <a:r>
              <a:rPr dirty="0" sz="1200" spc="114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conclusion,</a:t>
            </a:r>
            <a:r>
              <a:rPr dirty="0" sz="1200" spc="120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GitHub</a:t>
            </a:r>
            <a:r>
              <a:rPr dirty="0" sz="1200" spc="114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Copilot</a:t>
            </a:r>
            <a:r>
              <a:rPr dirty="0" sz="1200" spc="120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stands</a:t>
            </a:r>
            <a:r>
              <a:rPr dirty="0" sz="1200" spc="120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as</a:t>
            </a:r>
            <a:r>
              <a:rPr dirty="0" sz="1200" spc="114">
                <a:latin typeface="Arial"/>
                <a:cs typeface="Arial"/>
              </a:rPr>
              <a:t>  </a:t>
            </a:r>
            <a:r>
              <a:rPr dirty="0" sz="1200" spc="-50">
                <a:latin typeface="Arial"/>
                <a:cs typeface="Arial"/>
              </a:rPr>
              <a:t>a </a:t>
            </a:r>
            <a:r>
              <a:rPr dirty="0" sz="1200">
                <a:latin typeface="Arial"/>
                <a:cs typeface="Arial"/>
              </a:rPr>
              <a:t>transformative</a:t>
            </a:r>
            <a:r>
              <a:rPr dirty="0" sz="1200" spc="229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tool</a:t>
            </a:r>
            <a:r>
              <a:rPr dirty="0" sz="1200" spc="229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for</a:t>
            </a:r>
            <a:r>
              <a:rPr dirty="0" sz="1200" spc="229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automation</a:t>
            </a:r>
            <a:r>
              <a:rPr dirty="0" sz="1200" spc="235">
                <a:latin typeface="Arial"/>
                <a:cs typeface="Arial"/>
              </a:rPr>
              <a:t>  </a:t>
            </a:r>
            <a:r>
              <a:rPr dirty="0" sz="1200" spc="-10">
                <a:latin typeface="Arial"/>
                <a:cs typeface="Arial"/>
              </a:rPr>
              <a:t>testers, </a:t>
            </a:r>
            <a:r>
              <a:rPr dirty="0" sz="1200">
                <a:latin typeface="Arial"/>
                <a:cs typeface="Arial"/>
              </a:rPr>
              <a:t>significantly</a:t>
            </a:r>
            <a:r>
              <a:rPr dirty="0" sz="1200" spc="100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enhancing</a:t>
            </a:r>
            <a:r>
              <a:rPr dirty="0" sz="1200" spc="105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their</a:t>
            </a:r>
            <a:r>
              <a:rPr dirty="0" sz="1200" spc="100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ability</a:t>
            </a:r>
            <a:r>
              <a:rPr dirty="0" sz="1200" spc="105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to</a:t>
            </a:r>
            <a:r>
              <a:rPr dirty="0" sz="1200" spc="100">
                <a:latin typeface="Arial"/>
                <a:cs typeface="Arial"/>
              </a:rPr>
              <a:t>  </a:t>
            </a:r>
            <a:r>
              <a:rPr dirty="0" sz="1200" spc="-10">
                <a:latin typeface="Arial"/>
                <a:cs typeface="Arial"/>
              </a:rPr>
              <a:t>write, </a:t>
            </a:r>
            <a:r>
              <a:rPr dirty="0" sz="1200">
                <a:latin typeface="Arial"/>
                <a:cs typeface="Arial"/>
              </a:rPr>
              <a:t>review,</a:t>
            </a:r>
            <a:r>
              <a:rPr dirty="0" sz="1200" spc="2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2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maintain</a:t>
            </a:r>
            <a:r>
              <a:rPr dirty="0" sz="1200" spc="2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test</a:t>
            </a:r>
            <a:r>
              <a:rPr dirty="0" sz="1200" spc="2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scripts</a:t>
            </a:r>
            <a:r>
              <a:rPr dirty="0" sz="1200" spc="2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eficiently.</a:t>
            </a:r>
            <a:r>
              <a:rPr dirty="0" sz="1200" spc="200">
                <a:latin typeface="Arial"/>
                <a:cs typeface="Arial"/>
              </a:rPr>
              <a:t> </a:t>
            </a:r>
            <a:r>
              <a:rPr dirty="0" sz="1200" spc="-25">
                <a:latin typeface="Arial"/>
                <a:cs typeface="Arial"/>
              </a:rPr>
              <a:t>By </a:t>
            </a:r>
            <a:r>
              <a:rPr dirty="0" sz="1200">
                <a:latin typeface="Arial"/>
                <a:cs typeface="Arial"/>
              </a:rPr>
              <a:t>leveraging</a:t>
            </a:r>
            <a:r>
              <a:rPr dirty="0" sz="1200" spc="165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advanced</a:t>
            </a:r>
            <a:r>
              <a:rPr dirty="0" sz="1200" spc="170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AI</a:t>
            </a:r>
            <a:r>
              <a:rPr dirty="0" sz="1200" spc="170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to</a:t>
            </a:r>
            <a:r>
              <a:rPr dirty="0" sz="1200" spc="170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generate</a:t>
            </a:r>
            <a:r>
              <a:rPr dirty="0" sz="1200" spc="170">
                <a:latin typeface="Arial"/>
                <a:cs typeface="Arial"/>
              </a:rPr>
              <a:t>  </a:t>
            </a:r>
            <a:r>
              <a:rPr dirty="0" sz="1200" spc="-20">
                <a:latin typeface="Arial"/>
                <a:cs typeface="Arial"/>
              </a:rPr>
              <a:t>code </a:t>
            </a:r>
            <a:r>
              <a:rPr dirty="0" sz="1200">
                <a:latin typeface="Arial"/>
                <a:cs typeface="Arial"/>
              </a:rPr>
              <a:t>suggestions</a:t>
            </a:r>
            <a:r>
              <a:rPr dirty="0" sz="1200" spc="100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directly</a:t>
            </a:r>
            <a:r>
              <a:rPr dirty="0" sz="1200" spc="100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in</a:t>
            </a:r>
            <a:r>
              <a:rPr dirty="0" sz="1200" spc="105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Visual</a:t>
            </a:r>
            <a:r>
              <a:rPr dirty="0" sz="1200" spc="105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Studio</a:t>
            </a:r>
            <a:r>
              <a:rPr dirty="0" sz="1200" spc="105">
                <a:latin typeface="Arial"/>
                <a:cs typeface="Arial"/>
              </a:rPr>
              <a:t>  </a:t>
            </a:r>
            <a:r>
              <a:rPr dirty="0" sz="1200" spc="-20">
                <a:latin typeface="Arial"/>
                <a:cs typeface="Arial"/>
              </a:rPr>
              <a:t>Code, </a:t>
            </a:r>
            <a:r>
              <a:rPr dirty="0" sz="1200">
                <a:latin typeface="Arial"/>
                <a:cs typeface="Arial"/>
              </a:rPr>
              <a:t>Copilot</a:t>
            </a:r>
            <a:r>
              <a:rPr dirty="0" sz="1200" spc="3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not</a:t>
            </a:r>
            <a:r>
              <a:rPr dirty="0" sz="1200" spc="3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only</a:t>
            </a:r>
            <a:r>
              <a:rPr dirty="0" sz="1200" spc="38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boosts</a:t>
            </a:r>
            <a:r>
              <a:rPr dirty="0" sz="1200" spc="3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productivity</a:t>
            </a:r>
            <a:r>
              <a:rPr dirty="0" sz="1200" spc="38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but</a:t>
            </a:r>
            <a:r>
              <a:rPr dirty="0" sz="1200" spc="380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also </a:t>
            </a:r>
            <a:r>
              <a:rPr dirty="0" sz="1200">
                <a:latin typeface="Arial"/>
                <a:cs typeface="Arial"/>
              </a:rPr>
              <a:t>improves</a:t>
            </a:r>
            <a:r>
              <a:rPr dirty="0" sz="1200" spc="300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300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quality</a:t>
            </a:r>
            <a:r>
              <a:rPr dirty="0" sz="1200" spc="305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of</a:t>
            </a:r>
            <a:r>
              <a:rPr dirty="0" sz="1200" spc="300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test</a:t>
            </a:r>
            <a:r>
              <a:rPr dirty="0" sz="1200" spc="300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scripts</a:t>
            </a:r>
            <a:r>
              <a:rPr dirty="0" sz="1200" spc="305">
                <a:latin typeface="Arial"/>
                <a:cs typeface="Arial"/>
              </a:rPr>
              <a:t>  </a:t>
            </a:r>
            <a:r>
              <a:rPr dirty="0" sz="1200" spc="-25">
                <a:latin typeface="Arial"/>
                <a:cs typeface="Arial"/>
              </a:rPr>
              <a:t>by </a:t>
            </a:r>
            <a:r>
              <a:rPr dirty="0" sz="1200">
                <a:latin typeface="Arial"/>
                <a:cs typeface="Arial"/>
              </a:rPr>
              <a:t>embedding</a:t>
            </a:r>
            <a:r>
              <a:rPr dirty="0" sz="1200" spc="445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best</a:t>
            </a:r>
            <a:r>
              <a:rPr dirty="0" sz="1200" spc="450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practices</a:t>
            </a:r>
            <a:r>
              <a:rPr dirty="0" sz="1200" spc="445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450">
                <a:latin typeface="Arial"/>
                <a:cs typeface="Arial"/>
              </a:rPr>
              <a:t>  </a:t>
            </a:r>
            <a:r>
              <a:rPr dirty="0" sz="1200" spc="-10">
                <a:latin typeface="Arial"/>
                <a:cs typeface="Arial"/>
              </a:rPr>
              <a:t>modern </a:t>
            </a:r>
            <a:r>
              <a:rPr dirty="0" sz="1200">
                <a:latin typeface="Arial"/>
                <a:cs typeface="Arial"/>
              </a:rPr>
              <a:t>programming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paradigms.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30">
                <a:latin typeface="Arial"/>
                <a:cs typeface="Arial"/>
              </a:rPr>
              <a:t>However,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while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Copilot </a:t>
            </a:r>
            <a:r>
              <a:rPr dirty="0" sz="1200" spc="60">
                <a:latin typeface="Arial"/>
                <a:cs typeface="Arial"/>
              </a:rPr>
              <a:t>ofers</a:t>
            </a:r>
            <a:r>
              <a:rPr dirty="0" sz="1200" spc="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numerous</a:t>
            </a:r>
            <a:r>
              <a:rPr dirty="0" sz="1200" spc="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advantages,</a:t>
            </a:r>
            <a:r>
              <a:rPr dirty="0" sz="1200" spc="1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it</a:t>
            </a:r>
            <a:r>
              <a:rPr dirty="0" sz="1200" spc="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also</a:t>
            </a:r>
            <a:r>
              <a:rPr dirty="0" sz="1200" spc="10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introduces </a:t>
            </a:r>
            <a:r>
              <a:rPr dirty="0" sz="1200">
                <a:latin typeface="Arial"/>
                <a:cs typeface="Arial"/>
              </a:rPr>
              <a:t>challenges</a:t>
            </a:r>
            <a:r>
              <a:rPr dirty="0" sz="1200" spc="3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that</a:t>
            </a:r>
            <a:r>
              <a:rPr dirty="0" sz="1200" spc="3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require</a:t>
            </a:r>
            <a:r>
              <a:rPr dirty="0" sz="1200" spc="3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careful</a:t>
            </a:r>
            <a:r>
              <a:rPr dirty="0" sz="1200" spc="37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consideration,</a:t>
            </a:r>
            <a:endParaRPr sz="1200">
              <a:latin typeface="Arial"/>
              <a:cs typeface="Arial"/>
            </a:endParaRPr>
          </a:p>
          <a:p>
            <a:pPr marL="64135">
              <a:lnSpc>
                <a:spcPct val="100000"/>
              </a:lnSpc>
              <a:spcBef>
                <a:spcPts val="1280"/>
              </a:spcBef>
            </a:pPr>
            <a:r>
              <a:rPr dirty="0" sz="2000" spc="-135">
                <a:latin typeface="Arial Black"/>
                <a:cs typeface="Arial Black"/>
              </a:rPr>
              <a:t>References</a:t>
            </a:r>
            <a:endParaRPr sz="2000">
              <a:latin typeface="Arial Black"/>
              <a:cs typeface="Arial Black"/>
            </a:endParaRPr>
          </a:p>
          <a:p>
            <a:pPr marL="64135" marR="1229360">
              <a:lnSpc>
                <a:spcPct val="100000"/>
              </a:lnSpc>
              <a:spcBef>
                <a:spcPts val="285"/>
              </a:spcBef>
            </a:pPr>
            <a:r>
              <a:rPr dirty="0" sz="1200" spc="-10">
                <a:latin typeface="Arial"/>
                <a:cs typeface="Arial"/>
              </a:rPr>
              <a:t>GitHub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Copilot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Documentation OpenAI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35">
                <a:latin typeface="Arial"/>
                <a:cs typeface="Arial"/>
              </a:rPr>
              <a:t>Research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Papers</a:t>
            </a:r>
            <a:endParaRPr sz="1200">
              <a:latin typeface="Arial"/>
              <a:cs typeface="Arial"/>
            </a:endParaRPr>
          </a:p>
          <a:p>
            <a:pPr marL="64135">
              <a:lnSpc>
                <a:spcPct val="100000"/>
              </a:lnSpc>
            </a:pPr>
            <a:r>
              <a:rPr dirty="0" sz="1200" spc="-20">
                <a:latin typeface="Arial"/>
                <a:cs typeface="Arial"/>
              </a:rPr>
              <a:t>Studies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on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AI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impact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test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automation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dirty="0" sz="2000" spc="-70">
                <a:latin typeface="Arial Black"/>
                <a:cs typeface="Arial Black"/>
              </a:rPr>
              <a:t>Appendix</a:t>
            </a:r>
            <a:endParaRPr sz="2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1200" spc="-30">
                <a:latin typeface="Arial"/>
                <a:cs typeface="Arial"/>
              </a:rPr>
              <a:t>A: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Installation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Guide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for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GitHub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Copilot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VSCode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21157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Conclusion</a:t>
            </a:r>
          </a:p>
        </p:txBody>
      </p:sp>
      <p:sp>
        <p:nvSpPr>
          <p:cNvPr id="6" name="object 6" descr=""/>
          <p:cNvSpPr/>
          <p:nvPr/>
        </p:nvSpPr>
        <p:spPr>
          <a:xfrm>
            <a:off x="481102" y="630076"/>
            <a:ext cx="906780" cy="906780"/>
          </a:xfrm>
          <a:custGeom>
            <a:avLst/>
            <a:gdLst/>
            <a:ahLst/>
            <a:cxnLst/>
            <a:rect l="l" t="t" r="r" b="b"/>
            <a:pathLst>
              <a:path w="906780" h="906780">
                <a:moveTo>
                  <a:pt x="906335" y="453174"/>
                </a:moveTo>
                <a:lnTo>
                  <a:pt x="903995" y="499508"/>
                </a:lnTo>
                <a:lnTo>
                  <a:pt x="897128" y="544503"/>
                </a:lnTo>
                <a:lnTo>
                  <a:pt x="885961" y="587933"/>
                </a:lnTo>
                <a:lnTo>
                  <a:pt x="870722" y="629568"/>
                </a:lnTo>
                <a:lnTo>
                  <a:pt x="851639" y="669182"/>
                </a:lnTo>
                <a:lnTo>
                  <a:pt x="828939" y="706547"/>
                </a:lnTo>
                <a:lnTo>
                  <a:pt x="802851" y="741433"/>
                </a:lnTo>
                <a:lnTo>
                  <a:pt x="773603" y="773615"/>
                </a:lnTo>
                <a:lnTo>
                  <a:pt x="741421" y="802864"/>
                </a:lnTo>
                <a:lnTo>
                  <a:pt x="706534" y="828952"/>
                </a:lnTo>
                <a:lnTo>
                  <a:pt x="669170" y="851652"/>
                </a:lnTo>
                <a:lnTo>
                  <a:pt x="629556" y="870735"/>
                </a:lnTo>
                <a:lnTo>
                  <a:pt x="587920" y="885974"/>
                </a:lnTo>
                <a:lnTo>
                  <a:pt x="544491" y="897141"/>
                </a:lnTo>
                <a:lnTo>
                  <a:pt x="499495" y="904008"/>
                </a:lnTo>
                <a:lnTo>
                  <a:pt x="453161" y="906348"/>
                </a:lnTo>
                <a:lnTo>
                  <a:pt x="406827" y="904008"/>
                </a:lnTo>
                <a:lnTo>
                  <a:pt x="361832" y="897141"/>
                </a:lnTo>
                <a:lnTo>
                  <a:pt x="318403" y="885974"/>
                </a:lnTo>
                <a:lnTo>
                  <a:pt x="276768" y="870735"/>
                </a:lnTo>
                <a:lnTo>
                  <a:pt x="237155" y="851652"/>
                </a:lnTo>
                <a:lnTo>
                  <a:pt x="199792" y="828952"/>
                </a:lnTo>
                <a:lnTo>
                  <a:pt x="164906" y="802864"/>
                </a:lnTo>
                <a:lnTo>
                  <a:pt x="132726" y="773615"/>
                </a:lnTo>
                <a:lnTo>
                  <a:pt x="103478" y="741433"/>
                </a:lnTo>
                <a:lnTo>
                  <a:pt x="77391" y="706547"/>
                </a:lnTo>
                <a:lnTo>
                  <a:pt x="54693" y="669182"/>
                </a:lnTo>
                <a:lnTo>
                  <a:pt x="35610" y="629568"/>
                </a:lnTo>
                <a:lnTo>
                  <a:pt x="20372" y="587933"/>
                </a:lnTo>
                <a:lnTo>
                  <a:pt x="9206" y="544503"/>
                </a:lnTo>
                <a:lnTo>
                  <a:pt x="2339" y="499508"/>
                </a:lnTo>
                <a:lnTo>
                  <a:pt x="0" y="453174"/>
                </a:lnTo>
                <a:lnTo>
                  <a:pt x="2339" y="406840"/>
                </a:lnTo>
                <a:lnTo>
                  <a:pt x="9206" y="361844"/>
                </a:lnTo>
                <a:lnTo>
                  <a:pt x="20372" y="318414"/>
                </a:lnTo>
                <a:lnTo>
                  <a:pt x="35610" y="276779"/>
                </a:lnTo>
                <a:lnTo>
                  <a:pt x="54693" y="237165"/>
                </a:lnTo>
                <a:lnTo>
                  <a:pt x="77391" y="199801"/>
                </a:lnTo>
                <a:lnTo>
                  <a:pt x="103478" y="164914"/>
                </a:lnTo>
                <a:lnTo>
                  <a:pt x="132726" y="132732"/>
                </a:lnTo>
                <a:lnTo>
                  <a:pt x="164906" y="103483"/>
                </a:lnTo>
                <a:lnTo>
                  <a:pt x="199792" y="77395"/>
                </a:lnTo>
                <a:lnTo>
                  <a:pt x="237155" y="54696"/>
                </a:lnTo>
                <a:lnTo>
                  <a:pt x="276768" y="35612"/>
                </a:lnTo>
                <a:lnTo>
                  <a:pt x="318403" y="20374"/>
                </a:lnTo>
                <a:lnTo>
                  <a:pt x="361832" y="9206"/>
                </a:lnTo>
                <a:lnTo>
                  <a:pt x="406827" y="2339"/>
                </a:lnTo>
                <a:lnTo>
                  <a:pt x="453161" y="0"/>
                </a:lnTo>
                <a:lnTo>
                  <a:pt x="499495" y="2339"/>
                </a:lnTo>
                <a:lnTo>
                  <a:pt x="544491" y="9206"/>
                </a:lnTo>
                <a:lnTo>
                  <a:pt x="587920" y="20374"/>
                </a:lnTo>
                <a:lnTo>
                  <a:pt x="629556" y="35612"/>
                </a:lnTo>
                <a:lnTo>
                  <a:pt x="669170" y="54696"/>
                </a:lnTo>
                <a:lnTo>
                  <a:pt x="706534" y="77395"/>
                </a:lnTo>
                <a:lnTo>
                  <a:pt x="741421" y="103483"/>
                </a:lnTo>
                <a:lnTo>
                  <a:pt x="773603" y="132732"/>
                </a:lnTo>
                <a:lnTo>
                  <a:pt x="802851" y="164914"/>
                </a:lnTo>
                <a:lnTo>
                  <a:pt x="828939" y="199801"/>
                </a:lnTo>
                <a:lnTo>
                  <a:pt x="851639" y="237165"/>
                </a:lnTo>
                <a:lnTo>
                  <a:pt x="870722" y="276779"/>
                </a:lnTo>
                <a:lnTo>
                  <a:pt x="885961" y="318414"/>
                </a:lnTo>
                <a:lnTo>
                  <a:pt x="897128" y="361844"/>
                </a:lnTo>
                <a:lnTo>
                  <a:pt x="903995" y="406840"/>
                </a:lnTo>
                <a:lnTo>
                  <a:pt x="906335" y="453174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719223" y="653068"/>
            <a:ext cx="417195" cy="787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320">
                <a:latin typeface="Arial Black"/>
                <a:cs typeface="Arial Black"/>
              </a:rPr>
              <a:t>6</a:t>
            </a:r>
            <a:endParaRPr sz="5000">
              <a:latin typeface="Arial Black"/>
              <a:cs typeface="Arial Black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99329" y="4026319"/>
            <a:ext cx="2296693" cy="1946122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5007483" y="4203022"/>
            <a:ext cx="2025650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dirty="0" sz="12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white</a:t>
            </a:r>
            <a:r>
              <a:rPr dirty="0" sz="12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paper</a:t>
            </a:r>
            <a:r>
              <a:rPr dirty="0" sz="12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serves</a:t>
            </a:r>
            <a:r>
              <a:rPr dirty="0" sz="12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dirty="0" sz="12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5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comprehensive guide</a:t>
            </a:r>
            <a:r>
              <a:rPr dirty="0" sz="12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understanding</a:t>
            </a:r>
            <a:r>
              <a:rPr dirty="0" sz="12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2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leveraging GitHub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Copilot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within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 Visual Studio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improve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coding</a:t>
            </a:r>
            <a:r>
              <a:rPr dirty="0" sz="12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practices,</a:t>
            </a:r>
            <a:r>
              <a:rPr dirty="0" sz="12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accelerate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r>
              <a:rPr dirty="0" sz="12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curves,</a:t>
            </a:r>
            <a:r>
              <a:rPr dirty="0" sz="12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2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enhance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overall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productivity.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201029"/>
            <a:ext cx="7559992" cy="2608427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3270163" y="6511694"/>
            <a:ext cx="3938904" cy="185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Akhilesh</a:t>
            </a:r>
            <a:r>
              <a:rPr dirty="0" sz="1200" spc="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Shukla</a:t>
            </a:r>
            <a:r>
              <a:rPr dirty="0" sz="1200" spc="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1200" spc="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200" spc="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seasoned</a:t>
            </a:r>
            <a:r>
              <a:rPr dirty="0" sz="1200" spc="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Senior</a:t>
            </a:r>
            <a:r>
              <a:rPr dirty="0" sz="1200" spc="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Test</a:t>
            </a:r>
            <a:r>
              <a:rPr dirty="0" sz="1200" spc="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Architect</a:t>
            </a:r>
            <a:r>
              <a:rPr dirty="0" sz="1200" spc="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extensive</a:t>
            </a:r>
            <a:r>
              <a:rPr dirty="0" sz="1200" spc="11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experience</a:t>
            </a:r>
            <a:r>
              <a:rPr dirty="0" sz="1200" spc="11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1200" spc="11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dirty="0" sz="1200" spc="114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testing</a:t>
            </a:r>
            <a:r>
              <a:rPr dirty="0" sz="1200" spc="11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200" spc="11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quality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assurance,</a:t>
            </a:r>
            <a:r>
              <a:rPr dirty="0" sz="1200" spc="3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currently</a:t>
            </a:r>
            <a:r>
              <a:rPr dirty="0" sz="1200" spc="3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leading</a:t>
            </a:r>
            <a:r>
              <a:rPr dirty="0" sz="1200" spc="3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QA</a:t>
            </a:r>
            <a:r>
              <a:rPr dirty="0" sz="1200" spc="3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initiatives</a:t>
            </a:r>
            <a:r>
              <a:rPr dirty="0" sz="1200" spc="3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dirty="0" sz="1200" spc="3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Happiest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Minds</a:t>
            </a:r>
            <a:r>
              <a:rPr dirty="0" sz="1200" spc="135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Technologies.</a:t>
            </a:r>
            <a:r>
              <a:rPr dirty="0" sz="1200" spc="14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Renowned</a:t>
            </a:r>
            <a:r>
              <a:rPr dirty="0" sz="1200" spc="135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1200" spc="14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his</a:t>
            </a:r>
            <a:r>
              <a:rPr dirty="0" sz="1200" spc="14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expertise</a:t>
            </a:r>
            <a:r>
              <a:rPr dirty="0" sz="1200" spc="135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advanced</a:t>
            </a:r>
            <a:r>
              <a:rPr dirty="0" sz="1200" spc="1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test</a:t>
            </a:r>
            <a:r>
              <a:rPr dirty="0" sz="1200" spc="1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automation,</a:t>
            </a:r>
            <a:r>
              <a:rPr dirty="0" sz="1200" spc="1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Akhilesh</a:t>
            </a:r>
            <a:r>
              <a:rPr dirty="0" sz="1200" spc="1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excels</a:t>
            </a:r>
            <a:r>
              <a:rPr dirty="0" sz="1200" spc="1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1200" spc="1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leveraging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tools</a:t>
            </a:r>
            <a:r>
              <a:rPr dirty="0" sz="1200" spc="2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like</a:t>
            </a:r>
            <a:r>
              <a:rPr dirty="0" sz="1200" spc="2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Cypress</a:t>
            </a:r>
            <a:r>
              <a:rPr dirty="0" sz="1200" spc="2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200" spc="2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Playwright</a:t>
            </a:r>
            <a:r>
              <a:rPr dirty="0" sz="1200" spc="2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200" spc="2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enhance</a:t>
            </a:r>
            <a:r>
              <a:rPr dirty="0" sz="1200" spc="2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quality.</a:t>
            </a:r>
            <a:r>
              <a:rPr dirty="0" sz="1200" spc="4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He</a:t>
            </a:r>
            <a:r>
              <a:rPr dirty="0" sz="1200" spc="4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1200" spc="4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continuously</a:t>
            </a:r>
            <a:r>
              <a:rPr dirty="0" sz="1200" spc="4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contributing</a:t>
            </a:r>
            <a:r>
              <a:rPr dirty="0" sz="1200" spc="4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200" spc="4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200" spc="4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30">
                <a:solidFill>
                  <a:srgbClr val="FFFFFF"/>
                </a:solidFill>
                <a:latin typeface="Arial"/>
                <a:cs typeface="Arial"/>
              </a:rPr>
              <a:t>Testing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Practice</a:t>
            </a:r>
            <a:r>
              <a:rPr dirty="0" sz="1200" spc="3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across</a:t>
            </a:r>
            <a:r>
              <a:rPr dirty="0" sz="1200" spc="3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many</a:t>
            </a:r>
            <a:r>
              <a:rPr dirty="0" sz="1200" spc="3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automation</a:t>
            </a:r>
            <a:r>
              <a:rPr dirty="0" sz="1200" spc="3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solutions</a:t>
            </a:r>
            <a:r>
              <a:rPr dirty="0" sz="1200" spc="3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200" spc="3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dirty="0" sz="1200" spc="3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5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strong</a:t>
            </a:r>
            <a:r>
              <a:rPr dirty="0" sz="1200" spc="265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background</a:t>
            </a:r>
            <a:r>
              <a:rPr dirty="0" sz="1200" spc="27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1200" spc="265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designing</a:t>
            </a:r>
            <a:r>
              <a:rPr dirty="0" sz="1200" spc="27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200" spc="265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implementing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comprehensive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testing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strategies.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448407" y="9181274"/>
            <a:ext cx="4877435" cy="1330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900" spc="-80">
                <a:latin typeface="Arial Black"/>
                <a:cs typeface="Arial Black"/>
              </a:rPr>
              <a:t>About</a:t>
            </a:r>
            <a:r>
              <a:rPr dirty="0" sz="900" spc="-35">
                <a:latin typeface="Arial Black"/>
                <a:cs typeface="Arial Black"/>
              </a:rPr>
              <a:t> </a:t>
            </a:r>
            <a:r>
              <a:rPr dirty="0" sz="900" spc="-95">
                <a:latin typeface="Arial Black"/>
                <a:cs typeface="Arial Black"/>
              </a:rPr>
              <a:t>Happiest</a:t>
            </a:r>
            <a:r>
              <a:rPr dirty="0" sz="900" spc="-30">
                <a:latin typeface="Arial Black"/>
                <a:cs typeface="Arial Black"/>
              </a:rPr>
              <a:t> </a:t>
            </a:r>
            <a:r>
              <a:rPr dirty="0" sz="900" spc="-10">
                <a:latin typeface="Arial Black"/>
                <a:cs typeface="Arial Black"/>
              </a:rPr>
              <a:t>Minds</a:t>
            </a:r>
            <a:endParaRPr sz="900">
              <a:latin typeface="Arial Black"/>
              <a:cs typeface="Arial Black"/>
            </a:endParaRPr>
          </a:p>
          <a:p>
            <a:pPr algn="just" marL="12700" marR="5080">
              <a:lnSpc>
                <a:spcPct val="100000"/>
              </a:lnSpc>
              <a:spcBef>
                <a:spcPts val="800"/>
              </a:spcBef>
            </a:pPr>
            <a:r>
              <a:rPr dirty="0" sz="700">
                <a:latin typeface="Arial"/>
                <a:cs typeface="Arial"/>
                <a:hlinkClick r:id="rId4"/>
              </a:rPr>
              <a:t>Happiest</a:t>
            </a:r>
            <a:r>
              <a:rPr dirty="0" sz="700" spc="105">
                <a:latin typeface="Arial"/>
                <a:cs typeface="Arial"/>
                <a:hlinkClick r:id="rId4"/>
              </a:rPr>
              <a:t> </a:t>
            </a:r>
            <a:r>
              <a:rPr dirty="0" sz="700">
                <a:latin typeface="Arial"/>
                <a:cs typeface="Arial"/>
                <a:hlinkClick r:id="rId4"/>
              </a:rPr>
              <a:t>Minds</a:t>
            </a:r>
            <a:r>
              <a:rPr dirty="0" sz="700" spc="110">
                <a:latin typeface="Arial"/>
                <a:cs typeface="Arial"/>
                <a:hlinkClick r:id="rId4"/>
              </a:rPr>
              <a:t> </a:t>
            </a:r>
            <a:r>
              <a:rPr dirty="0" sz="700">
                <a:latin typeface="Arial"/>
                <a:cs typeface="Arial"/>
                <a:hlinkClick r:id="rId4"/>
              </a:rPr>
              <a:t>Technologies</a:t>
            </a:r>
            <a:r>
              <a:rPr dirty="0" sz="700" spc="110">
                <a:latin typeface="Arial"/>
                <a:cs typeface="Arial"/>
                <a:hlinkClick r:id="rId4"/>
              </a:rPr>
              <a:t> </a:t>
            </a:r>
            <a:r>
              <a:rPr dirty="0" sz="700">
                <a:latin typeface="Arial"/>
                <a:cs typeface="Arial"/>
                <a:hlinkClick r:id="rId4"/>
              </a:rPr>
              <a:t>Limited</a:t>
            </a:r>
            <a:r>
              <a:rPr dirty="0" sz="700" spc="425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(NSE:</a:t>
            </a:r>
            <a:r>
              <a:rPr dirty="0" sz="700" spc="110">
                <a:latin typeface="Arial"/>
                <a:cs typeface="Arial"/>
              </a:rPr>
              <a:t> </a:t>
            </a:r>
            <a:r>
              <a:rPr dirty="0" sz="700" spc="-25">
                <a:latin typeface="Arial"/>
                <a:cs typeface="Arial"/>
              </a:rPr>
              <a:t>HAPPSTMNDS),</a:t>
            </a:r>
            <a:r>
              <a:rPr dirty="0" sz="700" spc="11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a</a:t>
            </a:r>
            <a:r>
              <a:rPr dirty="0" sz="700" spc="11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Mindful</a:t>
            </a:r>
            <a:r>
              <a:rPr dirty="0" sz="700" spc="11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IT</a:t>
            </a:r>
            <a:r>
              <a:rPr dirty="0" sz="700" spc="11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Company,</a:t>
            </a:r>
            <a:r>
              <a:rPr dirty="0" sz="700" spc="11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enables</a:t>
            </a:r>
            <a:r>
              <a:rPr dirty="0" sz="700" spc="10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  <a:hlinkClick r:id="rId5"/>
              </a:rPr>
              <a:t>digital</a:t>
            </a:r>
            <a:r>
              <a:rPr dirty="0" sz="700" spc="110">
                <a:latin typeface="Arial"/>
                <a:cs typeface="Arial"/>
                <a:hlinkClick r:id="rId5"/>
              </a:rPr>
              <a:t> </a:t>
            </a:r>
            <a:r>
              <a:rPr dirty="0" sz="700">
                <a:latin typeface="Arial"/>
                <a:cs typeface="Arial"/>
                <a:hlinkClick r:id="rId5"/>
              </a:rPr>
              <a:t>transformation</a:t>
            </a:r>
            <a:r>
              <a:rPr dirty="0" sz="700" spc="110">
                <a:latin typeface="Arial"/>
                <a:cs typeface="Arial"/>
              </a:rPr>
              <a:t> </a:t>
            </a:r>
            <a:r>
              <a:rPr dirty="0" sz="700" spc="-25">
                <a:latin typeface="Arial"/>
                <a:cs typeface="Arial"/>
              </a:rPr>
              <a:t>for</a:t>
            </a:r>
            <a:r>
              <a:rPr dirty="0" sz="700" spc="50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enterprises</a:t>
            </a:r>
            <a:r>
              <a:rPr dirty="0" sz="700" spc="11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and</a:t>
            </a:r>
            <a:r>
              <a:rPr dirty="0" sz="700" spc="114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technology</a:t>
            </a:r>
            <a:r>
              <a:rPr dirty="0" sz="700" spc="114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providers</a:t>
            </a:r>
            <a:r>
              <a:rPr dirty="0" sz="700" spc="11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by</a:t>
            </a:r>
            <a:r>
              <a:rPr dirty="0" sz="700" spc="114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delivering</a:t>
            </a:r>
            <a:r>
              <a:rPr dirty="0" sz="700" spc="114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seamless</a:t>
            </a:r>
            <a:r>
              <a:rPr dirty="0" sz="700" spc="11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customer</a:t>
            </a:r>
            <a:r>
              <a:rPr dirty="0" sz="700" spc="114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experiences,</a:t>
            </a:r>
            <a:r>
              <a:rPr dirty="0" sz="700" spc="114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business</a:t>
            </a:r>
            <a:r>
              <a:rPr dirty="0" sz="700" spc="114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efficiency</a:t>
            </a:r>
            <a:r>
              <a:rPr dirty="0" sz="700" spc="11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and</a:t>
            </a:r>
            <a:r>
              <a:rPr dirty="0" sz="700" spc="114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actionable</a:t>
            </a:r>
            <a:r>
              <a:rPr dirty="0" sz="700" spc="50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insights.</a:t>
            </a:r>
            <a:r>
              <a:rPr dirty="0" sz="700" spc="5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We</a:t>
            </a:r>
            <a:r>
              <a:rPr dirty="0" sz="700" spc="5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do</a:t>
            </a:r>
            <a:r>
              <a:rPr dirty="0" sz="700" spc="5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this</a:t>
            </a:r>
            <a:r>
              <a:rPr dirty="0" sz="700" spc="5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by</a:t>
            </a:r>
            <a:r>
              <a:rPr dirty="0" sz="700" spc="5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leveraging</a:t>
            </a:r>
            <a:r>
              <a:rPr dirty="0" sz="700" spc="5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a</a:t>
            </a:r>
            <a:r>
              <a:rPr dirty="0" sz="700" spc="5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spectrum</a:t>
            </a:r>
            <a:r>
              <a:rPr dirty="0" sz="700" spc="5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of</a:t>
            </a:r>
            <a:r>
              <a:rPr dirty="0" sz="700" spc="5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disruptive</a:t>
            </a:r>
            <a:r>
              <a:rPr dirty="0" sz="700" spc="5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technologies</a:t>
            </a:r>
            <a:r>
              <a:rPr dirty="0" sz="700" spc="5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such</a:t>
            </a:r>
            <a:r>
              <a:rPr dirty="0" sz="700" spc="5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as:</a:t>
            </a:r>
            <a:r>
              <a:rPr dirty="0" sz="700" spc="5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  <a:hlinkClick r:id="rId6"/>
              </a:rPr>
              <a:t>artificial</a:t>
            </a:r>
            <a:r>
              <a:rPr dirty="0" sz="700" spc="55">
                <a:latin typeface="Arial"/>
                <a:cs typeface="Arial"/>
                <a:hlinkClick r:id="rId6"/>
              </a:rPr>
              <a:t> </a:t>
            </a:r>
            <a:r>
              <a:rPr dirty="0" sz="700">
                <a:latin typeface="Arial"/>
                <a:cs typeface="Arial"/>
                <a:hlinkClick r:id="rId6"/>
              </a:rPr>
              <a:t>intelligence,</a:t>
            </a:r>
            <a:r>
              <a:rPr dirty="0" sz="700" spc="5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  <a:hlinkClick r:id="rId7"/>
              </a:rPr>
              <a:t>blockchain,</a:t>
            </a:r>
            <a:r>
              <a:rPr dirty="0" sz="700" spc="55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  <a:hlinkClick r:id="rId8"/>
              </a:rPr>
              <a:t>cloud,</a:t>
            </a:r>
            <a:r>
              <a:rPr dirty="0" sz="700" spc="50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  <a:hlinkClick r:id="rId9"/>
              </a:rPr>
              <a:t>digital</a:t>
            </a:r>
            <a:r>
              <a:rPr dirty="0" sz="700" spc="25">
                <a:latin typeface="Arial"/>
                <a:cs typeface="Arial"/>
                <a:hlinkClick r:id="rId9"/>
              </a:rPr>
              <a:t> </a:t>
            </a:r>
            <a:r>
              <a:rPr dirty="0" sz="700">
                <a:latin typeface="Arial"/>
                <a:cs typeface="Arial"/>
                <a:hlinkClick r:id="rId9"/>
              </a:rPr>
              <a:t>process</a:t>
            </a:r>
            <a:r>
              <a:rPr dirty="0" sz="700" spc="30">
                <a:latin typeface="Arial"/>
                <a:cs typeface="Arial"/>
                <a:hlinkClick r:id="rId9"/>
              </a:rPr>
              <a:t> </a:t>
            </a:r>
            <a:r>
              <a:rPr dirty="0" sz="700">
                <a:latin typeface="Arial"/>
                <a:cs typeface="Arial"/>
                <a:hlinkClick r:id="rId9"/>
              </a:rPr>
              <a:t>automation,</a:t>
            </a:r>
            <a:r>
              <a:rPr dirty="0" sz="700" spc="3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  <a:hlinkClick r:id="rId10"/>
              </a:rPr>
              <a:t>internet</a:t>
            </a:r>
            <a:r>
              <a:rPr dirty="0" sz="700" spc="25">
                <a:latin typeface="Arial"/>
                <a:cs typeface="Arial"/>
                <a:hlinkClick r:id="rId10"/>
              </a:rPr>
              <a:t> </a:t>
            </a:r>
            <a:r>
              <a:rPr dirty="0" sz="700">
                <a:latin typeface="Arial"/>
                <a:cs typeface="Arial"/>
                <a:hlinkClick r:id="rId10"/>
              </a:rPr>
              <a:t>of</a:t>
            </a:r>
            <a:r>
              <a:rPr dirty="0" sz="700" spc="30">
                <a:latin typeface="Arial"/>
                <a:cs typeface="Arial"/>
                <a:hlinkClick r:id="rId10"/>
              </a:rPr>
              <a:t> </a:t>
            </a:r>
            <a:r>
              <a:rPr dirty="0" sz="700">
                <a:latin typeface="Arial"/>
                <a:cs typeface="Arial"/>
                <a:hlinkClick r:id="rId10"/>
              </a:rPr>
              <a:t>things,</a:t>
            </a:r>
            <a:r>
              <a:rPr dirty="0" sz="700" spc="3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robotics/drones,</a:t>
            </a:r>
            <a:r>
              <a:rPr dirty="0" sz="700" spc="2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  <a:hlinkClick r:id="rId11"/>
              </a:rPr>
              <a:t>security,</a:t>
            </a:r>
            <a:r>
              <a:rPr dirty="0" sz="700" spc="3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  <a:hlinkClick r:id="rId12"/>
              </a:rPr>
              <a:t>virtual/</a:t>
            </a:r>
            <a:r>
              <a:rPr dirty="0" sz="700" spc="30">
                <a:latin typeface="Arial"/>
                <a:cs typeface="Arial"/>
                <a:hlinkClick r:id="rId12"/>
              </a:rPr>
              <a:t> </a:t>
            </a:r>
            <a:r>
              <a:rPr dirty="0" sz="700">
                <a:latin typeface="Arial"/>
                <a:cs typeface="Arial"/>
                <a:hlinkClick r:id="rId12"/>
              </a:rPr>
              <a:t>augmented</a:t>
            </a:r>
            <a:r>
              <a:rPr dirty="0" sz="700" spc="25">
                <a:latin typeface="Arial"/>
                <a:cs typeface="Arial"/>
                <a:hlinkClick r:id="rId12"/>
              </a:rPr>
              <a:t> </a:t>
            </a:r>
            <a:r>
              <a:rPr dirty="0" sz="700">
                <a:latin typeface="Arial"/>
                <a:cs typeface="Arial"/>
                <a:hlinkClick r:id="rId12"/>
              </a:rPr>
              <a:t>reality,</a:t>
            </a:r>
            <a:r>
              <a:rPr dirty="0" sz="700" spc="3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etc.</a:t>
            </a:r>
            <a:r>
              <a:rPr dirty="0" sz="700" spc="3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Positioned</a:t>
            </a:r>
            <a:r>
              <a:rPr dirty="0" sz="700" spc="2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as</a:t>
            </a:r>
            <a:r>
              <a:rPr dirty="0" sz="700" spc="30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‘Born</a:t>
            </a:r>
            <a:r>
              <a:rPr dirty="0" sz="700" spc="50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Digital</a:t>
            </a:r>
            <a:r>
              <a:rPr dirty="0" sz="700" spc="3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.</a:t>
            </a:r>
            <a:r>
              <a:rPr dirty="0" sz="700" spc="3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Born</a:t>
            </a:r>
            <a:r>
              <a:rPr dirty="0" sz="700" spc="3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Agile’,</a:t>
            </a:r>
            <a:r>
              <a:rPr dirty="0" sz="700" spc="3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our</a:t>
            </a:r>
            <a:r>
              <a:rPr dirty="0" sz="700" spc="3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capabilities</a:t>
            </a:r>
            <a:r>
              <a:rPr dirty="0" sz="700" spc="3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span</a:t>
            </a:r>
            <a:r>
              <a:rPr dirty="0" sz="700" spc="3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Product</a:t>
            </a:r>
            <a:r>
              <a:rPr dirty="0" sz="700" spc="3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&amp;</a:t>
            </a:r>
            <a:r>
              <a:rPr dirty="0" sz="700" spc="3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Digital</a:t>
            </a:r>
            <a:r>
              <a:rPr dirty="0" sz="700" spc="3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Engineering</a:t>
            </a:r>
            <a:r>
              <a:rPr dirty="0" sz="700" spc="3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Services</a:t>
            </a:r>
            <a:r>
              <a:rPr dirty="0" sz="700" spc="35">
                <a:latin typeface="Arial"/>
                <a:cs typeface="Arial"/>
              </a:rPr>
              <a:t> </a:t>
            </a:r>
            <a:r>
              <a:rPr dirty="0" sz="700" spc="-50">
                <a:latin typeface="Arial"/>
                <a:cs typeface="Arial"/>
              </a:rPr>
              <a:t>(PDES),</a:t>
            </a:r>
            <a:r>
              <a:rPr dirty="0" sz="700" spc="3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Generative</a:t>
            </a:r>
            <a:r>
              <a:rPr dirty="0" sz="700" spc="3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AI</a:t>
            </a:r>
            <a:r>
              <a:rPr dirty="0" sz="700" spc="3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Business</a:t>
            </a:r>
            <a:r>
              <a:rPr dirty="0" sz="700" spc="35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Services</a:t>
            </a:r>
            <a:r>
              <a:rPr dirty="0" sz="700" spc="500">
                <a:latin typeface="Arial"/>
                <a:cs typeface="Arial"/>
              </a:rPr>
              <a:t> </a:t>
            </a:r>
            <a:r>
              <a:rPr dirty="0" sz="700" spc="-60">
                <a:latin typeface="Arial"/>
                <a:cs typeface="Arial"/>
              </a:rPr>
              <a:t>(GBS)</a:t>
            </a:r>
            <a:r>
              <a:rPr dirty="0" sz="700" spc="1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and</a:t>
            </a:r>
            <a:r>
              <a:rPr dirty="0" sz="700" spc="-20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Infrastructure</a:t>
            </a:r>
            <a:r>
              <a:rPr dirty="0" sz="700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Management</a:t>
            </a:r>
            <a:r>
              <a:rPr dirty="0" sz="700">
                <a:latin typeface="Arial"/>
                <a:cs typeface="Arial"/>
              </a:rPr>
              <a:t> &amp;</a:t>
            </a:r>
            <a:r>
              <a:rPr dirty="0" sz="700" spc="-5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Security</a:t>
            </a:r>
            <a:r>
              <a:rPr dirty="0" sz="700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Services</a:t>
            </a:r>
            <a:r>
              <a:rPr dirty="0" sz="700" spc="-5">
                <a:latin typeface="Arial"/>
                <a:cs typeface="Arial"/>
              </a:rPr>
              <a:t> </a:t>
            </a:r>
            <a:r>
              <a:rPr dirty="0" sz="700" spc="-50">
                <a:latin typeface="Arial"/>
                <a:cs typeface="Arial"/>
              </a:rPr>
              <a:t>(IMSS).</a:t>
            </a:r>
            <a:r>
              <a:rPr dirty="0" sz="700">
                <a:latin typeface="Arial"/>
                <a:cs typeface="Arial"/>
              </a:rPr>
              <a:t> We deliver these</a:t>
            </a:r>
            <a:r>
              <a:rPr dirty="0" sz="700" spc="-5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services</a:t>
            </a:r>
            <a:r>
              <a:rPr dirty="0" sz="700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across</a:t>
            </a:r>
            <a:r>
              <a:rPr dirty="0" sz="700" spc="-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industry groups: </a:t>
            </a:r>
            <a:r>
              <a:rPr dirty="0" sz="700" spc="-10">
                <a:latin typeface="Arial"/>
                <a:cs typeface="Arial"/>
              </a:rPr>
              <a:t>Banking,</a:t>
            </a:r>
            <a:r>
              <a:rPr dirty="0" sz="700" spc="50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Financial</a:t>
            </a:r>
            <a:r>
              <a:rPr dirty="0" sz="700" spc="2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Services</a:t>
            </a:r>
            <a:r>
              <a:rPr dirty="0" sz="700" spc="2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&amp;</a:t>
            </a:r>
            <a:r>
              <a:rPr dirty="0" sz="700" spc="2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Insurance</a:t>
            </a:r>
            <a:r>
              <a:rPr dirty="0" sz="700" spc="30">
                <a:latin typeface="Arial"/>
                <a:cs typeface="Arial"/>
              </a:rPr>
              <a:t> </a:t>
            </a:r>
            <a:r>
              <a:rPr dirty="0" sz="700" spc="-35">
                <a:latin typeface="Arial"/>
                <a:cs typeface="Arial"/>
              </a:rPr>
              <a:t>(BFSI),</a:t>
            </a:r>
            <a:r>
              <a:rPr dirty="0" sz="700" spc="25">
                <a:latin typeface="Arial"/>
                <a:cs typeface="Arial"/>
              </a:rPr>
              <a:t> </a:t>
            </a:r>
            <a:r>
              <a:rPr dirty="0" sz="700" spc="-20">
                <a:latin typeface="Arial"/>
                <a:cs typeface="Arial"/>
              </a:rPr>
              <a:t>EdTech,</a:t>
            </a:r>
            <a:r>
              <a:rPr dirty="0" sz="700" spc="2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Healthcare</a:t>
            </a:r>
            <a:r>
              <a:rPr dirty="0" sz="700" spc="2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&amp;</a:t>
            </a:r>
            <a:r>
              <a:rPr dirty="0" sz="700" spc="3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Life</a:t>
            </a:r>
            <a:r>
              <a:rPr dirty="0" sz="700" spc="2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Sciences,</a:t>
            </a:r>
            <a:r>
              <a:rPr dirty="0" sz="700" spc="25">
                <a:latin typeface="Arial"/>
                <a:cs typeface="Arial"/>
              </a:rPr>
              <a:t> </a:t>
            </a:r>
            <a:r>
              <a:rPr dirty="0" sz="700" spc="-20">
                <a:latin typeface="Arial"/>
                <a:cs typeface="Arial"/>
              </a:rPr>
              <a:t>Hi-</a:t>
            </a:r>
            <a:r>
              <a:rPr dirty="0" sz="700">
                <a:latin typeface="Arial"/>
                <a:cs typeface="Arial"/>
              </a:rPr>
              <a:t>Tech</a:t>
            </a:r>
            <a:r>
              <a:rPr dirty="0" sz="700" spc="2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and</a:t>
            </a:r>
            <a:r>
              <a:rPr dirty="0" sz="700" spc="3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Media</a:t>
            </a:r>
            <a:r>
              <a:rPr dirty="0" sz="700" spc="2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&amp;</a:t>
            </a:r>
            <a:r>
              <a:rPr dirty="0" sz="700" spc="25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Entertainment,</a:t>
            </a:r>
            <a:r>
              <a:rPr dirty="0" sz="700" spc="30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Industrial,</a:t>
            </a:r>
            <a:r>
              <a:rPr dirty="0" sz="700" spc="50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Manufacturing,</a:t>
            </a:r>
            <a:r>
              <a:rPr dirty="0" sz="700" spc="8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Energy</a:t>
            </a:r>
            <a:r>
              <a:rPr dirty="0" sz="700" spc="9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&amp;</a:t>
            </a:r>
            <a:r>
              <a:rPr dirty="0" sz="700" spc="9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Utilities,</a:t>
            </a:r>
            <a:r>
              <a:rPr dirty="0" sz="700" spc="9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and</a:t>
            </a:r>
            <a:r>
              <a:rPr dirty="0" sz="700" spc="9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Retail,</a:t>
            </a:r>
            <a:r>
              <a:rPr dirty="0" sz="700" spc="9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CPG</a:t>
            </a:r>
            <a:r>
              <a:rPr dirty="0" sz="700" spc="9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&amp;</a:t>
            </a:r>
            <a:r>
              <a:rPr dirty="0" sz="700" spc="9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Logistics.</a:t>
            </a:r>
            <a:r>
              <a:rPr dirty="0" sz="700" spc="9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The</a:t>
            </a:r>
            <a:r>
              <a:rPr dirty="0" sz="700" spc="9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company</a:t>
            </a:r>
            <a:r>
              <a:rPr dirty="0" sz="700" spc="9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has</a:t>
            </a:r>
            <a:r>
              <a:rPr dirty="0" sz="700" spc="9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been</a:t>
            </a:r>
            <a:r>
              <a:rPr dirty="0" sz="700" spc="9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recognized</a:t>
            </a:r>
            <a:r>
              <a:rPr dirty="0" sz="700" spc="9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for</a:t>
            </a:r>
            <a:r>
              <a:rPr dirty="0" sz="700" spc="9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its</a:t>
            </a:r>
            <a:r>
              <a:rPr dirty="0" sz="700" spc="9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excellence</a:t>
            </a:r>
            <a:r>
              <a:rPr dirty="0" sz="700" spc="85">
                <a:latin typeface="Arial"/>
                <a:cs typeface="Arial"/>
              </a:rPr>
              <a:t> </a:t>
            </a:r>
            <a:r>
              <a:rPr dirty="0" sz="700" spc="-25">
                <a:latin typeface="Arial"/>
                <a:cs typeface="Arial"/>
              </a:rPr>
              <a:t>in</a:t>
            </a:r>
            <a:r>
              <a:rPr dirty="0" sz="700" spc="50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Corporate</a:t>
            </a:r>
            <a:r>
              <a:rPr dirty="0" sz="700" spc="-10">
                <a:latin typeface="Arial"/>
                <a:cs typeface="Arial"/>
              </a:rPr>
              <a:t> Governance </a:t>
            </a:r>
            <a:r>
              <a:rPr dirty="0" sz="700">
                <a:latin typeface="Arial"/>
                <a:cs typeface="Arial"/>
              </a:rPr>
              <a:t>practices</a:t>
            </a:r>
            <a:r>
              <a:rPr dirty="0" sz="700" spc="-1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by</a:t>
            </a:r>
            <a:r>
              <a:rPr dirty="0" sz="700" spc="-1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Golden</a:t>
            </a:r>
            <a:r>
              <a:rPr dirty="0" sz="700" spc="-10">
                <a:latin typeface="Arial"/>
                <a:cs typeface="Arial"/>
              </a:rPr>
              <a:t> Peacock </a:t>
            </a:r>
            <a:r>
              <a:rPr dirty="0" sz="700">
                <a:latin typeface="Arial"/>
                <a:cs typeface="Arial"/>
              </a:rPr>
              <a:t>and</a:t>
            </a:r>
            <a:r>
              <a:rPr dirty="0" sz="700" spc="-10">
                <a:latin typeface="Arial"/>
                <a:cs typeface="Arial"/>
              </a:rPr>
              <a:t> </a:t>
            </a:r>
            <a:r>
              <a:rPr dirty="0" sz="700" spc="-35">
                <a:latin typeface="Arial"/>
                <a:cs typeface="Arial"/>
              </a:rPr>
              <a:t>ICSI.</a:t>
            </a:r>
            <a:r>
              <a:rPr dirty="0" sz="700" spc="-1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A</a:t>
            </a:r>
            <a:r>
              <a:rPr dirty="0" sz="700" spc="-10">
                <a:latin typeface="Arial"/>
                <a:cs typeface="Arial"/>
              </a:rPr>
              <a:t> Great Place</a:t>
            </a:r>
            <a:r>
              <a:rPr dirty="0" sz="700" spc="-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to</a:t>
            </a:r>
            <a:r>
              <a:rPr dirty="0" sz="700" spc="-1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Work</a:t>
            </a:r>
            <a:r>
              <a:rPr dirty="0" sz="700" spc="-10">
                <a:latin typeface="Arial"/>
                <a:cs typeface="Arial"/>
              </a:rPr>
              <a:t> </a:t>
            </a:r>
            <a:r>
              <a:rPr dirty="0" sz="700" spc="-40">
                <a:latin typeface="Arial"/>
                <a:cs typeface="Arial"/>
              </a:rPr>
              <a:t>Certified™</a:t>
            </a:r>
            <a:r>
              <a:rPr dirty="0" sz="700" spc="-10">
                <a:latin typeface="Arial"/>
                <a:cs typeface="Arial"/>
              </a:rPr>
              <a:t> company, </a:t>
            </a:r>
            <a:r>
              <a:rPr dirty="0" sz="700">
                <a:latin typeface="Arial"/>
                <a:cs typeface="Arial"/>
              </a:rPr>
              <a:t>Happiest</a:t>
            </a:r>
            <a:r>
              <a:rPr dirty="0" sz="700" spc="-1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Minds</a:t>
            </a:r>
            <a:r>
              <a:rPr dirty="0" sz="700" spc="-10">
                <a:latin typeface="Arial"/>
                <a:cs typeface="Arial"/>
              </a:rPr>
              <a:t> </a:t>
            </a:r>
            <a:r>
              <a:rPr dirty="0" sz="700" spc="-25">
                <a:latin typeface="Arial"/>
                <a:cs typeface="Arial"/>
              </a:rPr>
              <a:t>is</a:t>
            </a:r>
            <a:r>
              <a:rPr dirty="0" sz="700" spc="50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headquartered</a:t>
            </a:r>
            <a:r>
              <a:rPr dirty="0" sz="700" spc="9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in</a:t>
            </a:r>
            <a:r>
              <a:rPr dirty="0" sz="700" spc="9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Bengaluru,</a:t>
            </a:r>
            <a:r>
              <a:rPr dirty="0" sz="700" spc="9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India</a:t>
            </a:r>
            <a:r>
              <a:rPr dirty="0" sz="700" spc="9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with</a:t>
            </a:r>
            <a:r>
              <a:rPr dirty="0" sz="700" spc="10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operations</a:t>
            </a:r>
            <a:r>
              <a:rPr dirty="0" sz="700" spc="9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in</a:t>
            </a:r>
            <a:r>
              <a:rPr dirty="0" sz="700" spc="9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the</a:t>
            </a:r>
            <a:r>
              <a:rPr dirty="0" sz="700" spc="95">
                <a:latin typeface="Arial"/>
                <a:cs typeface="Arial"/>
              </a:rPr>
              <a:t> </a:t>
            </a:r>
            <a:r>
              <a:rPr dirty="0" sz="700" spc="-25">
                <a:latin typeface="Arial"/>
                <a:cs typeface="Arial"/>
              </a:rPr>
              <a:t>U.S.,</a:t>
            </a:r>
            <a:r>
              <a:rPr dirty="0" sz="700" spc="10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UK,</a:t>
            </a:r>
            <a:r>
              <a:rPr dirty="0" sz="700" spc="95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Canada,</a:t>
            </a:r>
            <a:r>
              <a:rPr dirty="0" sz="700" spc="95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Australia,</a:t>
            </a:r>
            <a:r>
              <a:rPr dirty="0" sz="700" spc="9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and</a:t>
            </a:r>
            <a:r>
              <a:rPr dirty="0" sz="700" spc="9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the</a:t>
            </a:r>
            <a:r>
              <a:rPr dirty="0" sz="700" spc="10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Middle</a:t>
            </a:r>
            <a:r>
              <a:rPr dirty="0" sz="700" spc="95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East.</a:t>
            </a:r>
            <a:endParaRPr sz="700">
              <a:latin typeface="Arial"/>
              <a:cs typeface="Arial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481097" y="6474681"/>
            <a:ext cx="374650" cy="374650"/>
          </a:xfrm>
          <a:custGeom>
            <a:avLst/>
            <a:gdLst/>
            <a:ahLst/>
            <a:cxnLst/>
            <a:rect l="l" t="t" r="r" b="b"/>
            <a:pathLst>
              <a:path w="374650" h="374650">
                <a:moveTo>
                  <a:pt x="187058" y="0"/>
                </a:moveTo>
                <a:lnTo>
                  <a:pt x="137329" y="6681"/>
                </a:lnTo>
                <a:lnTo>
                  <a:pt x="92644" y="25537"/>
                </a:lnTo>
                <a:lnTo>
                  <a:pt x="54786" y="54786"/>
                </a:lnTo>
                <a:lnTo>
                  <a:pt x="25537" y="92644"/>
                </a:lnTo>
                <a:lnTo>
                  <a:pt x="6681" y="137329"/>
                </a:lnTo>
                <a:lnTo>
                  <a:pt x="0" y="187058"/>
                </a:lnTo>
                <a:lnTo>
                  <a:pt x="6681" y="236787"/>
                </a:lnTo>
                <a:lnTo>
                  <a:pt x="25537" y="281472"/>
                </a:lnTo>
                <a:lnTo>
                  <a:pt x="54786" y="319330"/>
                </a:lnTo>
                <a:lnTo>
                  <a:pt x="92644" y="348578"/>
                </a:lnTo>
                <a:lnTo>
                  <a:pt x="137329" y="367435"/>
                </a:lnTo>
                <a:lnTo>
                  <a:pt x="187058" y="374116"/>
                </a:lnTo>
                <a:lnTo>
                  <a:pt x="236787" y="367435"/>
                </a:lnTo>
                <a:lnTo>
                  <a:pt x="281472" y="348578"/>
                </a:lnTo>
                <a:lnTo>
                  <a:pt x="319330" y="319330"/>
                </a:lnTo>
                <a:lnTo>
                  <a:pt x="348578" y="281472"/>
                </a:lnTo>
                <a:lnTo>
                  <a:pt x="367435" y="236787"/>
                </a:lnTo>
                <a:lnTo>
                  <a:pt x="374116" y="187058"/>
                </a:lnTo>
                <a:lnTo>
                  <a:pt x="367435" y="137329"/>
                </a:lnTo>
                <a:lnTo>
                  <a:pt x="348578" y="92644"/>
                </a:lnTo>
                <a:lnTo>
                  <a:pt x="319330" y="54786"/>
                </a:lnTo>
                <a:lnTo>
                  <a:pt x="281472" y="25537"/>
                </a:lnTo>
                <a:lnTo>
                  <a:pt x="236787" y="6681"/>
                </a:lnTo>
                <a:lnTo>
                  <a:pt x="187058" y="0"/>
                </a:lnTo>
                <a:close/>
              </a:path>
            </a:pathLst>
          </a:custGeom>
          <a:solidFill>
            <a:srgbClr val="13E4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587660" y="6484830"/>
            <a:ext cx="2059939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75">
                <a:solidFill>
                  <a:srgbClr val="FFFFFF"/>
                </a:solidFill>
                <a:latin typeface="Arial Black"/>
                <a:cs typeface="Arial Black"/>
              </a:rPr>
              <a:t>About</a:t>
            </a:r>
            <a:r>
              <a:rPr dirty="0" sz="2000" spc="-13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000" spc="-195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dirty="0" sz="2000" spc="-13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000" spc="-155">
                <a:solidFill>
                  <a:srgbClr val="FFFFFF"/>
                </a:solidFill>
                <a:latin typeface="Arial Black"/>
                <a:cs typeface="Arial Black"/>
              </a:rPr>
              <a:t>Author</a:t>
            </a:r>
            <a:endParaRPr sz="2000">
              <a:latin typeface="Arial Black"/>
              <a:cs typeface="Arial Black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81927" y="9298489"/>
            <a:ext cx="1728160" cy="624405"/>
          </a:xfrm>
          <a:prstGeom prst="rect">
            <a:avLst/>
          </a:prstGeom>
        </p:spPr>
      </p:pic>
      <p:grpSp>
        <p:nvGrpSpPr>
          <p:cNvPr id="16" name="object 16" descr=""/>
          <p:cNvGrpSpPr/>
          <p:nvPr/>
        </p:nvGrpSpPr>
        <p:grpSpPr>
          <a:xfrm>
            <a:off x="6701990" y="0"/>
            <a:ext cx="858519" cy="756285"/>
            <a:chOff x="6701990" y="0"/>
            <a:chExt cx="858519" cy="756285"/>
          </a:xfrm>
        </p:grpSpPr>
        <p:sp>
          <p:nvSpPr>
            <p:cNvPr id="17" name="object 17" descr=""/>
            <p:cNvSpPr/>
            <p:nvPr/>
          </p:nvSpPr>
          <p:spPr>
            <a:xfrm>
              <a:off x="6701990" y="23499"/>
              <a:ext cx="858519" cy="732790"/>
            </a:xfrm>
            <a:custGeom>
              <a:avLst/>
              <a:gdLst/>
              <a:ahLst/>
              <a:cxnLst/>
              <a:rect l="l" t="t" r="r" b="b"/>
              <a:pathLst>
                <a:path w="858520" h="732790">
                  <a:moveTo>
                    <a:pt x="301586" y="0"/>
                  </a:moveTo>
                  <a:lnTo>
                    <a:pt x="0" y="0"/>
                  </a:lnTo>
                  <a:lnTo>
                    <a:pt x="686498" y="732294"/>
                  </a:lnTo>
                  <a:lnTo>
                    <a:pt x="858014" y="732294"/>
                  </a:lnTo>
                  <a:lnTo>
                    <a:pt x="858014" y="593535"/>
                  </a:lnTo>
                  <a:lnTo>
                    <a:pt x="301586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847128" y="0"/>
              <a:ext cx="712863" cy="577481"/>
            </a:xfrm>
            <a:prstGeom prst="rect">
              <a:avLst/>
            </a:prstGeom>
          </p:spPr>
        </p:pic>
      </p:grpSp>
      <p:grpSp>
        <p:nvGrpSpPr>
          <p:cNvPr id="19" name="object 19" descr=""/>
          <p:cNvGrpSpPr/>
          <p:nvPr/>
        </p:nvGrpSpPr>
        <p:grpSpPr>
          <a:xfrm>
            <a:off x="0" y="6967893"/>
            <a:ext cx="7560309" cy="2137410"/>
            <a:chOff x="0" y="6967893"/>
            <a:chExt cx="7560309" cy="2137410"/>
          </a:xfrm>
        </p:grpSpPr>
        <p:pic>
          <p:nvPicPr>
            <p:cNvPr id="20" name="object 20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00367" y="6974230"/>
              <a:ext cx="1279169" cy="1279182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600369" y="6974243"/>
              <a:ext cx="1279525" cy="1279525"/>
            </a:xfrm>
            <a:custGeom>
              <a:avLst/>
              <a:gdLst/>
              <a:ahLst/>
              <a:cxnLst/>
              <a:rect l="l" t="t" r="r" b="b"/>
              <a:pathLst>
                <a:path w="1279525" h="1279525">
                  <a:moveTo>
                    <a:pt x="1279169" y="639584"/>
                  </a:moveTo>
                  <a:lnTo>
                    <a:pt x="1277415" y="687318"/>
                  </a:lnTo>
                  <a:lnTo>
                    <a:pt x="1272234" y="734098"/>
                  </a:lnTo>
                  <a:lnTo>
                    <a:pt x="1263751" y="779803"/>
                  </a:lnTo>
                  <a:lnTo>
                    <a:pt x="1252089" y="824307"/>
                  </a:lnTo>
                  <a:lnTo>
                    <a:pt x="1237372" y="867487"/>
                  </a:lnTo>
                  <a:lnTo>
                    <a:pt x="1219723" y="909219"/>
                  </a:lnTo>
                  <a:lnTo>
                    <a:pt x="1199267" y="949380"/>
                  </a:lnTo>
                  <a:lnTo>
                    <a:pt x="1176126" y="987847"/>
                  </a:lnTo>
                  <a:lnTo>
                    <a:pt x="1150425" y="1024495"/>
                  </a:lnTo>
                  <a:lnTo>
                    <a:pt x="1122287" y="1059201"/>
                  </a:lnTo>
                  <a:lnTo>
                    <a:pt x="1091836" y="1091841"/>
                  </a:lnTo>
                  <a:lnTo>
                    <a:pt x="1059196" y="1122291"/>
                  </a:lnTo>
                  <a:lnTo>
                    <a:pt x="1024489" y="1150429"/>
                  </a:lnTo>
                  <a:lnTo>
                    <a:pt x="987841" y="1176129"/>
                  </a:lnTo>
                  <a:lnTo>
                    <a:pt x="949375" y="1199269"/>
                  </a:lnTo>
                  <a:lnTo>
                    <a:pt x="909214" y="1219725"/>
                  </a:lnTo>
                  <a:lnTo>
                    <a:pt x="867481" y="1237373"/>
                  </a:lnTo>
                  <a:lnTo>
                    <a:pt x="824302" y="1252090"/>
                  </a:lnTo>
                  <a:lnTo>
                    <a:pt x="779799" y="1263751"/>
                  </a:lnTo>
                  <a:lnTo>
                    <a:pt x="734096" y="1272234"/>
                  </a:lnTo>
                  <a:lnTo>
                    <a:pt x="687316" y="1277415"/>
                  </a:lnTo>
                  <a:lnTo>
                    <a:pt x="639584" y="1279169"/>
                  </a:lnTo>
                  <a:lnTo>
                    <a:pt x="591851" y="1277415"/>
                  </a:lnTo>
                  <a:lnTo>
                    <a:pt x="545070" y="1272234"/>
                  </a:lnTo>
                  <a:lnTo>
                    <a:pt x="499366" y="1263751"/>
                  </a:lnTo>
                  <a:lnTo>
                    <a:pt x="454862" y="1252090"/>
                  </a:lnTo>
                  <a:lnTo>
                    <a:pt x="411682" y="1237373"/>
                  </a:lnTo>
                  <a:lnTo>
                    <a:pt x="369949" y="1219725"/>
                  </a:lnTo>
                  <a:lnTo>
                    <a:pt x="329788" y="1199269"/>
                  </a:lnTo>
                  <a:lnTo>
                    <a:pt x="291321" y="1176129"/>
                  </a:lnTo>
                  <a:lnTo>
                    <a:pt x="254673" y="1150429"/>
                  </a:lnTo>
                  <a:lnTo>
                    <a:pt x="219968" y="1122291"/>
                  </a:lnTo>
                  <a:lnTo>
                    <a:pt x="187328" y="1091841"/>
                  </a:lnTo>
                  <a:lnTo>
                    <a:pt x="156877" y="1059201"/>
                  </a:lnTo>
                  <a:lnTo>
                    <a:pt x="128740" y="1024495"/>
                  </a:lnTo>
                  <a:lnTo>
                    <a:pt x="103039" y="987847"/>
                  </a:lnTo>
                  <a:lnTo>
                    <a:pt x="79899" y="949380"/>
                  </a:lnTo>
                  <a:lnTo>
                    <a:pt x="59443" y="909219"/>
                  </a:lnTo>
                  <a:lnTo>
                    <a:pt x="41795" y="867487"/>
                  </a:lnTo>
                  <a:lnTo>
                    <a:pt x="27078" y="824307"/>
                  </a:lnTo>
                  <a:lnTo>
                    <a:pt x="15417" y="779803"/>
                  </a:lnTo>
                  <a:lnTo>
                    <a:pt x="6934" y="734098"/>
                  </a:lnTo>
                  <a:lnTo>
                    <a:pt x="1754" y="687318"/>
                  </a:lnTo>
                  <a:lnTo>
                    <a:pt x="0" y="639584"/>
                  </a:lnTo>
                  <a:lnTo>
                    <a:pt x="1754" y="591851"/>
                  </a:lnTo>
                  <a:lnTo>
                    <a:pt x="6934" y="545070"/>
                  </a:lnTo>
                  <a:lnTo>
                    <a:pt x="15417" y="499366"/>
                  </a:lnTo>
                  <a:lnTo>
                    <a:pt x="27078" y="454862"/>
                  </a:lnTo>
                  <a:lnTo>
                    <a:pt x="41795" y="411682"/>
                  </a:lnTo>
                  <a:lnTo>
                    <a:pt x="59443" y="369949"/>
                  </a:lnTo>
                  <a:lnTo>
                    <a:pt x="79899" y="329788"/>
                  </a:lnTo>
                  <a:lnTo>
                    <a:pt x="103039" y="291321"/>
                  </a:lnTo>
                  <a:lnTo>
                    <a:pt x="128740" y="254673"/>
                  </a:lnTo>
                  <a:lnTo>
                    <a:pt x="156877" y="219968"/>
                  </a:lnTo>
                  <a:lnTo>
                    <a:pt x="187328" y="187328"/>
                  </a:lnTo>
                  <a:lnTo>
                    <a:pt x="219968" y="156877"/>
                  </a:lnTo>
                  <a:lnTo>
                    <a:pt x="254673" y="128740"/>
                  </a:lnTo>
                  <a:lnTo>
                    <a:pt x="291321" y="103039"/>
                  </a:lnTo>
                  <a:lnTo>
                    <a:pt x="329788" y="79899"/>
                  </a:lnTo>
                  <a:lnTo>
                    <a:pt x="369949" y="59443"/>
                  </a:lnTo>
                  <a:lnTo>
                    <a:pt x="411682" y="41795"/>
                  </a:lnTo>
                  <a:lnTo>
                    <a:pt x="454862" y="27078"/>
                  </a:lnTo>
                  <a:lnTo>
                    <a:pt x="499366" y="15417"/>
                  </a:lnTo>
                  <a:lnTo>
                    <a:pt x="545070" y="6934"/>
                  </a:lnTo>
                  <a:lnTo>
                    <a:pt x="591851" y="1754"/>
                  </a:lnTo>
                  <a:lnTo>
                    <a:pt x="639584" y="0"/>
                  </a:lnTo>
                  <a:lnTo>
                    <a:pt x="687316" y="1754"/>
                  </a:lnTo>
                  <a:lnTo>
                    <a:pt x="734096" y="6934"/>
                  </a:lnTo>
                  <a:lnTo>
                    <a:pt x="779799" y="15417"/>
                  </a:lnTo>
                  <a:lnTo>
                    <a:pt x="824302" y="27078"/>
                  </a:lnTo>
                  <a:lnTo>
                    <a:pt x="867481" y="41795"/>
                  </a:lnTo>
                  <a:lnTo>
                    <a:pt x="909214" y="59443"/>
                  </a:lnTo>
                  <a:lnTo>
                    <a:pt x="949375" y="79899"/>
                  </a:lnTo>
                  <a:lnTo>
                    <a:pt x="987841" y="103039"/>
                  </a:lnTo>
                  <a:lnTo>
                    <a:pt x="1024489" y="128740"/>
                  </a:lnTo>
                  <a:lnTo>
                    <a:pt x="1059196" y="156877"/>
                  </a:lnTo>
                  <a:lnTo>
                    <a:pt x="1091836" y="187328"/>
                  </a:lnTo>
                  <a:lnTo>
                    <a:pt x="1122287" y="219968"/>
                  </a:lnTo>
                  <a:lnTo>
                    <a:pt x="1150425" y="254673"/>
                  </a:lnTo>
                  <a:lnTo>
                    <a:pt x="1176126" y="291321"/>
                  </a:lnTo>
                  <a:lnTo>
                    <a:pt x="1199267" y="329788"/>
                  </a:lnTo>
                  <a:lnTo>
                    <a:pt x="1219723" y="369949"/>
                  </a:lnTo>
                  <a:lnTo>
                    <a:pt x="1237372" y="411682"/>
                  </a:lnTo>
                  <a:lnTo>
                    <a:pt x="1252089" y="454862"/>
                  </a:lnTo>
                  <a:lnTo>
                    <a:pt x="1263751" y="499366"/>
                  </a:lnTo>
                  <a:lnTo>
                    <a:pt x="1272234" y="545070"/>
                  </a:lnTo>
                  <a:lnTo>
                    <a:pt x="1277415" y="591851"/>
                  </a:lnTo>
                  <a:lnTo>
                    <a:pt x="1279169" y="639584"/>
                  </a:lnTo>
                  <a:close/>
                </a:path>
              </a:pathLst>
            </a:custGeom>
            <a:ln w="12700">
              <a:solidFill>
                <a:srgbClr val="13E4E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0" y="8809456"/>
              <a:ext cx="7560309" cy="295910"/>
            </a:xfrm>
            <a:custGeom>
              <a:avLst/>
              <a:gdLst/>
              <a:ahLst/>
              <a:cxnLst/>
              <a:rect l="l" t="t" r="r" b="b"/>
              <a:pathLst>
                <a:path w="7560309" h="295909">
                  <a:moveTo>
                    <a:pt x="7560005" y="0"/>
                  </a:moveTo>
                  <a:lnTo>
                    <a:pt x="0" y="0"/>
                  </a:lnTo>
                  <a:lnTo>
                    <a:pt x="0" y="295440"/>
                  </a:lnTo>
                  <a:lnTo>
                    <a:pt x="7560005" y="295440"/>
                  </a:lnTo>
                  <a:lnTo>
                    <a:pt x="7560005" y="0"/>
                  </a:lnTo>
                  <a:close/>
                </a:path>
              </a:pathLst>
            </a:custGeom>
            <a:solidFill>
              <a:srgbClr val="13E4E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474104" y="8288020"/>
            <a:ext cx="5638800" cy="763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4086225">
              <a:lnSpc>
                <a:spcPts val="1639"/>
              </a:lnSpc>
              <a:spcBef>
                <a:spcPts val="100"/>
              </a:spcBef>
            </a:pPr>
            <a:r>
              <a:rPr dirty="0" sz="1400" spc="-140">
                <a:solidFill>
                  <a:srgbClr val="FFFFFF"/>
                </a:solidFill>
                <a:latin typeface="Arial Black"/>
                <a:cs typeface="Arial Black"/>
              </a:rPr>
              <a:t>Akhilesh</a:t>
            </a:r>
            <a:r>
              <a:rPr dirty="0" sz="1400" spc="-5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 Black"/>
                <a:cs typeface="Arial Black"/>
              </a:rPr>
              <a:t>Shukla</a:t>
            </a:r>
            <a:endParaRPr sz="1400">
              <a:latin typeface="Arial Black"/>
              <a:cs typeface="Arial Black"/>
            </a:endParaRPr>
          </a:p>
          <a:p>
            <a:pPr algn="ctr" marR="4086225">
              <a:lnSpc>
                <a:spcPts val="1160"/>
              </a:lnSpc>
            </a:pPr>
            <a:r>
              <a:rPr dirty="0" sz="1000" spc="-10">
                <a:solidFill>
                  <a:srgbClr val="FFFFFF"/>
                </a:solidFill>
                <a:latin typeface="Arial"/>
                <a:cs typeface="Arial"/>
              </a:rPr>
              <a:t>Senior</a:t>
            </a:r>
            <a:r>
              <a:rPr dirty="0" sz="10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00" spc="-50">
                <a:solidFill>
                  <a:srgbClr val="FFFFFF"/>
                </a:solidFill>
                <a:latin typeface="Arial"/>
                <a:cs typeface="Arial"/>
              </a:rPr>
              <a:t>Test</a:t>
            </a:r>
            <a:r>
              <a:rPr dirty="0" sz="10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FFFFFF"/>
                </a:solidFill>
                <a:latin typeface="Arial"/>
                <a:cs typeface="Arial"/>
              </a:rPr>
              <a:t>Architect,</a:t>
            </a:r>
            <a:r>
              <a:rPr dirty="0" sz="10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00" spc="-20">
                <a:solidFill>
                  <a:srgbClr val="FFFFFF"/>
                </a:solidFill>
                <a:latin typeface="Arial"/>
                <a:cs typeface="Arial"/>
              </a:rPr>
              <a:t>PDES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15"/>
              </a:spcBef>
            </a:pPr>
            <a:endParaRPr sz="1000">
              <a:latin typeface="Arial"/>
              <a:cs typeface="Arial"/>
            </a:endParaRPr>
          </a:p>
          <a:p>
            <a:pPr marL="986155">
              <a:lnSpc>
                <a:spcPct val="100000"/>
              </a:lnSpc>
              <a:spcBef>
                <a:spcPts val="5"/>
              </a:spcBef>
            </a:pPr>
            <a:r>
              <a:rPr dirty="0" sz="1200" spc="-105">
                <a:latin typeface="Arial Black"/>
                <a:cs typeface="Arial Black"/>
              </a:rPr>
              <a:t>For</a:t>
            </a:r>
            <a:r>
              <a:rPr dirty="0" sz="1200" spc="-75">
                <a:latin typeface="Arial Black"/>
                <a:cs typeface="Arial Black"/>
              </a:rPr>
              <a:t> </a:t>
            </a:r>
            <a:r>
              <a:rPr dirty="0" sz="1200" spc="-130">
                <a:latin typeface="Arial Black"/>
                <a:cs typeface="Arial Black"/>
              </a:rPr>
              <a:t>more</a:t>
            </a:r>
            <a:r>
              <a:rPr dirty="0" sz="1200" spc="-70">
                <a:latin typeface="Arial Black"/>
                <a:cs typeface="Arial Black"/>
              </a:rPr>
              <a:t> </a:t>
            </a:r>
            <a:r>
              <a:rPr dirty="0" sz="1200" spc="-105">
                <a:latin typeface="Arial Black"/>
                <a:cs typeface="Arial Black"/>
              </a:rPr>
              <a:t>information,</a:t>
            </a:r>
            <a:r>
              <a:rPr dirty="0" sz="1200" spc="-70">
                <a:latin typeface="Arial Black"/>
                <a:cs typeface="Arial Black"/>
              </a:rPr>
              <a:t> </a:t>
            </a:r>
            <a:r>
              <a:rPr dirty="0" sz="1200" spc="-130">
                <a:latin typeface="Arial Black"/>
                <a:cs typeface="Arial Black"/>
              </a:rPr>
              <a:t>write</a:t>
            </a:r>
            <a:r>
              <a:rPr dirty="0" sz="1200" spc="-70">
                <a:latin typeface="Arial Black"/>
                <a:cs typeface="Arial Black"/>
              </a:rPr>
              <a:t> </a:t>
            </a:r>
            <a:r>
              <a:rPr dirty="0" sz="1200" spc="-120">
                <a:latin typeface="Arial Black"/>
                <a:cs typeface="Arial Black"/>
              </a:rPr>
              <a:t>to</a:t>
            </a:r>
            <a:r>
              <a:rPr dirty="0" sz="1200" spc="-75">
                <a:latin typeface="Arial Black"/>
                <a:cs typeface="Arial Black"/>
              </a:rPr>
              <a:t> </a:t>
            </a:r>
            <a:r>
              <a:rPr dirty="0" sz="1200" spc="-135">
                <a:latin typeface="Arial Black"/>
                <a:cs typeface="Arial Black"/>
              </a:rPr>
              <a:t>us</a:t>
            </a:r>
            <a:r>
              <a:rPr dirty="0" sz="1200" spc="-70">
                <a:latin typeface="Arial Black"/>
                <a:cs typeface="Arial Black"/>
              </a:rPr>
              <a:t> </a:t>
            </a:r>
            <a:r>
              <a:rPr dirty="0" sz="1200" spc="-130">
                <a:latin typeface="Arial Black"/>
                <a:cs typeface="Arial Black"/>
              </a:rPr>
              <a:t>at</a:t>
            </a:r>
            <a:r>
              <a:rPr dirty="0" sz="1200" spc="-70">
                <a:latin typeface="Arial Black"/>
                <a:cs typeface="Arial Black"/>
              </a:rPr>
              <a:t> </a:t>
            </a:r>
            <a:r>
              <a:rPr dirty="0" sz="1200" spc="-114">
                <a:latin typeface="Arial Black"/>
                <a:cs typeface="Arial Black"/>
                <a:hlinkClick r:id="rId16"/>
              </a:rPr>
              <a:t>business@happiestminds.com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369239" y="9975291"/>
            <a:ext cx="180022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30">
                <a:latin typeface="Arial Black"/>
                <a:cs typeface="Arial Black"/>
                <a:hlinkClick r:id="rId4"/>
              </a:rPr>
              <a:t>www.happiestminds.com</a:t>
            </a:r>
            <a:endParaRPr sz="1200">
              <a:latin typeface="Arial Black"/>
              <a:cs typeface="Arial Black"/>
            </a:endParaRPr>
          </a:p>
          <a:p>
            <a:pPr marL="24765">
              <a:lnSpc>
                <a:spcPct val="100000"/>
              </a:lnSpc>
              <a:spcBef>
                <a:spcPts val="1315"/>
              </a:spcBef>
            </a:pPr>
            <a:r>
              <a:rPr dirty="0" sz="900">
                <a:latin typeface="Arial"/>
                <a:cs typeface="Arial"/>
              </a:rPr>
              <a:t>©</a:t>
            </a:r>
            <a:r>
              <a:rPr dirty="0" sz="900" spc="-3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Happiest</a:t>
            </a:r>
            <a:r>
              <a:rPr dirty="0" sz="900" spc="-3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Minds</a:t>
            </a:r>
            <a:r>
              <a:rPr dirty="0" sz="900" spc="18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|</a:t>
            </a:r>
            <a:r>
              <a:rPr dirty="0" sz="900" spc="400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14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7550150" cy="10030460"/>
            <a:chOff x="0" y="0"/>
            <a:chExt cx="7550150" cy="10030460"/>
          </a:xfrm>
        </p:grpSpPr>
        <p:sp>
          <p:nvSpPr>
            <p:cNvPr id="3" name="object 3" descr=""/>
            <p:cNvSpPr/>
            <p:nvPr/>
          </p:nvSpPr>
          <p:spPr>
            <a:xfrm>
              <a:off x="1" y="1966044"/>
              <a:ext cx="7550150" cy="8064500"/>
            </a:xfrm>
            <a:custGeom>
              <a:avLst/>
              <a:gdLst/>
              <a:ahLst/>
              <a:cxnLst/>
              <a:rect l="l" t="t" r="r" b="b"/>
              <a:pathLst>
                <a:path w="7550150" h="8064500">
                  <a:moveTo>
                    <a:pt x="7549654" y="0"/>
                  </a:moveTo>
                  <a:lnTo>
                    <a:pt x="4234688" y="0"/>
                  </a:lnTo>
                  <a:lnTo>
                    <a:pt x="0" y="4517186"/>
                  </a:lnTo>
                  <a:lnTo>
                    <a:pt x="0" y="8064347"/>
                  </a:lnTo>
                  <a:lnTo>
                    <a:pt x="7549654" y="11036"/>
                  </a:lnTo>
                  <a:lnTo>
                    <a:pt x="7549654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8825" y="7439165"/>
              <a:ext cx="6401765" cy="204787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708812" y="7439168"/>
              <a:ext cx="6402070" cy="2047875"/>
            </a:xfrm>
            <a:custGeom>
              <a:avLst/>
              <a:gdLst/>
              <a:ahLst/>
              <a:cxnLst/>
              <a:rect l="l" t="t" r="r" b="b"/>
              <a:pathLst>
                <a:path w="6402070" h="2047875">
                  <a:moveTo>
                    <a:pt x="406425" y="2047870"/>
                  </a:moveTo>
                  <a:lnTo>
                    <a:pt x="5995352" y="2047870"/>
                  </a:lnTo>
                  <a:lnTo>
                    <a:pt x="6042749" y="2045135"/>
                  </a:lnTo>
                  <a:lnTo>
                    <a:pt x="6088541" y="2037136"/>
                  </a:lnTo>
                  <a:lnTo>
                    <a:pt x="6132421" y="2024175"/>
                  </a:lnTo>
                  <a:lnTo>
                    <a:pt x="6174086" y="2006560"/>
                  </a:lnTo>
                  <a:lnTo>
                    <a:pt x="6213231" y="1984594"/>
                  </a:lnTo>
                  <a:lnTo>
                    <a:pt x="6249549" y="1958582"/>
                  </a:lnTo>
                  <a:lnTo>
                    <a:pt x="6282737" y="1928829"/>
                  </a:lnTo>
                  <a:lnTo>
                    <a:pt x="6312489" y="1895642"/>
                  </a:lnTo>
                  <a:lnTo>
                    <a:pt x="6338501" y="1859323"/>
                  </a:lnTo>
                  <a:lnTo>
                    <a:pt x="6360467" y="1820179"/>
                  </a:lnTo>
                  <a:lnTo>
                    <a:pt x="6378083" y="1778514"/>
                  </a:lnTo>
                  <a:lnTo>
                    <a:pt x="6391043" y="1734633"/>
                  </a:lnTo>
                  <a:lnTo>
                    <a:pt x="6399043" y="1688842"/>
                  </a:lnTo>
                  <a:lnTo>
                    <a:pt x="6401777" y="1641444"/>
                  </a:lnTo>
                  <a:lnTo>
                    <a:pt x="6401777" y="850145"/>
                  </a:lnTo>
                  <a:lnTo>
                    <a:pt x="6399043" y="802748"/>
                  </a:lnTo>
                  <a:lnTo>
                    <a:pt x="6391043" y="756957"/>
                  </a:lnTo>
                  <a:lnTo>
                    <a:pt x="6378083" y="713076"/>
                  </a:lnTo>
                  <a:lnTo>
                    <a:pt x="6360467" y="671411"/>
                  </a:lnTo>
                  <a:lnTo>
                    <a:pt x="6338501" y="632267"/>
                  </a:lnTo>
                  <a:lnTo>
                    <a:pt x="6312489" y="595948"/>
                  </a:lnTo>
                  <a:lnTo>
                    <a:pt x="6282737" y="562760"/>
                  </a:lnTo>
                  <a:lnTo>
                    <a:pt x="6249549" y="533008"/>
                  </a:lnTo>
                  <a:lnTo>
                    <a:pt x="6213231" y="506996"/>
                  </a:lnTo>
                  <a:lnTo>
                    <a:pt x="6174086" y="485030"/>
                  </a:lnTo>
                  <a:lnTo>
                    <a:pt x="6132421" y="467414"/>
                  </a:lnTo>
                  <a:lnTo>
                    <a:pt x="6088541" y="454454"/>
                  </a:lnTo>
                  <a:lnTo>
                    <a:pt x="6042749" y="446454"/>
                  </a:lnTo>
                  <a:lnTo>
                    <a:pt x="5995352" y="443720"/>
                  </a:lnTo>
                  <a:lnTo>
                    <a:pt x="5920562" y="443720"/>
                  </a:lnTo>
                  <a:lnTo>
                    <a:pt x="5900983" y="441123"/>
                  </a:lnTo>
                  <a:lnTo>
                    <a:pt x="5883046" y="433668"/>
                  </a:lnTo>
                  <a:lnTo>
                    <a:pt x="5867623" y="421860"/>
                  </a:lnTo>
                  <a:lnTo>
                    <a:pt x="5855589" y="406204"/>
                  </a:lnTo>
                  <a:lnTo>
                    <a:pt x="5641962" y="36202"/>
                  </a:lnTo>
                  <a:lnTo>
                    <a:pt x="5614522" y="9049"/>
                  </a:lnTo>
                  <a:lnTo>
                    <a:pt x="5579243" y="0"/>
                  </a:lnTo>
                  <a:lnTo>
                    <a:pt x="5543964" y="9054"/>
                  </a:lnTo>
                  <a:lnTo>
                    <a:pt x="5516524" y="36215"/>
                  </a:lnTo>
                  <a:lnTo>
                    <a:pt x="5302910" y="406204"/>
                  </a:lnTo>
                  <a:lnTo>
                    <a:pt x="5290874" y="421860"/>
                  </a:lnTo>
                  <a:lnTo>
                    <a:pt x="5275448" y="433668"/>
                  </a:lnTo>
                  <a:lnTo>
                    <a:pt x="5257510" y="441123"/>
                  </a:lnTo>
                  <a:lnTo>
                    <a:pt x="5237937" y="443720"/>
                  </a:lnTo>
                  <a:lnTo>
                    <a:pt x="406425" y="443720"/>
                  </a:lnTo>
                  <a:lnTo>
                    <a:pt x="359028" y="446454"/>
                  </a:lnTo>
                  <a:lnTo>
                    <a:pt x="313236" y="454454"/>
                  </a:lnTo>
                  <a:lnTo>
                    <a:pt x="269355" y="467414"/>
                  </a:lnTo>
                  <a:lnTo>
                    <a:pt x="227691" y="485030"/>
                  </a:lnTo>
                  <a:lnTo>
                    <a:pt x="188546" y="506996"/>
                  </a:lnTo>
                  <a:lnTo>
                    <a:pt x="152228" y="533008"/>
                  </a:lnTo>
                  <a:lnTo>
                    <a:pt x="119040" y="562760"/>
                  </a:lnTo>
                  <a:lnTo>
                    <a:pt x="89287" y="595948"/>
                  </a:lnTo>
                  <a:lnTo>
                    <a:pt x="63276" y="632267"/>
                  </a:lnTo>
                  <a:lnTo>
                    <a:pt x="41310" y="671411"/>
                  </a:lnTo>
                  <a:lnTo>
                    <a:pt x="23694" y="713076"/>
                  </a:lnTo>
                  <a:lnTo>
                    <a:pt x="10734" y="756957"/>
                  </a:lnTo>
                  <a:lnTo>
                    <a:pt x="2734" y="802748"/>
                  </a:lnTo>
                  <a:lnTo>
                    <a:pt x="0" y="850145"/>
                  </a:lnTo>
                  <a:lnTo>
                    <a:pt x="0" y="1641444"/>
                  </a:lnTo>
                  <a:lnTo>
                    <a:pt x="2734" y="1688842"/>
                  </a:lnTo>
                  <a:lnTo>
                    <a:pt x="10734" y="1734633"/>
                  </a:lnTo>
                  <a:lnTo>
                    <a:pt x="23694" y="1778514"/>
                  </a:lnTo>
                  <a:lnTo>
                    <a:pt x="41310" y="1820179"/>
                  </a:lnTo>
                  <a:lnTo>
                    <a:pt x="63276" y="1859323"/>
                  </a:lnTo>
                  <a:lnTo>
                    <a:pt x="89287" y="1895642"/>
                  </a:lnTo>
                  <a:lnTo>
                    <a:pt x="119040" y="1928829"/>
                  </a:lnTo>
                  <a:lnTo>
                    <a:pt x="152228" y="1958582"/>
                  </a:lnTo>
                  <a:lnTo>
                    <a:pt x="188546" y="1984594"/>
                  </a:lnTo>
                  <a:lnTo>
                    <a:pt x="227691" y="2006560"/>
                  </a:lnTo>
                  <a:lnTo>
                    <a:pt x="269355" y="2024175"/>
                  </a:lnTo>
                  <a:lnTo>
                    <a:pt x="313236" y="2037136"/>
                  </a:lnTo>
                  <a:lnTo>
                    <a:pt x="359028" y="2045135"/>
                  </a:lnTo>
                  <a:lnTo>
                    <a:pt x="406425" y="2047870"/>
                  </a:lnTo>
                  <a:close/>
                </a:path>
              </a:pathLst>
            </a:custGeom>
            <a:ln w="12700">
              <a:solidFill>
                <a:srgbClr val="D3D4D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549654" cy="8064347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705993" y="1141526"/>
              <a:ext cx="4612640" cy="5795010"/>
            </a:xfrm>
            <a:custGeom>
              <a:avLst/>
              <a:gdLst/>
              <a:ahLst/>
              <a:cxnLst/>
              <a:rect l="l" t="t" r="r" b="b"/>
              <a:pathLst>
                <a:path w="4612640" h="5795009">
                  <a:moveTo>
                    <a:pt x="4612386" y="0"/>
                  </a:moveTo>
                  <a:lnTo>
                    <a:pt x="0" y="0"/>
                  </a:lnTo>
                  <a:lnTo>
                    <a:pt x="0" y="5794756"/>
                  </a:lnTo>
                  <a:lnTo>
                    <a:pt x="4612386" y="5794756"/>
                  </a:lnTo>
                  <a:lnTo>
                    <a:pt x="46123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705993" y="1141526"/>
              <a:ext cx="4612640" cy="5795010"/>
            </a:xfrm>
            <a:custGeom>
              <a:avLst/>
              <a:gdLst/>
              <a:ahLst/>
              <a:cxnLst/>
              <a:rect l="l" t="t" r="r" b="b"/>
              <a:pathLst>
                <a:path w="4612640" h="5795009">
                  <a:moveTo>
                    <a:pt x="4612386" y="5794756"/>
                  </a:moveTo>
                  <a:lnTo>
                    <a:pt x="0" y="5794756"/>
                  </a:lnTo>
                  <a:lnTo>
                    <a:pt x="0" y="0"/>
                  </a:lnTo>
                  <a:lnTo>
                    <a:pt x="4612386" y="0"/>
                  </a:lnTo>
                  <a:lnTo>
                    <a:pt x="4612386" y="5794756"/>
                  </a:lnTo>
                  <a:close/>
                </a:path>
              </a:pathLst>
            </a:custGeom>
            <a:ln w="63500">
              <a:solidFill>
                <a:srgbClr val="13E4E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62477" y="1368888"/>
            <a:ext cx="2159000" cy="360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270">
                <a:latin typeface="Arial Black"/>
                <a:cs typeface="Arial Black"/>
              </a:rPr>
              <a:t>Table</a:t>
            </a:r>
            <a:r>
              <a:rPr dirty="0" sz="2200" spc="-165">
                <a:latin typeface="Arial Black"/>
                <a:cs typeface="Arial Black"/>
              </a:rPr>
              <a:t> </a:t>
            </a:r>
            <a:r>
              <a:rPr dirty="0" sz="2200" spc="-140">
                <a:latin typeface="Arial Black"/>
                <a:cs typeface="Arial Black"/>
              </a:rPr>
              <a:t>of</a:t>
            </a:r>
            <a:r>
              <a:rPr dirty="0" sz="2200" spc="-165">
                <a:latin typeface="Arial Black"/>
                <a:cs typeface="Arial Black"/>
              </a:rPr>
              <a:t> </a:t>
            </a:r>
            <a:r>
              <a:rPr dirty="0" sz="2200" spc="-180">
                <a:latin typeface="Arial Black"/>
                <a:cs typeface="Arial Black"/>
              </a:rPr>
              <a:t>Content</a:t>
            </a:r>
            <a:endParaRPr sz="2200">
              <a:latin typeface="Arial Black"/>
              <a:cs typeface="Arial Black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80340" marR="5080" indent="-176530">
              <a:lnSpc>
                <a:spcPct val="119800"/>
              </a:lnSpc>
              <a:spcBef>
                <a:spcPts val="100"/>
              </a:spcBef>
              <a:buSzPct val="96875"/>
              <a:buAutoNum type="arabicPeriod"/>
              <a:tabLst>
                <a:tab pos="208915" algn="l"/>
              </a:tabLst>
            </a:pPr>
            <a:r>
              <a:rPr dirty="0"/>
              <a:t>How</a:t>
            </a:r>
            <a:r>
              <a:rPr dirty="0" spc="-50"/>
              <a:t> </a:t>
            </a:r>
            <a:r>
              <a:rPr dirty="0" spc="-10"/>
              <a:t>GitHub</a:t>
            </a:r>
            <a:r>
              <a:rPr dirty="0" spc="-45"/>
              <a:t> </a:t>
            </a:r>
            <a:r>
              <a:rPr dirty="0"/>
              <a:t>Copilot</a:t>
            </a:r>
            <a:r>
              <a:rPr dirty="0" spc="-45"/>
              <a:t> </a:t>
            </a:r>
            <a:r>
              <a:rPr dirty="0"/>
              <a:t>helps</a:t>
            </a:r>
            <a:r>
              <a:rPr dirty="0" spc="-45"/>
              <a:t> </a:t>
            </a:r>
            <a:r>
              <a:rPr dirty="0"/>
              <a:t>us</a:t>
            </a:r>
            <a:r>
              <a:rPr dirty="0" spc="-45"/>
              <a:t> </a:t>
            </a:r>
            <a:r>
              <a:rPr dirty="0"/>
              <a:t>in</a:t>
            </a:r>
            <a:r>
              <a:rPr dirty="0" spc="-45"/>
              <a:t> </a:t>
            </a:r>
            <a:r>
              <a:rPr dirty="0" spc="-10"/>
              <a:t>writing </a:t>
            </a:r>
            <a:r>
              <a:rPr dirty="0" spc="-10"/>
              <a:t>	</a:t>
            </a:r>
            <a:r>
              <a:rPr dirty="0"/>
              <a:t>Automation</a:t>
            </a:r>
            <a:r>
              <a:rPr dirty="0" spc="90"/>
              <a:t> </a:t>
            </a:r>
            <a:r>
              <a:rPr dirty="0" spc="-85"/>
              <a:t>Tests.................................................</a:t>
            </a:r>
            <a:r>
              <a:rPr dirty="0" spc="90"/>
              <a:t> </a:t>
            </a:r>
            <a:r>
              <a:rPr dirty="0" spc="-50"/>
              <a:t>3</a:t>
            </a:r>
          </a:p>
          <a:p>
            <a:pPr>
              <a:lnSpc>
                <a:spcPct val="100000"/>
              </a:lnSpc>
              <a:spcBef>
                <a:spcPts val="835"/>
              </a:spcBef>
              <a:buFont typeface="Arial"/>
              <a:buAutoNum type="arabicPeriod"/>
            </a:pPr>
          </a:p>
          <a:p>
            <a:pPr marL="231140" indent="-218440">
              <a:lnSpc>
                <a:spcPct val="100000"/>
              </a:lnSpc>
              <a:spcBef>
                <a:spcPts val="5"/>
              </a:spcBef>
              <a:buSzPct val="96875"/>
              <a:buAutoNum type="arabicPeriod"/>
              <a:tabLst>
                <a:tab pos="231140" algn="l"/>
              </a:tabLst>
            </a:pPr>
            <a:r>
              <a:rPr dirty="0" spc="-10"/>
              <a:t>Problem</a:t>
            </a:r>
            <a:r>
              <a:rPr dirty="0" spc="-55"/>
              <a:t> </a:t>
            </a:r>
            <a:r>
              <a:rPr dirty="0" spc="-30"/>
              <a:t>Statement:</a:t>
            </a:r>
            <a:r>
              <a:rPr dirty="0" spc="-50"/>
              <a:t> </a:t>
            </a:r>
            <a:r>
              <a:rPr dirty="0" spc="-35"/>
              <a:t>Testing</a:t>
            </a:r>
            <a:r>
              <a:rPr dirty="0" spc="-50"/>
              <a:t> </a:t>
            </a:r>
            <a:r>
              <a:rPr dirty="0" spc="-10"/>
              <a:t>Dynamic</a:t>
            </a:r>
          </a:p>
          <a:p>
            <a:pPr marL="208915">
              <a:lnSpc>
                <a:spcPct val="100000"/>
              </a:lnSpc>
              <a:spcBef>
                <a:spcPts val="375"/>
              </a:spcBef>
            </a:pPr>
            <a:r>
              <a:rPr dirty="0" spc="-45"/>
              <a:t>Single-</a:t>
            </a:r>
            <a:r>
              <a:rPr dirty="0" spc="-20"/>
              <a:t>Page</a:t>
            </a:r>
            <a:r>
              <a:rPr dirty="0" spc="-10"/>
              <a:t> </a:t>
            </a:r>
            <a:r>
              <a:rPr dirty="0"/>
              <a:t>Applications</a:t>
            </a:r>
            <a:r>
              <a:rPr dirty="0" spc="-5"/>
              <a:t> </a:t>
            </a:r>
            <a:r>
              <a:rPr dirty="0"/>
              <a:t>with</a:t>
            </a:r>
            <a:r>
              <a:rPr dirty="0" spc="-5"/>
              <a:t> </a:t>
            </a:r>
            <a:r>
              <a:rPr dirty="0" spc="-40"/>
              <a:t>Playwright.....</a:t>
            </a:r>
            <a:r>
              <a:rPr dirty="0" spc="-5"/>
              <a:t> </a:t>
            </a:r>
            <a:r>
              <a:rPr dirty="0"/>
              <a:t>6</a:t>
            </a:r>
          </a:p>
          <a:p>
            <a:pPr>
              <a:lnSpc>
                <a:spcPct val="100000"/>
              </a:lnSpc>
              <a:spcBef>
                <a:spcPts val="459"/>
              </a:spcBef>
            </a:pPr>
          </a:p>
          <a:p>
            <a:pPr marL="208915" marR="7620" indent="-196850">
              <a:lnSpc>
                <a:spcPct val="119800"/>
              </a:lnSpc>
              <a:buSzPct val="96875"/>
              <a:buAutoNum type="arabicPeriod" startAt="3"/>
              <a:tabLst>
                <a:tab pos="208915" algn="l"/>
                <a:tab pos="224154" algn="l"/>
              </a:tabLst>
            </a:pPr>
            <a:r>
              <a:rPr dirty="0"/>
              <a:t>	</a:t>
            </a:r>
            <a:r>
              <a:rPr dirty="0" spc="-10"/>
              <a:t>Problem</a:t>
            </a:r>
            <a:r>
              <a:rPr dirty="0" spc="-75"/>
              <a:t> </a:t>
            </a:r>
            <a:r>
              <a:rPr dirty="0" spc="-30"/>
              <a:t>Statement:</a:t>
            </a:r>
            <a:r>
              <a:rPr dirty="0" spc="-60"/>
              <a:t> </a:t>
            </a:r>
            <a:r>
              <a:rPr dirty="0" spc="-10"/>
              <a:t>Chained</a:t>
            </a:r>
            <a:r>
              <a:rPr dirty="0" spc="-60"/>
              <a:t> </a:t>
            </a:r>
            <a:r>
              <a:rPr dirty="0" spc="-65"/>
              <a:t>API</a:t>
            </a:r>
            <a:r>
              <a:rPr dirty="0" spc="-45"/>
              <a:t> </a:t>
            </a:r>
            <a:r>
              <a:rPr dirty="0" spc="-10"/>
              <a:t>Requests </a:t>
            </a:r>
            <a:r>
              <a:rPr dirty="0"/>
              <a:t>with</a:t>
            </a:r>
            <a:r>
              <a:rPr dirty="0" spc="-55"/>
              <a:t> </a:t>
            </a:r>
            <a:r>
              <a:rPr dirty="0" spc="-10"/>
              <a:t>Complex</a:t>
            </a:r>
            <a:r>
              <a:rPr dirty="0" spc="-55"/>
              <a:t> </a:t>
            </a:r>
            <a:r>
              <a:rPr dirty="0" spc="-30"/>
              <a:t>Error</a:t>
            </a:r>
            <a:r>
              <a:rPr dirty="0" spc="-50"/>
              <a:t> </a:t>
            </a:r>
            <a:r>
              <a:rPr dirty="0"/>
              <a:t>Handling</a:t>
            </a:r>
            <a:r>
              <a:rPr dirty="0" spc="-55"/>
              <a:t> </a:t>
            </a:r>
            <a:r>
              <a:rPr dirty="0"/>
              <a:t>and</a:t>
            </a:r>
            <a:r>
              <a:rPr dirty="0" spc="-55"/>
              <a:t> </a:t>
            </a:r>
            <a:r>
              <a:rPr dirty="0" spc="-20"/>
              <a:t>Data </a:t>
            </a:r>
            <a:r>
              <a:rPr dirty="0" spc="-75"/>
              <a:t>Dependency...........................................................8</a:t>
            </a:r>
          </a:p>
          <a:p>
            <a:pPr>
              <a:lnSpc>
                <a:spcPct val="100000"/>
              </a:lnSpc>
              <a:spcBef>
                <a:spcPts val="840"/>
              </a:spcBef>
              <a:buFont typeface="Arial"/>
              <a:buAutoNum type="arabicPeriod" startAt="3"/>
            </a:pPr>
          </a:p>
          <a:p>
            <a:pPr marL="225425" indent="-212725">
              <a:lnSpc>
                <a:spcPct val="100000"/>
              </a:lnSpc>
              <a:buSzPct val="96875"/>
              <a:buAutoNum type="arabicPeriod" startAt="3"/>
              <a:tabLst>
                <a:tab pos="225425" algn="l"/>
              </a:tabLst>
            </a:pPr>
            <a:r>
              <a:rPr dirty="0" spc="-25"/>
              <a:t>Practical</a:t>
            </a:r>
            <a:r>
              <a:rPr dirty="0" spc="-45"/>
              <a:t> </a:t>
            </a:r>
            <a:r>
              <a:rPr dirty="0" spc="-25"/>
              <a:t>Uses</a:t>
            </a:r>
            <a:r>
              <a:rPr dirty="0" spc="-40"/>
              <a:t> </a:t>
            </a:r>
            <a:r>
              <a:rPr dirty="0"/>
              <a:t>in</a:t>
            </a:r>
            <a:r>
              <a:rPr dirty="0" spc="-40"/>
              <a:t> </a:t>
            </a:r>
            <a:r>
              <a:rPr dirty="0" spc="-10"/>
              <a:t>Software</a:t>
            </a:r>
            <a:r>
              <a:rPr dirty="0" spc="-45"/>
              <a:t> </a:t>
            </a:r>
            <a:r>
              <a:rPr dirty="0" spc="-20"/>
              <a:t>Development....</a:t>
            </a:r>
            <a:r>
              <a:rPr dirty="0" spc="-40"/>
              <a:t> </a:t>
            </a:r>
            <a:r>
              <a:rPr dirty="0" spc="-25"/>
              <a:t>10</a:t>
            </a:r>
          </a:p>
          <a:p>
            <a:pPr>
              <a:lnSpc>
                <a:spcPct val="100000"/>
              </a:lnSpc>
              <a:spcBef>
                <a:spcPts val="840"/>
              </a:spcBef>
              <a:buFont typeface="Arial"/>
              <a:buAutoNum type="arabicPeriod" startAt="3"/>
            </a:pPr>
          </a:p>
          <a:p>
            <a:pPr marL="231775" indent="-219075">
              <a:lnSpc>
                <a:spcPct val="100000"/>
              </a:lnSpc>
              <a:buSzPct val="96875"/>
              <a:buAutoNum type="arabicPeriod" startAt="3"/>
              <a:tabLst>
                <a:tab pos="231775" algn="l"/>
              </a:tabLst>
            </a:pPr>
            <a:r>
              <a:rPr dirty="0" spc="-10"/>
              <a:t>Future</a:t>
            </a:r>
            <a:r>
              <a:rPr dirty="0" spc="160"/>
              <a:t> </a:t>
            </a:r>
            <a:r>
              <a:rPr dirty="0" spc="-75"/>
              <a:t>Directions...............................................</a:t>
            </a:r>
            <a:r>
              <a:rPr dirty="0" spc="160"/>
              <a:t> </a:t>
            </a:r>
            <a:r>
              <a:rPr dirty="0" spc="-25"/>
              <a:t>13</a:t>
            </a:r>
          </a:p>
          <a:p>
            <a:pPr>
              <a:lnSpc>
                <a:spcPct val="100000"/>
              </a:lnSpc>
              <a:spcBef>
                <a:spcPts val="840"/>
              </a:spcBef>
              <a:buFont typeface="Arial"/>
              <a:buAutoNum type="arabicPeriod" startAt="3"/>
            </a:pPr>
          </a:p>
          <a:p>
            <a:pPr marL="231775" indent="-219075">
              <a:lnSpc>
                <a:spcPct val="100000"/>
              </a:lnSpc>
              <a:buSzPct val="96875"/>
              <a:buAutoNum type="arabicPeriod" startAt="3"/>
              <a:tabLst>
                <a:tab pos="231775" algn="l"/>
              </a:tabLst>
            </a:pPr>
            <a:r>
              <a:rPr dirty="0" spc="-80"/>
              <a:t>Conclusion...........................................................</a:t>
            </a:r>
            <a:r>
              <a:rPr dirty="0" spc="335"/>
              <a:t> </a:t>
            </a:r>
            <a:r>
              <a:rPr dirty="0" spc="-25"/>
              <a:t>14</a:t>
            </a:r>
          </a:p>
        </p:txBody>
      </p:sp>
      <p:grpSp>
        <p:nvGrpSpPr>
          <p:cNvPr id="11" name="object 11" descr=""/>
          <p:cNvGrpSpPr/>
          <p:nvPr/>
        </p:nvGrpSpPr>
        <p:grpSpPr>
          <a:xfrm>
            <a:off x="5938442" y="6021808"/>
            <a:ext cx="975360" cy="792480"/>
            <a:chOff x="5938442" y="6021808"/>
            <a:chExt cx="975360" cy="792480"/>
          </a:xfrm>
        </p:grpSpPr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3680" y="6488897"/>
              <a:ext cx="79260" cy="152311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86761" y="6488901"/>
              <a:ext cx="79273" cy="152311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5938442" y="6021808"/>
              <a:ext cx="975360" cy="792480"/>
            </a:xfrm>
            <a:custGeom>
              <a:avLst/>
              <a:gdLst/>
              <a:ahLst/>
              <a:cxnLst/>
              <a:rect l="l" t="t" r="r" b="b"/>
              <a:pathLst>
                <a:path w="975359" h="792479">
                  <a:moveTo>
                    <a:pt x="487400" y="0"/>
                  </a:moveTo>
                  <a:lnTo>
                    <a:pt x="422449" y="4702"/>
                  </a:lnTo>
                  <a:lnTo>
                    <a:pt x="380271" y="12851"/>
                  </a:lnTo>
                  <a:lnTo>
                    <a:pt x="334268" y="26883"/>
                  </a:lnTo>
                  <a:lnTo>
                    <a:pt x="286421" y="48312"/>
                  </a:lnTo>
                  <a:lnTo>
                    <a:pt x="238714" y="78653"/>
                  </a:lnTo>
                  <a:lnTo>
                    <a:pt x="193128" y="119418"/>
                  </a:lnTo>
                  <a:lnTo>
                    <a:pt x="164491" y="155980"/>
                  </a:lnTo>
                  <a:lnTo>
                    <a:pt x="142476" y="198014"/>
                  </a:lnTo>
                  <a:lnTo>
                    <a:pt x="126207" y="246014"/>
                  </a:lnTo>
                  <a:lnTo>
                    <a:pt x="114913" y="299975"/>
                  </a:lnTo>
                  <a:lnTo>
                    <a:pt x="114808" y="300477"/>
                  </a:lnTo>
                  <a:lnTo>
                    <a:pt x="107403" y="361899"/>
                  </a:lnTo>
                  <a:lnTo>
                    <a:pt x="88904" y="363124"/>
                  </a:lnTo>
                  <a:lnTo>
                    <a:pt x="71569" y="367436"/>
                  </a:lnTo>
                  <a:lnTo>
                    <a:pt x="12998" y="429336"/>
                  </a:lnTo>
                  <a:lnTo>
                    <a:pt x="0" y="469125"/>
                  </a:lnTo>
                  <a:lnTo>
                    <a:pt x="0" y="578358"/>
                  </a:lnTo>
                  <a:lnTo>
                    <a:pt x="18389" y="614553"/>
                  </a:lnTo>
                  <a:lnTo>
                    <a:pt x="49588" y="636486"/>
                  </a:lnTo>
                  <a:lnTo>
                    <a:pt x="85752" y="659817"/>
                  </a:lnTo>
                  <a:lnTo>
                    <a:pt x="126326" y="683673"/>
                  </a:lnTo>
                  <a:lnTo>
                    <a:pt x="170758" y="707181"/>
                  </a:lnTo>
                  <a:lnTo>
                    <a:pt x="218495" y="729467"/>
                  </a:lnTo>
                  <a:lnTo>
                    <a:pt x="268984" y="749659"/>
                  </a:lnTo>
                  <a:lnTo>
                    <a:pt x="321672" y="766883"/>
                  </a:lnTo>
                  <a:lnTo>
                    <a:pt x="376006" y="780267"/>
                  </a:lnTo>
                  <a:lnTo>
                    <a:pt x="431433" y="788938"/>
                  </a:lnTo>
                  <a:lnTo>
                    <a:pt x="487400" y="792022"/>
                  </a:lnTo>
                  <a:lnTo>
                    <a:pt x="537940" y="789709"/>
                  </a:lnTo>
                  <a:lnTo>
                    <a:pt x="588125" y="783008"/>
                  </a:lnTo>
                  <a:lnTo>
                    <a:pt x="637783" y="772279"/>
                  </a:lnTo>
                  <a:lnTo>
                    <a:pt x="686746" y="757881"/>
                  </a:lnTo>
                  <a:lnTo>
                    <a:pt x="734844" y="740173"/>
                  </a:lnTo>
                  <a:lnTo>
                    <a:pt x="755511" y="731100"/>
                  </a:lnTo>
                  <a:lnTo>
                    <a:pt x="487451" y="731100"/>
                  </a:lnTo>
                  <a:lnTo>
                    <a:pt x="442961" y="729173"/>
                  </a:lnTo>
                  <a:lnTo>
                    <a:pt x="397262" y="723397"/>
                  </a:lnTo>
                  <a:lnTo>
                    <a:pt x="350412" y="713782"/>
                  </a:lnTo>
                  <a:lnTo>
                    <a:pt x="302469" y="700340"/>
                  </a:lnTo>
                  <a:lnTo>
                    <a:pt x="253493" y="683080"/>
                  </a:lnTo>
                  <a:lnTo>
                    <a:pt x="203542" y="662012"/>
                  </a:lnTo>
                  <a:lnTo>
                    <a:pt x="182829" y="630085"/>
                  </a:lnTo>
                  <a:lnTo>
                    <a:pt x="183024" y="614553"/>
                  </a:lnTo>
                  <a:lnTo>
                    <a:pt x="183093" y="607366"/>
                  </a:lnTo>
                  <a:lnTo>
                    <a:pt x="183197" y="594882"/>
                  </a:lnTo>
                  <a:lnTo>
                    <a:pt x="183556" y="524752"/>
                  </a:lnTo>
                  <a:lnTo>
                    <a:pt x="183927" y="489588"/>
                  </a:lnTo>
                  <a:lnTo>
                    <a:pt x="186004" y="419470"/>
                  </a:lnTo>
                  <a:lnTo>
                    <a:pt x="213123" y="383837"/>
                  </a:lnTo>
                  <a:lnTo>
                    <a:pt x="228396" y="377913"/>
                  </a:lnTo>
                  <a:lnTo>
                    <a:pt x="382773" y="377913"/>
                  </a:lnTo>
                  <a:lnTo>
                    <a:pt x="392075" y="373751"/>
                  </a:lnTo>
                  <a:lnTo>
                    <a:pt x="423869" y="349097"/>
                  </a:lnTo>
                  <a:lnTo>
                    <a:pt x="285737" y="349097"/>
                  </a:lnTo>
                  <a:lnTo>
                    <a:pt x="261250" y="347128"/>
                  </a:lnTo>
                  <a:lnTo>
                    <a:pt x="219591" y="332911"/>
                  </a:lnTo>
                  <a:lnTo>
                    <a:pt x="190953" y="290495"/>
                  </a:lnTo>
                  <a:lnTo>
                    <a:pt x="185662" y="241192"/>
                  </a:lnTo>
                  <a:lnTo>
                    <a:pt x="192023" y="188117"/>
                  </a:lnTo>
                  <a:lnTo>
                    <a:pt x="213233" y="145605"/>
                  </a:lnTo>
                  <a:lnTo>
                    <a:pt x="252531" y="121010"/>
                  </a:lnTo>
                  <a:lnTo>
                    <a:pt x="310108" y="107835"/>
                  </a:lnTo>
                  <a:lnTo>
                    <a:pt x="339217" y="106892"/>
                  </a:lnTo>
                  <a:lnTo>
                    <a:pt x="767652" y="106892"/>
                  </a:lnTo>
                  <a:lnTo>
                    <a:pt x="736074" y="78653"/>
                  </a:lnTo>
                  <a:lnTo>
                    <a:pt x="688367" y="48312"/>
                  </a:lnTo>
                  <a:lnTo>
                    <a:pt x="640521" y="26883"/>
                  </a:lnTo>
                  <a:lnTo>
                    <a:pt x="594519" y="12851"/>
                  </a:lnTo>
                  <a:lnTo>
                    <a:pt x="552343" y="4702"/>
                  </a:lnTo>
                  <a:lnTo>
                    <a:pt x="515976" y="923"/>
                  </a:lnTo>
                  <a:lnTo>
                    <a:pt x="487400" y="0"/>
                  </a:lnTo>
                  <a:close/>
                </a:path>
                <a:path w="975359" h="792479">
                  <a:moveTo>
                    <a:pt x="920926" y="377913"/>
                  </a:moveTo>
                  <a:lnTo>
                    <a:pt x="746328" y="377913"/>
                  </a:lnTo>
                  <a:lnTo>
                    <a:pt x="761680" y="383837"/>
                  </a:lnTo>
                  <a:lnTo>
                    <a:pt x="775025" y="391999"/>
                  </a:lnTo>
                  <a:lnTo>
                    <a:pt x="784633" y="403508"/>
                  </a:lnTo>
                  <a:lnTo>
                    <a:pt x="788785" y="419186"/>
                  </a:lnTo>
                  <a:lnTo>
                    <a:pt x="790745" y="469125"/>
                  </a:lnTo>
                  <a:lnTo>
                    <a:pt x="790861" y="472074"/>
                  </a:lnTo>
                  <a:lnTo>
                    <a:pt x="792056" y="524752"/>
                  </a:lnTo>
                  <a:lnTo>
                    <a:pt x="792281" y="559689"/>
                  </a:lnTo>
                  <a:lnTo>
                    <a:pt x="792230" y="594882"/>
                  </a:lnTo>
                  <a:lnTo>
                    <a:pt x="790366" y="640029"/>
                  </a:lnTo>
                  <a:lnTo>
                    <a:pt x="721262" y="683080"/>
                  </a:lnTo>
                  <a:lnTo>
                    <a:pt x="672309" y="700340"/>
                  </a:lnTo>
                  <a:lnTo>
                    <a:pt x="624387" y="713782"/>
                  </a:lnTo>
                  <a:lnTo>
                    <a:pt x="577560" y="723397"/>
                  </a:lnTo>
                  <a:lnTo>
                    <a:pt x="531893" y="729173"/>
                  </a:lnTo>
                  <a:lnTo>
                    <a:pt x="487451" y="731100"/>
                  </a:lnTo>
                  <a:lnTo>
                    <a:pt x="755511" y="731100"/>
                  </a:lnTo>
                  <a:lnTo>
                    <a:pt x="827762" y="696263"/>
                  </a:lnTo>
                  <a:lnTo>
                    <a:pt x="872243" y="670780"/>
                  </a:lnTo>
                  <a:lnTo>
                    <a:pt x="915178" y="643423"/>
                  </a:lnTo>
                  <a:lnTo>
                    <a:pt x="956398" y="614553"/>
                  </a:lnTo>
                  <a:lnTo>
                    <a:pt x="974801" y="578358"/>
                  </a:lnTo>
                  <a:lnTo>
                    <a:pt x="974801" y="469125"/>
                  </a:lnTo>
                  <a:lnTo>
                    <a:pt x="961694" y="429336"/>
                  </a:lnTo>
                  <a:lnTo>
                    <a:pt x="932027" y="389128"/>
                  </a:lnTo>
                  <a:lnTo>
                    <a:pt x="920926" y="377913"/>
                  </a:lnTo>
                  <a:close/>
                </a:path>
                <a:path w="975359" h="792479">
                  <a:moveTo>
                    <a:pt x="382773" y="377913"/>
                  </a:moveTo>
                  <a:lnTo>
                    <a:pt x="228396" y="377913"/>
                  </a:lnTo>
                  <a:lnTo>
                    <a:pt x="245846" y="386835"/>
                  </a:lnTo>
                  <a:lnTo>
                    <a:pt x="264583" y="392842"/>
                  </a:lnTo>
                  <a:lnTo>
                    <a:pt x="284023" y="396230"/>
                  </a:lnTo>
                  <a:lnTo>
                    <a:pt x="303580" y="397294"/>
                  </a:lnTo>
                  <a:lnTo>
                    <a:pt x="328207" y="395599"/>
                  </a:lnTo>
                  <a:lnTo>
                    <a:pt x="358725" y="388673"/>
                  </a:lnTo>
                  <a:lnTo>
                    <a:pt x="382773" y="377913"/>
                  </a:lnTo>
                  <a:close/>
                </a:path>
                <a:path w="975359" h="792479">
                  <a:moveTo>
                    <a:pt x="572571" y="299975"/>
                  </a:moveTo>
                  <a:lnTo>
                    <a:pt x="497220" y="299975"/>
                  </a:lnTo>
                  <a:lnTo>
                    <a:pt x="509403" y="300477"/>
                  </a:lnTo>
                  <a:lnTo>
                    <a:pt x="508511" y="300477"/>
                  </a:lnTo>
                  <a:lnTo>
                    <a:pt x="516726" y="301012"/>
                  </a:lnTo>
                  <a:lnTo>
                    <a:pt x="526453" y="301879"/>
                  </a:lnTo>
                  <a:lnTo>
                    <a:pt x="530659" y="315452"/>
                  </a:lnTo>
                  <a:lnTo>
                    <a:pt x="535857" y="327940"/>
                  </a:lnTo>
                  <a:lnTo>
                    <a:pt x="582752" y="373751"/>
                  </a:lnTo>
                  <a:lnTo>
                    <a:pt x="646597" y="395599"/>
                  </a:lnTo>
                  <a:lnTo>
                    <a:pt x="671207" y="397294"/>
                  </a:lnTo>
                  <a:lnTo>
                    <a:pt x="690590" y="396230"/>
                  </a:lnTo>
                  <a:lnTo>
                    <a:pt x="710032" y="392842"/>
                  </a:lnTo>
                  <a:lnTo>
                    <a:pt x="728799" y="386835"/>
                  </a:lnTo>
                  <a:lnTo>
                    <a:pt x="746328" y="377913"/>
                  </a:lnTo>
                  <a:lnTo>
                    <a:pt x="920926" y="377913"/>
                  </a:lnTo>
                  <a:lnTo>
                    <a:pt x="918820" y="375786"/>
                  </a:lnTo>
                  <a:lnTo>
                    <a:pt x="903287" y="367436"/>
                  </a:lnTo>
                  <a:lnTo>
                    <a:pt x="885956" y="363124"/>
                  </a:lnTo>
                  <a:lnTo>
                    <a:pt x="886117" y="363124"/>
                  </a:lnTo>
                  <a:lnTo>
                    <a:pt x="867384" y="361899"/>
                  </a:lnTo>
                  <a:lnTo>
                    <a:pt x="865840" y="349097"/>
                  </a:lnTo>
                  <a:lnTo>
                    <a:pt x="689063" y="349097"/>
                  </a:lnTo>
                  <a:lnTo>
                    <a:pt x="666025" y="347604"/>
                  </a:lnTo>
                  <a:lnTo>
                    <a:pt x="637274" y="341256"/>
                  </a:lnTo>
                  <a:lnTo>
                    <a:pt x="605783" y="327253"/>
                  </a:lnTo>
                  <a:lnTo>
                    <a:pt x="574522" y="302793"/>
                  </a:lnTo>
                  <a:lnTo>
                    <a:pt x="572571" y="299975"/>
                  </a:lnTo>
                  <a:close/>
                </a:path>
                <a:path w="975359" h="792479">
                  <a:moveTo>
                    <a:pt x="635582" y="106892"/>
                  </a:moveTo>
                  <a:lnTo>
                    <a:pt x="339217" y="106892"/>
                  </a:lnTo>
                  <a:lnTo>
                    <a:pt x="365240" y="109434"/>
                  </a:lnTo>
                  <a:lnTo>
                    <a:pt x="386694" y="115288"/>
                  </a:lnTo>
                  <a:lnTo>
                    <a:pt x="419919" y="153609"/>
                  </a:lnTo>
                  <a:lnTo>
                    <a:pt x="427685" y="199834"/>
                  </a:lnTo>
                  <a:lnTo>
                    <a:pt x="426509" y="229082"/>
                  </a:lnTo>
                  <a:lnTo>
                    <a:pt x="426401" y="231772"/>
                  </a:lnTo>
                  <a:lnTo>
                    <a:pt x="412185" y="285593"/>
                  </a:lnTo>
                  <a:lnTo>
                    <a:pt x="369011" y="327253"/>
                  </a:lnTo>
                  <a:lnTo>
                    <a:pt x="308774" y="347604"/>
                  </a:lnTo>
                  <a:lnTo>
                    <a:pt x="285737" y="349097"/>
                  </a:lnTo>
                  <a:lnTo>
                    <a:pt x="423869" y="349097"/>
                  </a:lnTo>
                  <a:lnTo>
                    <a:pt x="444135" y="315452"/>
                  </a:lnTo>
                  <a:lnTo>
                    <a:pt x="448348" y="301879"/>
                  </a:lnTo>
                  <a:lnTo>
                    <a:pt x="458283" y="301012"/>
                  </a:lnTo>
                  <a:lnTo>
                    <a:pt x="458092" y="301012"/>
                  </a:lnTo>
                  <a:lnTo>
                    <a:pt x="466435" y="300477"/>
                  </a:lnTo>
                  <a:lnTo>
                    <a:pt x="464969" y="300477"/>
                  </a:lnTo>
                  <a:lnTo>
                    <a:pt x="477476" y="299975"/>
                  </a:lnTo>
                  <a:lnTo>
                    <a:pt x="572571" y="299975"/>
                  </a:lnTo>
                  <a:lnTo>
                    <a:pt x="562614" y="285593"/>
                  </a:lnTo>
                  <a:lnTo>
                    <a:pt x="553731" y="261138"/>
                  </a:lnTo>
                  <a:lnTo>
                    <a:pt x="552444" y="254063"/>
                  </a:lnTo>
                  <a:lnTo>
                    <a:pt x="455104" y="254063"/>
                  </a:lnTo>
                  <a:lnTo>
                    <a:pt x="455714" y="247967"/>
                  </a:lnTo>
                  <a:lnTo>
                    <a:pt x="455714" y="236994"/>
                  </a:lnTo>
                  <a:lnTo>
                    <a:pt x="455104" y="229082"/>
                  </a:lnTo>
                  <a:lnTo>
                    <a:pt x="454494" y="221767"/>
                  </a:lnTo>
                  <a:lnTo>
                    <a:pt x="453275" y="215061"/>
                  </a:lnTo>
                  <a:lnTo>
                    <a:pt x="462636" y="214261"/>
                  </a:lnTo>
                  <a:lnTo>
                    <a:pt x="471481" y="213690"/>
                  </a:lnTo>
                  <a:lnTo>
                    <a:pt x="479754" y="213347"/>
                  </a:lnTo>
                  <a:lnTo>
                    <a:pt x="547647" y="213347"/>
                  </a:lnTo>
                  <a:lnTo>
                    <a:pt x="547103" y="199834"/>
                  </a:lnTo>
                  <a:lnTo>
                    <a:pt x="554874" y="153609"/>
                  </a:lnTo>
                  <a:lnTo>
                    <a:pt x="588095" y="115288"/>
                  </a:lnTo>
                  <a:lnTo>
                    <a:pt x="609553" y="109434"/>
                  </a:lnTo>
                  <a:lnTo>
                    <a:pt x="635582" y="106892"/>
                  </a:lnTo>
                  <a:close/>
                </a:path>
                <a:path w="975359" h="792479">
                  <a:moveTo>
                    <a:pt x="767652" y="106892"/>
                  </a:moveTo>
                  <a:lnTo>
                    <a:pt x="635582" y="106892"/>
                  </a:lnTo>
                  <a:lnTo>
                    <a:pt x="664692" y="107835"/>
                  </a:lnTo>
                  <a:lnTo>
                    <a:pt x="695248" y="112796"/>
                  </a:lnTo>
                  <a:lnTo>
                    <a:pt x="744707" y="132079"/>
                  </a:lnTo>
                  <a:lnTo>
                    <a:pt x="782770" y="188117"/>
                  </a:lnTo>
                  <a:lnTo>
                    <a:pt x="789130" y="241192"/>
                  </a:lnTo>
                  <a:lnTo>
                    <a:pt x="783836" y="290495"/>
                  </a:lnTo>
                  <a:lnTo>
                    <a:pt x="755202" y="332911"/>
                  </a:lnTo>
                  <a:lnTo>
                    <a:pt x="713545" y="347128"/>
                  </a:lnTo>
                  <a:lnTo>
                    <a:pt x="689063" y="349097"/>
                  </a:lnTo>
                  <a:lnTo>
                    <a:pt x="865840" y="349097"/>
                  </a:lnTo>
                  <a:lnTo>
                    <a:pt x="860254" y="302793"/>
                  </a:lnTo>
                  <a:lnTo>
                    <a:pt x="860144" y="301879"/>
                  </a:lnTo>
                  <a:lnTo>
                    <a:pt x="860039" y="301012"/>
                  </a:lnTo>
                  <a:lnTo>
                    <a:pt x="848566" y="246014"/>
                  </a:lnTo>
                  <a:lnTo>
                    <a:pt x="832289" y="198014"/>
                  </a:lnTo>
                  <a:lnTo>
                    <a:pt x="810277" y="155980"/>
                  </a:lnTo>
                  <a:lnTo>
                    <a:pt x="781659" y="119418"/>
                  </a:lnTo>
                  <a:lnTo>
                    <a:pt x="767652" y="106892"/>
                  </a:lnTo>
                  <a:close/>
                </a:path>
                <a:path w="975359" h="792479">
                  <a:moveTo>
                    <a:pt x="494841" y="252863"/>
                  </a:moveTo>
                  <a:lnTo>
                    <a:pt x="479954" y="252863"/>
                  </a:lnTo>
                  <a:lnTo>
                    <a:pt x="472166" y="252996"/>
                  </a:lnTo>
                  <a:lnTo>
                    <a:pt x="463922" y="253358"/>
                  </a:lnTo>
                  <a:lnTo>
                    <a:pt x="455104" y="254063"/>
                  </a:lnTo>
                  <a:lnTo>
                    <a:pt x="519684" y="254063"/>
                  </a:lnTo>
                  <a:lnTo>
                    <a:pt x="510871" y="253358"/>
                  </a:lnTo>
                  <a:lnTo>
                    <a:pt x="502627" y="252996"/>
                  </a:lnTo>
                  <a:lnTo>
                    <a:pt x="494841" y="252863"/>
                  </a:lnTo>
                  <a:close/>
                </a:path>
                <a:path w="975359" h="792479">
                  <a:moveTo>
                    <a:pt x="547647" y="213347"/>
                  </a:moveTo>
                  <a:lnTo>
                    <a:pt x="495041" y="213347"/>
                  </a:lnTo>
                  <a:lnTo>
                    <a:pt x="503313" y="213690"/>
                  </a:lnTo>
                  <a:lnTo>
                    <a:pt x="512157" y="214261"/>
                  </a:lnTo>
                  <a:lnTo>
                    <a:pt x="521512" y="215061"/>
                  </a:lnTo>
                  <a:lnTo>
                    <a:pt x="520293" y="221767"/>
                  </a:lnTo>
                  <a:lnTo>
                    <a:pt x="519684" y="229082"/>
                  </a:lnTo>
                  <a:lnTo>
                    <a:pt x="519074" y="236994"/>
                  </a:lnTo>
                  <a:lnTo>
                    <a:pt x="519074" y="247967"/>
                  </a:lnTo>
                  <a:lnTo>
                    <a:pt x="519563" y="252863"/>
                  </a:lnTo>
                  <a:lnTo>
                    <a:pt x="519684" y="254063"/>
                  </a:lnTo>
                  <a:lnTo>
                    <a:pt x="552444" y="254063"/>
                  </a:lnTo>
                  <a:lnTo>
                    <a:pt x="548388" y="231772"/>
                  </a:lnTo>
                  <a:lnTo>
                    <a:pt x="547716" y="215061"/>
                  </a:lnTo>
                  <a:lnTo>
                    <a:pt x="547647" y="2133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1341104" y="8011559"/>
            <a:ext cx="5551170" cy="134366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12700" marR="5080" indent="332105">
              <a:lnSpc>
                <a:spcPts val="5100"/>
              </a:lnSpc>
              <a:spcBef>
                <a:spcPts val="380"/>
              </a:spcBef>
              <a:tabLst>
                <a:tab pos="2400300" algn="l"/>
              </a:tabLst>
            </a:pPr>
            <a:r>
              <a:rPr dirty="0" sz="4400" spc="-620">
                <a:solidFill>
                  <a:srgbClr val="FFFFFF"/>
                </a:solidFill>
                <a:latin typeface="Arial Black"/>
                <a:cs typeface="Arial Black"/>
              </a:rPr>
              <a:t>SAY</a:t>
            </a:r>
            <a:r>
              <a:rPr dirty="0" sz="4400">
                <a:solidFill>
                  <a:srgbClr val="FFFFFF"/>
                </a:solidFill>
                <a:latin typeface="Arial Black"/>
                <a:cs typeface="Arial Black"/>
              </a:rPr>
              <a:t>	</a:t>
            </a:r>
            <a:r>
              <a:rPr dirty="0" sz="4400" spc="-500">
                <a:solidFill>
                  <a:srgbClr val="FFFFFF"/>
                </a:solidFill>
                <a:latin typeface="Arial Black"/>
                <a:cs typeface="Arial Black"/>
              </a:rPr>
              <a:t>TO</a:t>
            </a:r>
            <a:r>
              <a:rPr dirty="0" sz="4400" spc="-34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400" spc="-505">
                <a:solidFill>
                  <a:srgbClr val="FFFFFF"/>
                </a:solidFill>
                <a:latin typeface="Arial Black"/>
                <a:cs typeface="Arial Black"/>
              </a:rPr>
              <a:t>YOUR</a:t>
            </a:r>
            <a:r>
              <a:rPr dirty="0" sz="4400" spc="-34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400" spc="-440">
                <a:solidFill>
                  <a:srgbClr val="FFFFFF"/>
                </a:solidFill>
                <a:latin typeface="Arial Black"/>
                <a:cs typeface="Arial Black"/>
              </a:rPr>
              <a:t>AI </a:t>
            </a:r>
            <a:r>
              <a:rPr dirty="0" sz="4400" spc="-509">
                <a:solidFill>
                  <a:srgbClr val="FFFFFF"/>
                </a:solidFill>
                <a:latin typeface="Arial Black"/>
                <a:cs typeface="Arial Black"/>
              </a:rPr>
              <a:t>PAIR</a:t>
            </a:r>
            <a:r>
              <a:rPr dirty="0" sz="4400" spc="-34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400" spc="-440">
                <a:solidFill>
                  <a:srgbClr val="FFFFFF"/>
                </a:solidFill>
                <a:latin typeface="Arial Black"/>
                <a:cs typeface="Arial Black"/>
              </a:rPr>
              <a:t>PROGRAMMER</a:t>
            </a:r>
            <a:endParaRPr sz="4400">
              <a:latin typeface="Arial Black"/>
              <a:cs typeface="Arial Black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2864559" y="5529812"/>
            <a:ext cx="4441825" cy="3168015"/>
            <a:chOff x="2864559" y="5529812"/>
            <a:chExt cx="4441825" cy="3168015"/>
          </a:xfrm>
        </p:grpSpPr>
        <p:sp>
          <p:nvSpPr>
            <p:cNvPr id="17" name="object 17" descr=""/>
            <p:cNvSpPr/>
            <p:nvPr/>
          </p:nvSpPr>
          <p:spPr>
            <a:xfrm>
              <a:off x="2908452" y="8027530"/>
              <a:ext cx="675005" cy="669290"/>
            </a:xfrm>
            <a:custGeom>
              <a:avLst/>
              <a:gdLst/>
              <a:ahLst/>
              <a:cxnLst/>
              <a:rect l="l" t="t" r="r" b="b"/>
              <a:pathLst>
                <a:path w="675004" h="669290">
                  <a:moveTo>
                    <a:pt x="674725" y="194119"/>
                  </a:moveTo>
                  <a:lnTo>
                    <a:pt x="674712" y="174802"/>
                  </a:lnTo>
                  <a:lnTo>
                    <a:pt x="666661" y="158686"/>
                  </a:lnTo>
                  <a:lnTo>
                    <a:pt x="646315" y="150012"/>
                  </a:lnTo>
                  <a:lnTo>
                    <a:pt x="621703" y="149974"/>
                  </a:lnTo>
                  <a:lnTo>
                    <a:pt x="602449" y="156286"/>
                  </a:lnTo>
                  <a:lnTo>
                    <a:pt x="572414" y="184175"/>
                  </a:lnTo>
                  <a:lnTo>
                    <a:pt x="554075" y="240576"/>
                  </a:lnTo>
                  <a:lnTo>
                    <a:pt x="549833" y="297421"/>
                  </a:lnTo>
                  <a:lnTo>
                    <a:pt x="548932" y="312877"/>
                  </a:lnTo>
                  <a:lnTo>
                    <a:pt x="546239" y="322694"/>
                  </a:lnTo>
                  <a:lnTo>
                    <a:pt x="541807" y="327710"/>
                  </a:lnTo>
                  <a:lnTo>
                    <a:pt x="535660" y="328752"/>
                  </a:lnTo>
                  <a:lnTo>
                    <a:pt x="527304" y="325526"/>
                  </a:lnTo>
                  <a:lnTo>
                    <a:pt x="493826" y="285902"/>
                  </a:lnTo>
                  <a:lnTo>
                    <a:pt x="456933" y="218694"/>
                  </a:lnTo>
                  <a:lnTo>
                    <a:pt x="430085" y="168783"/>
                  </a:lnTo>
                  <a:lnTo>
                    <a:pt x="402704" y="116433"/>
                  </a:lnTo>
                  <a:lnTo>
                    <a:pt x="378599" y="67970"/>
                  </a:lnTo>
                  <a:lnTo>
                    <a:pt x="352209" y="25514"/>
                  </a:lnTo>
                  <a:lnTo>
                    <a:pt x="327494" y="4965"/>
                  </a:lnTo>
                  <a:lnTo>
                    <a:pt x="306590" y="0"/>
                  </a:lnTo>
                  <a:lnTo>
                    <a:pt x="291642" y="4330"/>
                  </a:lnTo>
                  <a:lnTo>
                    <a:pt x="280479" y="12966"/>
                  </a:lnTo>
                  <a:lnTo>
                    <a:pt x="271399" y="25222"/>
                  </a:lnTo>
                  <a:lnTo>
                    <a:pt x="267258" y="41262"/>
                  </a:lnTo>
                  <a:lnTo>
                    <a:pt x="270916" y="61239"/>
                  </a:lnTo>
                  <a:lnTo>
                    <a:pt x="285635" y="95173"/>
                  </a:lnTo>
                  <a:lnTo>
                    <a:pt x="310502" y="150583"/>
                  </a:lnTo>
                  <a:lnTo>
                    <a:pt x="337032" y="210731"/>
                  </a:lnTo>
                  <a:lnTo>
                    <a:pt x="356666" y="258864"/>
                  </a:lnTo>
                  <a:lnTo>
                    <a:pt x="360908" y="278231"/>
                  </a:lnTo>
                  <a:lnTo>
                    <a:pt x="347649" y="262699"/>
                  </a:lnTo>
                  <a:lnTo>
                    <a:pt x="323634" y="224383"/>
                  </a:lnTo>
                  <a:lnTo>
                    <a:pt x="293535" y="173888"/>
                  </a:lnTo>
                  <a:lnTo>
                    <a:pt x="262064" y="121856"/>
                  </a:lnTo>
                  <a:lnTo>
                    <a:pt x="233908" y="78905"/>
                  </a:lnTo>
                  <a:lnTo>
                    <a:pt x="207721" y="45440"/>
                  </a:lnTo>
                  <a:lnTo>
                    <a:pt x="188226" y="29946"/>
                  </a:lnTo>
                  <a:lnTo>
                    <a:pt x="170434" y="28968"/>
                  </a:lnTo>
                  <a:lnTo>
                    <a:pt x="149390" y="39052"/>
                  </a:lnTo>
                  <a:lnTo>
                    <a:pt x="133477" y="56159"/>
                  </a:lnTo>
                  <a:lnTo>
                    <a:pt x="132067" y="78613"/>
                  </a:lnTo>
                  <a:lnTo>
                    <a:pt x="141630" y="106540"/>
                  </a:lnTo>
                  <a:lnTo>
                    <a:pt x="158597" y="140017"/>
                  </a:lnTo>
                  <a:lnTo>
                    <a:pt x="181038" y="178777"/>
                  </a:lnTo>
                  <a:lnTo>
                    <a:pt x="242354" y="279755"/>
                  </a:lnTo>
                  <a:lnTo>
                    <a:pt x="264782" y="318693"/>
                  </a:lnTo>
                  <a:lnTo>
                    <a:pt x="270776" y="334403"/>
                  </a:lnTo>
                  <a:lnTo>
                    <a:pt x="253860" y="316509"/>
                  </a:lnTo>
                  <a:lnTo>
                    <a:pt x="222097" y="273685"/>
                  </a:lnTo>
                  <a:lnTo>
                    <a:pt x="185343" y="223100"/>
                  </a:lnTo>
                  <a:lnTo>
                    <a:pt x="153428" y="181914"/>
                  </a:lnTo>
                  <a:lnTo>
                    <a:pt x="127000" y="153212"/>
                  </a:lnTo>
                  <a:lnTo>
                    <a:pt x="100584" y="132575"/>
                  </a:lnTo>
                  <a:lnTo>
                    <a:pt x="74815" y="125907"/>
                  </a:lnTo>
                  <a:lnTo>
                    <a:pt x="50355" y="139115"/>
                  </a:lnTo>
                  <a:lnTo>
                    <a:pt x="38341" y="166255"/>
                  </a:lnTo>
                  <a:lnTo>
                    <a:pt x="46202" y="198043"/>
                  </a:lnTo>
                  <a:lnTo>
                    <a:pt x="68986" y="235445"/>
                  </a:lnTo>
                  <a:lnTo>
                    <a:pt x="101739" y="279438"/>
                  </a:lnTo>
                  <a:lnTo>
                    <a:pt x="130086" y="316953"/>
                  </a:lnTo>
                  <a:lnTo>
                    <a:pt x="148069" y="341553"/>
                  </a:lnTo>
                  <a:lnTo>
                    <a:pt x="163372" y="364134"/>
                  </a:lnTo>
                  <a:lnTo>
                    <a:pt x="183692" y="395579"/>
                  </a:lnTo>
                  <a:lnTo>
                    <a:pt x="85966" y="296773"/>
                  </a:lnTo>
                  <a:lnTo>
                    <a:pt x="62852" y="277622"/>
                  </a:lnTo>
                  <a:lnTo>
                    <a:pt x="44475" y="270294"/>
                  </a:lnTo>
                  <a:lnTo>
                    <a:pt x="29959" y="271056"/>
                  </a:lnTo>
                  <a:lnTo>
                    <a:pt x="18453" y="276199"/>
                  </a:lnTo>
                  <a:lnTo>
                    <a:pt x="8432" y="284949"/>
                  </a:lnTo>
                  <a:lnTo>
                    <a:pt x="1181" y="298259"/>
                  </a:lnTo>
                  <a:lnTo>
                    <a:pt x="0" y="315010"/>
                  </a:lnTo>
                  <a:lnTo>
                    <a:pt x="8216" y="334098"/>
                  </a:lnTo>
                  <a:lnTo>
                    <a:pt x="36677" y="365556"/>
                  </a:lnTo>
                  <a:lnTo>
                    <a:pt x="130517" y="458025"/>
                  </a:lnTo>
                  <a:lnTo>
                    <a:pt x="162674" y="492480"/>
                  </a:lnTo>
                  <a:lnTo>
                    <a:pt x="180708" y="519645"/>
                  </a:lnTo>
                  <a:lnTo>
                    <a:pt x="200037" y="553008"/>
                  </a:lnTo>
                  <a:lnTo>
                    <a:pt x="225221" y="591997"/>
                  </a:lnTo>
                  <a:lnTo>
                    <a:pt x="260858" y="636079"/>
                  </a:lnTo>
                  <a:lnTo>
                    <a:pt x="295389" y="659244"/>
                  </a:lnTo>
                  <a:lnTo>
                    <a:pt x="339064" y="668934"/>
                  </a:lnTo>
                  <a:lnTo>
                    <a:pt x="386740" y="668350"/>
                  </a:lnTo>
                  <a:lnTo>
                    <a:pt x="433247" y="660654"/>
                  </a:lnTo>
                  <a:lnTo>
                    <a:pt x="473443" y="649046"/>
                  </a:lnTo>
                  <a:lnTo>
                    <a:pt x="553542" y="601306"/>
                  </a:lnTo>
                  <a:lnTo>
                    <a:pt x="592099" y="561238"/>
                  </a:lnTo>
                  <a:lnTo>
                    <a:pt x="617855" y="521068"/>
                  </a:lnTo>
                  <a:lnTo>
                    <a:pt x="636739" y="451662"/>
                  </a:lnTo>
                  <a:lnTo>
                    <a:pt x="645096" y="379196"/>
                  </a:lnTo>
                  <a:lnTo>
                    <a:pt x="647915" y="343281"/>
                  </a:lnTo>
                  <a:lnTo>
                    <a:pt x="652119" y="306108"/>
                  </a:lnTo>
                  <a:lnTo>
                    <a:pt x="658609" y="268338"/>
                  </a:lnTo>
                  <a:lnTo>
                    <a:pt x="665518" y="235318"/>
                  </a:lnTo>
                  <a:lnTo>
                    <a:pt x="670979" y="212420"/>
                  </a:lnTo>
                  <a:lnTo>
                    <a:pt x="674725" y="194119"/>
                  </a:lnTo>
                  <a:close/>
                </a:path>
              </a:pathLst>
            </a:custGeom>
            <a:solidFill>
              <a:srgbClr val="EEAD1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08043" y="8027504"/>
              <a:ext cx="675869" cy="669728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92018" y="7999825"/>
              <a:ext cx="162610" cy="221399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64559" y="8410129"/>
              <a:ext cx="186093" cy="190433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5561997" y="5561562"/>
              <a:ext cx="1712595" cy="1712595"/>
            </a:xfrm>
            <a:custGeom>
              <a:avLst/>
              <a:gdLst/>
              <a:ahLst/>
              <a:cxnLst/>
              <a:rect l="l" t="t" r="r" b="b"/>
              <a:pathLst>
                <a:path w="1712595" h="1712595">
                  <a:moveTo>
                    <a:pt x="0" y="856259"/>
                  </a:moveTo>
                  <a:lnTo>
                    <a:pt x="1355" y="904848"/>
                  </a:lnTo>
                  <a:lnTo>
                    <a:pt x="5373" y="952726"/>
                  </a:lnTo>
                  <a:lnTo>
                    <a:pt x="11982" y="999820"/>
                  </a:lnTo>
                  <a:lnTo>
                    <a:pt x="21109" y="1046059"/>
                  </a:lnTo>
                  <a:lnTo>
                    <a:pt x="32682" y="1091370"/>
                  </a:lnTo>
                  <a:lnTo>
                    <a:pt x="46628" y="1135681"/>
                  </a:lnTo>
                  <a:lnTo>
                    <a:pt x="62876" y="1178919"/>
                  </a:lnTo>
                  <a:lnTo>
                    <a:pt x="81353" y="1221013"/>
                  </a:lnTo>
                  <a:lnTo>
                    <a:pt x="101986" y="1261889"/>
                  </a:lnTo>
                  <a:lnTo>
                    <a:pt x="124704" y="1301477"/>
                  </a:lnTo>
                  <a:lnTo>
                    <a:pt x="149434" y="1339702"/>
                  </a:lnTo>
                  <a:lnTo>
                    <a:pt x="176105" y="1376494"/>
                  </a:lnTo>
                  <a:lnTo>
                    <a:pt x="204642" y="1411779"/>
                  </a:lnTo>
                  <a:lnTo>
                    <a:pt x="234976" y="1445486"/>
                  </a:lnTo>
                  <a:lnTo>
                    <a:pt x="267032" y="1477542"/>
                  </a:lnTo>
                  <a:lnTo>
                    <a:pt x="300739" y="1507875"/>
                  </a:lnTo>
                  <a:lnTo>
                    <a:pt x="336024" y="1536413"/>
                  </a:lnTo>
                  <a:lnTo>
                    <a:pt x="372816" y="1563083"/>
                  </a:lnTo>
                  <a:lnTo>
                    <a:pt x="411041" y="1587814"/>
                  </a:lnTo>
                  <a:lnTo>
                    <a:pt x="450628" y="1610532"/>
                  </a:lnTo>
                  <a:lnTo>
                    <a:pt x="491505" y="1631165"/>
                  </a:lnTo>
                  <a:lnTo>
                    <a:pt x="533598" y="1649642"/>
                  </a:lnTo>
                  <a:lnTo>
                    <a:pt x="576837" y="1665890"/>
                  </a:lnTo>
                  <a:lnTo>
                    <a:pt x="621148" y="1679836"/>
                  </a:lnTo>
                  <a:lnTo>
                    <a:pt x="666459" y="1691409"/>
                  </a:lnTo>
                  <a:lnTo>
                    <a:pt x="712697" y="1700536"/>
                  </a:lnTo>
                  <a:lnTo>
                    <a:pt x="759792" y="1707145"/>
                  </a:lnTo>
                  <a:lnTo>
                    <a:pt x="807670" y="1711163"/>
                  </a:lnTo>
                  <a:lnTo>
                    <a:pt x="856259" y="1712518"/>
                  </a:lnTo>
                  <a:lnTo>
                    <a:pt x="904848" y="1711163"/>
                  </a:lnTo>
                  <a:lnTo>
                    <a:pt x="952726" y="1707145"/>
                  </a:lnTo>
                  <a:lnTo>
                    <a:pt x="999820" y="1700536"/>
                  </a:lnTo>
                  <a:lnTo>
                    <a:pt x="1046059" y="1691409"/>
                  </a:lnTo>
                  <a:lnTo>
                    <a:pt x="1091369" y="1679836"/>
                  </a:lnTo>
                  <a:lnTo>
                    <a:pt x="1135680" y="1665890"/>
                  </a:lnTo>
                  <a:lnTo>
                    <a:pt x="1178918" y="1649642"/>
                  </a:lnTo>
                  <a:lnTo>
                    <a:pt x="1221011" y="1631165"/>
                  </a:lnTo>
                  <a:lnTo>
                    <a:pt x="1261887" y="1610532"/>
                  </a:lnTo>
                  <a:lnTo>
                    <a:pt x="1301473" y="1587814"/>
                  </a:lnTo>
                  <a:lnTo>
                    <a:pt x="1339698" y="1563083"/>
                  </a:lnTo>
                  <a:lnTo>
                    <a:pt x="1376489" y="1536413"/>
                  </a:lnTo>
                  <a:lnTo>
                    <a:pt x="1411774" y="1507875"/>
                  </a:lnTo>
                  <a:lnTo>
                    <a:pt x="1445480" y="1477542"/>
                  </a:lnTo>
                  <a:lnTo>
                    <a:pt x="1477536" y="1445486"/>
                  </a:lnTo>
                  <a:lnTo>
                    <a:pt x="1507868" y="1411779"/>
                  </a:lnTo>
                  <a:lnTo>
                    <a:pt x="1536405" y="1376494"/>
                  </a:lnTo>
                  <a:lnTo>
                    <a:pt x="1563075" y="1339702"/>
                  </a:lnTo>
                  <a:lnTo>
                    <a:pt x="1587804" y="1301477"/>
                  </a:lnTo>
                  <a:lnTo>
                    <a:pt x="1610522" y="1261889"/>
                  </a:lnTo>
                  <a:lnTo>
                    <a:pt x="1631155" y="1221013"/>
                  </a:lnTo>
                  <a:lnTo>
                    <a:pt x="1649631" y="1178919"/>
                  </a:lnTo>
                  <a:lnTo>
                    <a:pt x="1665878" y="1135681"/>
                  </a:lnTo>
                  <a:lnTo>
                    <a:pt x="1679824" y="1091370"/>
                  </a:lnTo>
                  <a:lnTo>
                    <a:pt x="1691397" y="1046059"/>
                  </a:lnTo>
                  <a:lnTo>
                    <a:pt x="1700524" y="999820"/>
                  </a:lnTo>
                  <a:lnTo>
                    <a:pt x="1707132" y="952726"/>
                  </a:lnTo>
                  <a:lnTo>
                    <a:pt x="1711150" y="904848"/>
                  </a:lnTo>
                  <a:lnTo>
                    <a:pt x="1712506" y="856259"/>
                  </a:lnTo>
                  <a:lnTo>
                    <a:pt x="1711150" y="807670"/>
                  </a:lnTo>
                  <a:lnTo>
                    <a:pt x="1707132" y="759792"/>
                  </a:lnTo>
                  <a:lnTo>
                    <a:pt x="1700524" y="712697"/>
                  </a:lnTo>
                  <a:lnTo>
                    <a:pt x="1691397" y="666459"/>
                  </a:lnTo>
                  <a:lnTo>
                    <a:pt x="1679824" y="621148"/>
                  </a:lnTo>
                  <a:lnTo>
                    <a:pt x="1665878" y="576837"/>
                  </a:lnTo>
                  <a:lnTo>
                    <a:pt x="1649631" y="533598"/>
                  </a:lnTo>
                  <a:lnTo>
                    <a:pt x="1631155" y="491505"/>
                  </a:lnTo>
                  <a:lnTo>
                    <a:pt x="1610522" y="450628"/>
                  </a:lnTo>
                  <a:lnTo>
                    <a:pt x="1587804" y="411041"/>
                  </a:lnTo>
                  <a:lnTo>
                    <a:pt x="1563075" y="372816"/>
                  </a:lnTo>
                  <a:lnTo>
                    <a:pt x="1536405" y="336024"/>
                  </a:lnTo>
                  <a:lnTo>
                    <a:pt x="1507868" y="300739"/>
                  </a:lnTo>
                  <a:lnTo>
                    <a:pt x="1477536" y="267032"/>
                  </a:lnTo>
                  <a:lnTo>
                    <a:pt x="1445480" y="234976"/>
                  </a:lnTo>
                  <a:lnTo>
                    <a:pt x="1411774" y="204642"/>
                  </a:lnTo>
                  <a:lnTo>
                    <a:pt x="1376489" y="176105"/>
                  </a:lnTo>
                  <a:lnTo>
                    <a:pt x="1339698" y="149434"/>
                  </a:lnTo>
                  <a:lnTo>
                    <a:pt x="1301473" y="124704"/>
                  </a:lnTo>
                  <a:lnTo>
                    <a:pt x="1261887" y="101986"/>
                  </a:lnTo>
                  <a:lnTo>
                    <a:pt x="1221011" y="81353"/>
                  </a:lnTo>
                  <a:lnTo>
                    <a:pt x="1178918" y="62876"/>
                  </a:lnTo>
                  <a:lnTo>
                    <a:pt x="1135680" y="46628"/>
                  </a:lnTo>
                  <a:lnTo>
                    <a:pt x="1091369" y="32682"/>
                  </a:lnTo>
                  <a:lnTo>
                    <a:pt x="1046059" y="21109"/>
                  </a:lnTo>
                  <a:lnTo>
                    <a:pt x="999820" y="11982"/>
                  </a:lnTo>
                  <a:lnTo>
                    <a:pt x="952726" y="5373"/>
                  </a:lnTo>
                  <a:lnTo>
                    <a:pt x="904848" y="1355"/>
                  </a:lnTo>
                  <a:lnTo>
                    <a:pt x="856259" y="0"/>
                  </a:lnTo>
                  <a:lnTo>
                    <a:pt x="807670" y="1355"/>
                  </a:lnTo>
                  <a:lnTo>
                    <a:pt x="759792" y="5373"/>
                  </a:lnTo>
                  <a:lnTo>
                    <a:pt x="712697" y="11982"/>
                  </a:lnTo>
                  <a:lnTo>
                    <a:pt x="666459" y="21109"/>
                  </a:lnTo>
                  <a:lnTo>
                    <a:pt x="621148" y="32682"/>
                  </a:lnTo>
                  <a:lnTo>
                    <a:pt x="576837" y="46628"/>
                  </a:lnTo>
                  <a:lnTo>
                    <a:pt x="533598" y="62876"/>
                  </a:lnTo>
                  <a:lnTo>
                    <a:pt x="491505" y="81353"/>
                  </a:lnTo>
                  <a:lnTo>
                    <a:pt x="450628" y="101986"/>
                  </a:lnTo>
                  <a:lnTo>
                    <a:pt x="411041" y="124704"/>
                  </a:lnTo>
                  <a:lnTo>
                    <a:pt x="372816" y="149434"/>
                  </a:lnTo>
                  <a:lnTo>
                    <a:pt x="336024" y="176105"/>
                  </a:lnTo>
                  <a:lnTo>
                    <a:pt x="300739" y="204642"/>
                  </a:lnTo>
                  <a:lnTo>
                    <a:pt x="267032" y="234976"/>
                  </a:lnTo>
                  <a:lnTo>
                    <a:pt x="234976" y="267032"/>
                  </a:lnTo>
                  <a:lnTo>
                    <a:pt x="204642" y="300739"/>
                  </a:lnTo>
                  <a:lnTo>
                    <a:pt x="176105" y="336024"/>
                  </a:lnTo>
                  <a:lnTo>
                    <a:pt x="149434" y="372816"/>
                  </a:lnTo>
                  <a:lnTo>
                    <a:pt x="124704" y="411041"/>
                  </a:lnTo>
                  <a:lnTo>
                    <a:pt x="101986" y="450628"/>
                  </a:lnTo>
                  <a:lnTo>
                    <a:pt x="81353" y="491505"/>
                  </a:lnTo>
                  <a:lnTo>
                    <a:pt x="62876" y="533598"/>
                  </a:lnTo>
                  <a:lnTo>
                    <a:pt x="46628" y="576837"/>
                  </a:lnTo>
                  <a:lnTo>
                    <a:pt x="32682" y="621148"/>
                  </a:lnTo>
                  <a:lnTo>
                    <a:pt x="21109" y="666459"/>
                  </a:lnTo>
                  <a:lnTo>
                    <a:pt x="11982" y="712697"/>
                  </a:lnTo>
                  <a:lnTo>
                    <a:pt x="5373" y="759792"/>
                  </a:lnTo>
                  <a:lnTo>
                    <a:pt x="1355" y="807670"/>
                  </a:lnTo>
                  <a:lnTo>
                    <a:pt x="0" y="856259"/>
                  </a:lnTo>
                  <a:close/>
                </a:path>
              </a:pathLst>
            </a:custGeom>
            <a:ln w="635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364045" y="10325278"/>
            <a:ext cx="12319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©</a:t>
            </a:r>
            <a:r>
              <a:rPr dirty="0" sz="900" spc="-3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Happiest</a:t>
            </a:r>
            <a:r>
              <a:rPr dirty="0" sz="900" spc="-3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Minds</a:t>
            </a:r>
            <a:r>
              <a:rPr dirty="0" sz="900" spc="18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|</a:t>
            </a:r>
            <a:r>
              <a:rPr dirty="0" sz="900" spc="400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02</a:t>
            </a:r>
            <a:endParaRPr sz="900">
              <a:latin typeface="Arial"/>
              <a:cs typeface="Arial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4126001" y="10325278"/>
            <a:ext cx="30981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latin typeface="Arial"/>
                <a:cs typeface="Arial"/>
              </a:rPr>
              <a:t>Disclaimer:</a:t>
            </a:r>
            <a:r>
              <a:rPr dirty="0" sz="900" spc="-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All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logos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are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properties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of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their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respective</a:t>
            </a:r>
            <a:r>
              <a:rPr dirty="0" sz="900" spc="-10">
                <a:latin typeface="Arial"/>
                <a:cs typeface="Arial"/>
              </a:rPr>
              <a:t> owners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6724777"/>
            <a:ext cx="7560309" cy="3957954"/>
            <a:chOff x="0" y="6724777"/>
            <a:chExt cx="7560309" cy="3957954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282211"/>
              <a:ext cx="6381972" cy="3400495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10191" y="6724777"/>
              <a:ext cx="4161916" cy="2850019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3115684" y="6730255"/>
              <a:ext cx="4150995" cy="2839085"/>
            </a:xfrm>
            <a:custGeom>
              <a:avLst/>
              <a:gdLst/>
              <a:ahLst/>
              <a:cxnLst/>
              <a:rect l="l" t="t" r="r" b="b"/>
              <a:pathLst>
                <a:path w="4150995" h="2839084">
                  <a:moveTo>
                    <a:pt x="4010723" y="0"/>
                  </a:moveTo>
                  <a:lnTo>
                    <a:pt x="140207" y="0"/>
                  </a:lnTo>
                  <a:lnTo>
                    <a:pt x="95936" y="7160"/>
                  </a:lnTo>
                  <a:lnTo>
                    <a:pt x="57453" y="27090"/>
                  </a:lnTo>
                  <a:lnTo>
                    <a:pt x="27085" y="57461"/>
                  </a:lnTo>
                  <a:lnTo>
                    <a:pt x="7159" y="95947"/>
                  </a:lnTo>
                  <a:lnTo>
                    <a:pt x="0" y="140220"/>
                  </a:lnTo>
                  <a:lnTo>
                    <a:pt x="0" y="2698851"/>
                  </a:lnTo>
                  <a:lnTo>
                    <a:pt x="7159" y="2743118"/>
                  </a:lnTo>
                  <a:lnTo>
                    <a:pt x="27085" y="2781600"/>
                  </a:lnTo>
                  <a:lnTo>
                    <a:pt x="57453" y="2811970"/>
                  </a:lnTo>
                  <a:lnTo>
                    <a:pt x="95936" y="2831899"/>
                  </a:lnTo>
                  <a:lnTo>
                    <a:pt x="140207" y="2839059"/>
                  </a:lnTo>
                  <a:lnTo>
                    <a:pt x="4010723" y="2839059"/>
                  </a:lnTo>
                  <a:lnTo>
                    <a:pt x="4054996" y="2831899"/>
                  </a:lnTo>
                  <a:lnTo>
                    <a:pt x="4056153" y="2831299"/>
                  </a:lnTo>
                  <a:lnTo>
                    <a:pt x="140207" y="2831299"/>
                  </a:lnTo>
                  <a:lnTo>
                    <a:pt x="98385" y="2824536"/>
                  </a:lnTo>
                  <a:lnTo>
                    <a:pt x="62029" y="2805712"/>
                  </a:lnTo>
                  <a:lnTo>
                    <a:pt x="33338" y="2777025"/>
                  </a:lnTo>
                  <a:lnTo>
                    <a:pt x="14511" y="2740672"/>
                  </a:lnTo>
                  <a:lnTo>
                    <a:pt x="7746" y="2698851"/>
                  </a:lnTo>
                  <a:lnTo>
                    <a:pt x="7746" y="140220"/>
                  </a:lnTo>
                  <a:lnTo>
                    <a:pt x="14511" y="98398"/>
                  </a:lnTo>
                  <a:lnTo>
                    <a:pt x="33338" y="62042"/>
                  </a:lnTo>
                  <a:lnTo>
                    <a:pt x="62029" y="33351"/>
                  </a:lnTo>
                  <a:lnTo>
                    <a:pt x="98385" y="14524"/>
                  </a:lnTo>
                  <a:lnTo>
                    <a:pt x="140207" y="7759"/>
                  </a:lnTo>
                  <a:lnTo>
                    <a:pt x="4056153" y="7759"/>
                  </a:lnTo>
                  <a:lnTo>
                    <a:pt x="4054996" y="7160"/>
                  </a:lnTo>
                  <a:lnTo>
                    <a:pt x="4010723" y="0"/>
                  </a:lnTo>
                  <a:close/>
                </a:path>
                <a:path w="4150995" h="2839084">
                  <a:moveTo>
                    <a:pt x="4056153" y="7759"/>
                  </a:moveTo>
                  <a:lnTo>
                    <a:pt x="4010723" y="7759"/>
                  </a:lnTo>
                  <a:lnTo>
                    <a:pt x="4052545" y="14524"/>
                  </a:lnTo>
                  <a:lnTo>
                    <a:pt x="4088902" y="33351"/>
                  </a:lnTo>
                  <a:lnTo>
                    <a:pt x="4117593" y="62042"/>
                  </a:lnTo>
                  <a:lnTo>
                    <a:pt x="4136420" y="98398"/>
                  </a:lnTo>
                  <a:lnTo>
                    <a:pt x="4143184" y="140220"/>
                  </a:lnTo>
                  <a:lnTo>
                    <a:pt x="4143184" y="2698851"/>
                  </a:lnTo>
                  <a:lnTo>
                    <a:pt x="4136420" y="2740672"/>
                  </a:lnTo>
                  <a:lnTo>
                    <a:pt x="4117593" y="2777025"/>
                  </a:lnTo>
                  <a:lnTo>
                    <a:pt x="4088902" y="2805712"/>
                  </a:lnTo>
                  <a:lnTo>
                    <a:pt x="4052545" y="2824536"/>
                  </a:lnTo>
                  <a:lnTo>
                    <a:pt x="4010723" y="2831299"/>
                  </a:lnTo>
                  <a:lnTo>
                    <a:pt x="4056153" y="2831299"/>
                  </a:lnTo>
                  <a:lnTo>
                    <a:pt x="4093482" y="2811970"/>
                  </a:lnTo>
                  <a:lnTo>
                    <a:pt x="4123853" y="2781600"/>
                  </a:lnTo>
                  <a:lnTo>
                    <a:pt x="4143783" y="2743118"/>
                  </a:lnTo>
                  <a:lnTo>
                    <a:pt x="4150944" y="2698851"/>
                  </a:lnTo>
                  <a:lnTo>
                    <a:pt x="4150944" y="140220"/>
                  </a:lnTo>
                  <a:lnTo>
                    <a:pt x="4143783" y="95947"/>
                  </a:lnTo>
                  <a:lnTo>
                    <a:pt x="4123853" y="57461"/>
                  </a:lnTo>
                  <a:lnTo>
                    <a:pt x="4093482" y="27090"/>
                  </a:lnTo>
                  <a:lnTo>
                    <a:pt x="4056153" y="77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119323" y="6733920"/>
              <a:ext cx="4144010" cy="2832100"/>
            </a:xfrm>
            <a:custGeom>
              <a:avLst/>
              <a:gdLst/>
              <a:ahLst/>
              <a:cxnLst/>
              <a:rect l="l" t="t" r="r" b="b"/>
              <a:pathLst>
                <a:path w="4144010" h="2832100">
                  <a:moveTo>
                    <a:pt x="4143629" y="136334"/>
                  </a:moveTo>
                  <a:lnTo>
                    <a:pt x="4136669" y="93294"/>
                  </a:lnTo>
                  <a:lnTo>
                    <a:pt x="4135882" y="91782"/>
                  </a:lnTo>
                  <a:lnTo>
                    <a:pt x="4135882" y="136334"/>
                  </a:lnTo>
                  <a:lnTo>
                    <a:pt x="4135882" y="791794"/>
                  </a:lnTo>
                  <a:lnTo>
                    <a:pt x="4135882" y="2039962"/>
                  </a:lnTo>
                  <a:lnTo>
                    <a:pt x="4135882" y="2695410"/>
                  </a:lnTo>
                  <a:lnTo>
                    <a:pt x="4125760" y="2745409"/>
                  </a:lnTo>
                  <a:lnTo>
                    <a:pt x="4098188" y="2786291"/>
                  </a:lnTo>
                  <a:lnTo>
                    <a:pt x="4057307" y="2813862"/>
                  </a:lnTo>
                  <a:lnTo>
                    <a:pt x="4007294" y="2823984"/>
                  </a:lnTo>
                  <a:lnTo>
                    <a:pt x="3352000" y="2823984"/>
                  </a:lnTo>
                  <a:lnTo>
                    <a:pt x="3366871" y="2822778"/>
                  </a:lnTo>
                  <a:lnTo>
                    <a:pt x="3413061" y="2816517"/>
                  </a:lnTo>
                  <a:lnTo>
                    <a:pt x="3458438" y="2807868"/>
                  </a:lnTo>
                  <a:lnTo>
                    <a:pt x="3502952" y="2796883"/>
                  </a:lnTo>
                  <a:lnTo>
                    <a:pt x="3546525" y="2783649"/>
                  </a:lnTo>
                  <a:lnTo>
                    <a:pt x="3589096" y="2768219"/>
                  </a:lnTo>
                  <a:lnTo>
                    <a:pt x="3630612" y="2750667"/>
                  </a:lnTo>
                  <a:lnTo>
                    <a:pt x="3670985" y="2731046"/>
                  </a:lnTo>
                  <a:lnTo>
                    <a:pt x="3710152" y="2709443"/>
                  </a:lnTo>
                  <a:lnTo>
                    <a:pt x="3748062" y="2685910"/>
                  </a:lnTo>
                  <a:lnTo>
                    <a:pt x="3784638" y="2660510"/>
                  </a:lnTo>
                  <a:lnTo>
                    <a:pt x="3819804" y="2633319"/>
                  </a:lnTo>
                  <a:lnTo>
                    <a:pt x="3853523" y="2604401"/>
                  </a:lnTo>
                  <a:lnTo>
                    <a:pt x="3885704" y="2573807"/>
                  </a:lnTo>
                  <a:lnTo>
                    <a:pt x="3916286" y="2541625"/>
                  </a:lnTo>
                  <a:lnTo>
                    <a:pt x="3945204" y="2507919"/>
                  </a:lnTo>
                  <a:lnTo>
                    <a:pt x="3972395" y="2472740"/>
                  </a:lnTo>
                  <a:lnTo>
                    <a:pt x="3997795" y="2436164"/>
                  </a:lnTo>
                  <a:lnTo>
                    <a:pt x="4021328" y="2398255"/>
                  </a:lnTo>
                  <a:lnTo>
                    <a:pt x="4042943" y="2359088"/>
                  </a:lnTo>
                  <a:lnTo>
                    <a:pt x="4062552" y="2318715"/>
                  </a:lnTo>
                  <a:lnTo>
                    <a:pt x="4080103" y="2277199"/>
                  </a:lnTo>
                  <a:lnTo>
                    <a:pt x="4095534" y="2234628"/>
                  </a:lnTo>
                  <a:lnTo>
                    <a:pt x="4108767" y="2191054"/>
                  </a:lnTo>
                  <a:lnTo>
                    <a:pt x="4119753" y="2146541"/>
                  </a:lnTo>
                  <a:lnTo>
                    <a:pt x="4128401" y="2101164"/>
                  </a:lnTo>
                  <a:lnTo>
                    <a:pt x="4134662" y="2054974"/>
                  </a:lnTo>
                  <a:lnTo>
                    <a:pt x="4135882" y="2039962"/>
                  </a:lnTo>
                  <a:lnTo>
                    <a:pt x="4135882" y="791794"/>
                  </a:lnTo>
                  <a:lnTo>
                    <a:pt x="4128401" y="730580"/>
                  </a:lnTo>
                  <a:lnTo>
                    <a:pt x="4119753" y="685203"/>
                  </a:lnTo>
                  <a:lnTo>
                    <a:pt x="4108767" y="640689"/>
                  </a:lnTo>
                  <a:lnTo>
                    <a:pt x="4095534" y="597115"/>
                  </a:lnTo>
                  <a:lnTo>
                    <a:pt x="4080103" y="554545"/>
                  </a:lnTo>
                  <a:lnTo>
                    <a:pt x="4062552" y="513029"/>
                  </a:lnTo>
                  <a:lnTo>
                    <a:pt x="4042943" y="472655"/>
                  </a:lnTo>
                  <a:lnTo>
                    <a:pt x="4021328" y="433489"/>
                  </a:lnTo>
                  <a:lnTo>
                    <a:pt x="3997795" y="395579"/>
                  </a:lnTo>
                  <a:lnTo>
                    <a:pt x="3972395" y="359003"/>
                  </a:lnTo>
                  <a:lnTo>
                    <a:pt x="3945204" y="323824"/>
                  </a:lnTo>
                  <a:lnTo>
                    <a:pt x="3916286" y="290118"/>
                  </a:lnTo>
                  <a:lnTo>
                    <a:pt x="3885704" y="257937"/>
                  </a:lnTo>
                  <a:lnTo>
                    <a:pt x="3853523" y="227355"/>
                  </a:lnTo>
                  <a:lnTo>
                    <a:pt x="3819804" y="198437"/>
                  </a:lnTo>
                  <a:lnTo>
                    <a:pt x="3784638" y="171234"/>
                  </a:lnTo>
                  <a:lnTo>
                    <a:pt x="3748062" y="145846"/>
                  </a:lnTo>
                  <a:lnTo>
                    <a:pt x="3710152" y="122313"/>
                  </a:lnTo>
                  <a:lnTo>
                    <a:pt x="3670985" y="100698"/>
                  </a:lnTo>
                  <a:lnTo>
                    <a:pt x="3630612" y="81089"/>
                  </a:lnTo>
                  <a:lnTo>
                    <a:pt x="3589096" y="63538"/>
                  </a:lnTo>
                  <a:lnTo>
                    <a:pt x="3546525" y="48107"/>
                  </a:lnTo>
                  <a:lnTo>
                    <a:pt x="3502952" y="34874"/>
                  </a:lnTo>
                  <a:lnTo>
                    <a:pt x="3458438" y="23888"/>
                  </a:lnTo>
                  <a:lnTo>
                    <a:pt x="3413061" y="15240"/>
                  </a:lnTo>
                  <a:lnTo>
                    <a:pt x="3366871" y="8978"/>
                  </a:lnTo>
                  <a:lnTo>
                    <a:pt x="3351847" y="7759"/>
                  </a:lnTo>
                  <a:lnTo>
                    <a:pt x="4007294" y="7759"/>
                  </a:lnTo>
                  <a:lnTo>
                    <a:pt x="4057307" y="17881"/>
                  </a:lnTo>
                  <a:lnTo>
                    <a:pt x="4098188" y="45466"/>
                  </a:lnTo>
                  <a:lnTo>
                    <a:pt x="4125760" y="86334"/>
                  </a:lnTo>
                  <a:lnTo>
                    <a:pt x="4135882" y="136334"/>
                  </a:lnTo>
                  <a:lnTo>
                    <a:pt x="4135882" y="91782"/>
                  </a:lnTo>
                  <a:lnTo>
                    <a:pt x="4117302" y="55867"/>
                  </a:lnTo>
                  <a:lnTo>
                    <a:pt x="4087774" y="26339"/>
                  </a:lnTo>
                  <a:lnTo>
                    <a:pt x="4051884" y="7759"/>
                  </a:lnTo>
                  <a:lnTo>
                    <a:pt x="4050347" y="6959"/>
                  </a:lnTo>
                  <a:lnTo>
                    <a:pt x="4007294" y="0"/>
                  </a:lnTo>
                  <a:lnTo>
                    <a:pt x="791794" y="0"/>
                  </a:lnTo>
                  <a:lnTo>
                    <a:pt x="791794" y="7759"/>
                  </a:lnTo>
                  <a:lnTo>
                    <a:pt x="791641" y="7772"/>
                  </a:lnTo>
                  <a:lnTo>
                    <a:pt x="791641" y="2823984"/>
                  </a:lnTo>
                  <a:lnTo>
                    <a:pt x="136334" y="2823984"/>
                  </a:lnTo>
                  <a:lnTo>
                    <a:pt x="86347" y="2813862"/>
                  </a:lnTo>
                  <a:lnTo>
                    <a:pt x="45466" y="2786291"/>
                  </a:lnTo>
                  <a:lnTo>
                    <a:pt x="17881" y="2745409"/>
                  </a:lnTo>
                  <a:lnTo>
                    <a:pt x="7759" y="2695410"/>
                  </a:lnTo>
                  <a:lnTo>
                    <a:pt x="7759" y="2039962"/>
                  </a:lnTo>
                  <a:lnTo>
                    <a:pt x="8978" y="2054974"/>
                  </a:lnTo>
                  <a:lnTo>
                    <a:pt x="15240" y="2101164"/>
                  </a:lnTo>
                  <a:lnTo>
                    <a:pt x="23888" y="2146541"/>
                  </a:lnTo>
                  <a:lnTo>
                    <a:pt x="34874" y="2191054"/>
                  </a:lnTo>
                  <a:lnTo>
                    <a:pt x="48107" y="2234628"/>
                  </a:lnTo>
                  <a:lnTo>
                    <a:pt x="63538" y="2277199"/>
                  </a:lnTo>
                  <a:lnTo>
                    <a:pt x="81089" y="2318715"/>
                  </a:lnTo>
                  <a:lnTo>
                    <a:pt x="100711" y="2359088"/>
                  </a:lnTo>
                  <a:lnTo>
                    <a:pt x="122313" y="2398255"/>
                  </a:lnTo>
                  <a:lnTo>
                    <a:pt x="145846" y="2436164"/>
                  </a:lnTo>
                  <a:lnTo>
                    <a:pt x="171246" y="2472740"/>
                  </a:lnTo>
                  <a:lnTo>
                    <a:pt x="198437" y="2507919"/>
                  </a:lnTo>
                  <a:lnTo>
                    <a:pt x="227355" y="2541625"/>
                  </a:lnTo>
                  <a:lnTo>
                    <a:pt x="257949" y="2573807"/>
                  </a:lnTo>
                  <a:lnTo>
                    <a:pt x="290131" y="2604401"/>
                  </a:lnTo>
                  <a:lnTo>
                    <a:pt x="323837" y="2633319"/>
                  </a:lnTo>
                  <a:lnTo>
                    <a:pt x="359016" y="2660510"/>
                  </a:lnTo>
                  <a:lnTo>
                    <a:pt x="395592" y="2685910"/>
                  </a:lnTo>
                  <a:lnTo>
                    <a:pt x="433501" y="2709443"/>
                  </a:lnTo>
                  <a:lnTo>
                    <a:pt x="472668" y="2731046"/>
                  </a:lnTo>
                  <a:lnTo>
                    <a:pt x="513041" y="2750667"/>
                  </a:lnTo>
                  <a:lnTo>
                    <a:pt x="554558" y="2768219"/>
                  </a:lnTo>
                  <a:lnTo>
                    <a:pt x="597128" y="2783649"/>
                  </a:lnTo>
                  <a:lnTo>
                    <a:pt x="640702" y="2796883"/>
                  </a:lnTo>
                  <a:lnTo>
                    <a:pt x="685215" y="2807868"/>
                  </a:lnTo>
                  <a:lnTo>
                    <a:pt x="730592" y="2816517"/>
                  </a:lnTo>
                  <a:lnTo>
                    <a:pt x="776782" y="2822778"/>
                  </a:lnTo>
                  <a:lnTo>
                    <a:pt x="791641" y="2823984"/>
                  </a:lnTo>
                  <a:lnTo>
                    <a:pt x="791641" y="7772"/>
                  </a:lnTo>
                  <a:lnTo>
                    <a:pt x="730592" y="15240"/>
                  </a:lnTo>
                  <a:lnTo>
                    <a:pt x="685215" y="23888"/>
                  </a:lnTo>
                  <a:lnTo>
                    <a:pt x="640702" y="34874"/>
                  </a:lnTo>
                  <a:lnTo>
                    <a:pt x="597128" y="48107"/>
                  </a:lnTo>
                  <a:lnTo>
                    <a:pt x="554558" y="63538"/>
                  </a:lnTo>
                  <a:lnTo>
                    <a:pt x="513041" y="81089"/>
                  </a:lnTo>
                  <a:lnTo>
                    <a:pt x="472668" y="100698"/>
                  </a:lnTo>
                  <a:lnTo>
                    <a:pt x="433501" y="122313"/>
                  </a:lnTo>
                  <a:lnTo>
                    <a:pt x="395592" y="145846"/>
                  </a:lnTo>
                  <a:lnTo>
                    <a:pt x="359016" y="171234"/>
                  </a:lnTo>
                  <a:lnTo>
                    <a:pt x="323837" y="198437"/>
                  </a:lnTo>
                  <a:lnTo>
                    <a:pt x="290131" y="227355"/>
                  </a:lnTo>
                  <a:lnTo>
                    <a:pt x="257949" y="257937"/>
                  </a:lnTo>
                  <a:lnTo>
                    <a:pt x="227355" y="290118"/>
                  </a:lnTo>
                  <a:lnTo>
                    <a:pt x="198437" y="323824"/>
                  </a:lnTo>
                  <a:lnTo>
                    <a:pt x="171246" y="359003"/>
                  </a:lnTo>
                  <a:lnTo>
                    <a:pt x="145846" y="395579"/>
                  </a:lnTo>
                  <a:lnTo>
                    <a:pt x="122313" y="433489"/>
                  </a:lnTo>
                  <a:lnTo>
                    <a:pt x="100711" y="472655"/>
                  </a:lnTo>
                  <a:lnTo>
                    <a:pt x="81089" y="513029"/>
                  </a:lnTo>
                  <a:lnTo>
                    <a:pt x="63538" y="554545"/>
                  </a:lnTo>
                  <a:lnTo>
                    <a:pt x="48107" y="597115"/>
                  </a:lnTo>
                  <a:lnTo>
                    <a:pt x="34874" y="640689"/>
                  </a:lnTo>
                  <a:lnTo>
                    <a:pt x="23888" y="685203"/>
                  </a:lnTo>
                  <a:lnTo>
                    <a:pt x="15240" y="730580"/>
                  </a:lnTo>
                  <a:lnTo>
                    <a:pt x="8978" y="776770"/>
                  </a:lnTo>
                  <a:lnTo>
                    <a:pt x="7759" y="791794"/>
                  </a:lnTo>
                  <a:lnTo>
                    <a:pt x="7759" y="136334"/>
                  </a:lnTo>
                  <a:lnTo>
                    <a:pt x="17881" y="86334"/>
                  </a:lnTo>
                  <a:lnTo>
                    <a:pt x="45466" y="45466"/>
                  </a:lnTo>
                  <a:lnTo>
                    <a:pt x="86347" y="17881"/>
                  </a:lnTo>
                  <a:lnTo>
                    <a:pt x="136334" y="7759"/>
                  </a:lnTo>
                  <a:lnTo>
                    <a:pt x="791794" y="7759"/>
                  </a:lnTo>
                  <a:lnTo>
                    <a:pt x="791794" y="0"/>
                  </a:lnTo>
                  <a:lnTo>
                    <a:pt x="136334" y="0"/>
                  </a:lnTo>
                  <a:lnTo>
                    <a:pt x="93294" y="6959"/>
                  </a:lnTo>
                  <a:lnTo>
                    <a:pt x="55880" y="26339"/>
                  </a:lnTo>
                  <a:lnTo>
                    <a:pt x="26339" y="55867"/>
                  </a:lnTo>
                  <a:lnTo>
                    <a:pt x="6972" y="93294"/>
                  </a:lnTo>
                  <a:lnTo>
                    <a:pt x="0" y="136334"/>
                  </a:lnTo>
                  <a:lnTo>
                    <a:pt x="0" y="2695410"/>
                  </a:lnTo>
                  <a:lnTo>
                    <a:pt x="6972" y="2738450"/>
                  </a:lnTo>
                  <a:lnTo>
                    <a:pt x="26339" y="2775877"/>
                  </a:lnTo>
                  <a:lnTo>
                    <a:pt x="55880" y="2805404"/>
                  </a:lnTo>
                  <a:lnTo>
                    <a:pt x="93294" y="2824784"/>
                  </a:lnTo>
                  <a:lnTo>
                    <a:pt x="136334" y="2831744"/>
                  </a:lnTo>
                  <a:lnTo>
                    <a:pt x="4007294" y="2831744"/>
                  </a:lnTo>
                  <a:lnTo>
                    <a:pt x="4050347" y="2824784"/>
                  </a:lnTo>
                  <a:lnTo>
                    <a:pt x="4051884" y="2823984"/>
                  </a:lnTo>
                  <a:lnTo>
                    <a:pt x="4087774" y="2805404"/>
                  </a:lnTo>
                  <a:lnTo>
                    <a:pt x="4117302" y="2775877"/>
                  </a:lnTo>
                  <a:lnTo>
                    <a:pt x="4136669" y="2738450"/>
                  </a:lnTo>
                  <a:lnTo>
                    <a:pt x="4143629" y="2695410"/>
                  </a:lnTo>
                  <a:lnTo>
                    <a:pt x="4143629" y="136334"/>
                  </a:lnTo>
                  <a:close/>
                </a:path>
              </a:pathLst>
            </a:custGeom>
            <a:solidFill>
              <a:srgbClr val="1D1D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130414" y="6745002"/>
              <a:ext cx="4121785" cy="2809875"/>
            </a:xfrm>
            <a:custGeom>
              <a:avLst/>
              <a:gdLst/>
              <a:ahLst/>
              <a:cxnLst/>
              <a:rect l="l" t="t" r="r" b="b"/>
              <a:pathLst>
                <a:path w="4121785" h="2809875">
                  <a:moveTo>
                    <a:pt x="3996778" y="0"/>
                  </a:moveTo>
                  <a:lnTo>
                    <a:pt x="124701" y="0"/>
                  </a:lnTo>
                  <a:lnTo>
                    <a:pt x="76209" y="9813"/>
                  </a:lnTo>
                  <a:lnTo>
                    <a:pt x="36566" y="36560"/>
                  </a:lnTo>
                  <a:lnTo>
                    <a:pt x="9815" y="76198"/>
                  </a:lnTo>
                  <a:lnTo>
                    <a:pt x="0" y="124688"/>
                  </a:lnTo>
                  <a:lnTo>
                    <a:pt x="0" y="2684881"/>
                  </a:lnTo>
                  <a:lnTo>
                    <a:pt x="9815" y="2733371"/>
                  </a:lnTo>
                  <a:lnTo>
                    <a:pt x="36566" y="2773010"/>
                  </a:lnTo>
                  <a:lnTo>
                    <a:pt x="76209" y="2799756"/>
                  </a:lnTo>
                  <a:lnTo>
                    <a:pt x="124701" y="2809570"/>
                  </a:lnTo>
                  <a:lnTo>
                    <a:pt x="3996778" y="2809570"/>
                  </a:lnTo>
                  <a:lnTo>
                    <a:pt x="4015918" y="2805696"/>
                  </a:lnTo>
                  <a:lnTo>
                    <a:pt x="124701" y="2805696"/>
                  </a:lnTo>
                  <a:lnTo>
                    <a:pt x="77716" y="2796186"/>
                  </a:lnTo>
                  <a:lnTo>
                    <a:pt x="39309" y="2770268"/>
                  </a:lnTo>
                  <a:lnTo>
                    <a:pt x="13394" y="2731860"/>
                  </a:lnTo>
                  <a:lnTo>
                    <a:pt x="3886" y="2684881"/>
                  </a:lnTo>
                  <a:lnTo>
                    <a:pt x="3886" y="124688"/>
                  </a:lnTo>
                  <a:lnTo>
                    <a:pt x="13394" y="77709"/>
                  </a:lnTo>
                  <a:lnTo>
                    <a:pt x="39309" y="39301"/>
                  </a:lnTo>
                  <a:lnTo>
                    <a:pt x="77716" y="13383"/>
                  </a:lnTo>
                  <a:lnTo>
                    <a:pt x="124701" y="3873"/>
                  </a:lnTo>
                  <a:lnTo>
                    <a:pt x="4015918" y="3873"/>
                  </a:lnTo>
                  <a:lnTo>
                    <a:pt x="3996778" y="0"/>
                  </a:lnTo>
                  <a:close/>
                </a:path>
                <a:path w="4121785" h="2809875">
                  <a:moveTo>
                    <a:pt x="4015918" y="3873"/>
                  </a:moveTo>
                  <a:lnTo>
                    <a:pt x="3996778" y="3873"/>
                  </a:lnTo>
                  <a:lnTo>
                    <a:pt x="4043757" y="13383"/>
                  </a:lnTo>
                  <a:lnTo>
                    <a:pt x="4082165" y="39301"/>
                  </a:lnTo>
                  <a:lnTo>
                    <a:pt x="4108083" y="77709"/>
                  </a:lnTo>
                  <a:lnTo>
                    <a:pt x="4117594" y="124688"/>
                  </a:lnTo>
                  <a:lnTo>
                    <a:pt x="4117594" y="2684881"/>
                  </a:lnTo>
                  <a:lnTo>
                    <a:pt x="4108083" y="2731860"/>
                  </a:lnTo>
                  <a:lnTo>
                    <a:pt x="4082165" y="2770268"/>
                  </a:lnTo>
                  <a:lnTo>
                    <a:pt x="4043757" y="2796186"/>
                  </a:lnTo>
                  <a:lnTo>
                    <a:pt x="3996778" y="2805696"/>
                  </a:lnTo>
                  <a:lnTo>
                    <a:pt x="4015918" y="2805696"/>
                  </a:lnTo>
                  <a:lnTo>
                    <a:pt x="4045268" y="2799756"/>
                  </a:lnTo>
                  <a:lnTo>
                    <a:pt x="4084907" y="2773010"/>
                  </a:lnTo>
                  <a:lnTo>
                    <a:pt x="4111653" y="2733371"/>
                  </a:lnTo>
                  <a:lnTo>
                    <a:pt x="4121467" y="2684881"/>
                  </a:lnTo>
                  <a:lnTo>
                    <a:pt x="4121467" y="124688"/>
                  </a:lnTo>
                  <a:lnTo>
                    <a:pt x="4111653" y="76198"/>
                  </a:lnTo>
                  <a:lnTo>
                    <a:pt x="4084907" y="36560"/>
                  </a:lnTo>
                  <a:lnTo>
                    <a:pt x="4045268" y="9813"/>
                  </a:lnTo>
                  <a:lnTo>
                    <a:pt x="4015918" y="38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132357" y="6746930"/>
              <a:ext cx="4117975" cy="2729230"/>
            </a:xfrm>
            <a:custGeom>
              <a:avLst/>
              <a:gdLst/>
              <a:ahLst/>
              <a:cxnLst/>
              <a:rect l="l" t="t" r="r" b="b"/>
              <a:pathLst>
                <a:path w="4117974" h="2729229">
                  <a:moveTo>
                    <a:pt x="4001846" y="0"/>
                  </a:moveTo>
                  <a:lnTo>
                    <a:pt x="115735" y="0"/>
                  </a:lnTo>
                  <a:lnTo>
                    <a:pt x="70728" y="9369"/>
                  </a:lnTo>
                  <a:lnTo>
                    <a:pt x="33935" y="34905"/>
                  </a:lnTo>
                  <a:lnTo>
                    <a:pt x="9109" y="72748"/>
                  </a:lnTo>
                  <a:lnTo>
                    <a:pt x="0" y="119037"/>
                  </a:lnTo>
                  <a:lnTo>
                    <a:pt x="0" y="2728937"/>
                  </a:lnTo>
                  <a:lnTo>
                    <a:pt x="4117594" y="2728937"/>
                  </a:lnTo>
                  <a:lnTo>
                    <a:pt x="4117594" y="119037"/>
                  </a:lnTo>
                  <a:lnTo>
                    <a:pt x="4108484" y="72748"/>
                  </a:lnTo>
                  <a:lnTo>
                    <a:pt x="4083656" y="34905"/>
                  </a:lnTo>
                  <a:lnTo>
                    <a:pt x="4046860" y="9369"/>
                  </a:lnTo>
                  <a:lnTo>
                    <a:pt x="4001846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35935" y="9475622"/>
              <a:ext cx="4924056" cy="78625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2635943" y="9475385"/>
              <a:ext cx="4924425" cy="635"/>
            </a:xfrm>
            <a:custGeom>
              <a:avLst/>
              <a:gdLst/>
              <a:ahLst/>
              <a:cxnLst/>
              <a:rect l="l" t="t" r="r" b="b"/>
              <a:pathLst>
                <a:path w="4924424" h="634">
                  <a:moveTo>
                    <a:pt x="4924061" y="0"/>
                  </a:moveTo>
                  <a:lnTo>
                    <a:pt x="0" y="0"/>
                  </a:lnTo>
                  <a:lnTo>
                    <a:pt x="0" y="482"/>
                  </a:lnTo>
                  <a:lnTo>
                    <a:pt x="4924061" y="482"/>
                  </a:lnTo>
                  <a:lnTo>
                    <a:pt x="4924061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210953" y="6746950"/>
              <a:ext cx="4039235" cy="2653665"/>
            </a:xfrm>
            <a:custGeom>
              <a:avLst/>
              <a:gdLst/>
              <a:ahLst/>
              <a:cxnLst/>
              <a:rect l="l" t="t" r="r" b="b"/>
              <a:pathLst>
                <a:path w="4039235" h="2653665">
                  <a:moveTo>
                    <a:pt x="4038993" y="115735"/>
                  </a:moveTo>
                  <a:lnTo>
                    <a:pt x="4029875" y="70726"/>
                  </a:lnTo>
                  <a:lnTo>
                    <a:pt x="4005046" y="33934"/>
                  </a:lnTo>
                  <a:lnTo>
                    <a:pt x="3968254" y="9105"/>
                  </a:lnTo>
                  <a:lnTo>
                    <a:pt x="3923258" y="0"/>
                  </a:lnTo>
                  <a:lnTo>
                    <a:pt x="2762021" y="0"/>
                  </a:lnTo>
                  <a:lnTo>
                    <a:pt x="2722105" y="139700"/>
                  </a:lnTo>
                  <a:lnTo>
                    <a:pt x="0" y="139700"/>
                  </a:lnTo>
                  <a:lnTo>
                    <a:pt x="0" y="2567724"/>
                  </a:lnTo>
                  <a:lnTo>
                    <a:pt x="2028380" y="2567724"/>
                  </a:lnTo>
                  <a:lnTo>
                    <a:pt x="2003907" y="2653398"/>
                  </a:lnTo>
                  <a:lnTo>
                    <a:pt x="4038993" y="2653398"/>
                  </a:lnTo>
                  <a:lnTo>
                    <a:pt x="4038993" y="1157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35935" y="9554248"/>
              <a:ext cx="4924069" cy="209334"/>
            </a:xfrm>
            <a:prstGeom prst="rect">
              <a:avLst/>
            </a:prstGeom>
          </p:spPr>
        </p:pic>
      </p:grpSp>
      <p:pic>
        <p:nvPicPr>
          <p:cNvPr id="13" name="object 13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04227" y="6149784"/>
            <a:ext cx="1331760" cy="374116"/>
          </a:xfrm>
          <a:prstGeom prst="rect">
            <a:avLst/>
          </a:prstGeom>
        </p:spPr>
      </p:pic>
      <p:sp>
        <p:nvSpPr>
          <p:cNvPr id="14" name="object 14" descr=""/>
          <p:cNvSpPr/>
          <p:nvPr/>
        </p:nvSpPr>
        <p:spPr>
          <a:xfrm>
            <a:off x="544194" y="1814372"/>
            <a:ext cx="1640205" cy="3275329"/>
          </a:xfrm>
          <a:custGeom>
            <a:avLst/>
            <a:gdLst/>
            <a:ahLst/>
            <a:cxnLst/>
            <a:rect l="l" t="t" r="r" b="b"/>
            <a:pathLst>
              <a:path w="1640205" h="3275329">
                <a:moveTo>
                  <a:pt x="1639976" y="3274910"/>
                </a:moveTo>
                <a:lnTo>
                  <a:pt x="0" y="3274910"/>
                </a:lnTo>
                <a:lnTo>
                  <a:pt x="0" y="0"/>
                </a:lnTo>
                <a:lnTo>
                  <a:pt x="1639976" y="0"/>
                </a:lnTo>
                <a:lnTo>
                  <a:pt x="1639976" y="3274910"/>
                </a:lnTo>
                <a:close/>
              </a:path>
            </a:pathLst>
          </a:custGeom>
          <a:ln w="63500">
            <a:solidFill>
              <a:srgbClr val="13E4E1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5" name="object 15" descr=""/>
          <p:cNvGrpSpPr/>
          <p:nvPr/>
        </p:nvGrpSpPr>
        <p:grpSpPr>
          <a:xfrm>
            <a:off x="2184172" y="1814372"/>
            <a:ext cx="3082925" cy="3275329"/>
            <a:chOff x="2184172" y="1814372"/>
            <a:chExt cx="3082925" cy="3275329"/>
          </a:xfrm>
        </p:grpSpPr>
        <p:pic>
          <p:nvPicPr>
            <p:cNvPr id="16" name="object 1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07703" y="1814372"/>
              <a:ext cx="1145184" cy="3274910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3026524" y="2761525"/>
              <a:ext cx="713740" cy="861060"/>
            </a:xfrm>
            <a:custGeom>
              <a:avLst/>
              <a:gdLst/>
              <a:ahLst/>
              <a:cxnLst/>
              <a:rect l="l" t="t" r="r" b="b"/>
              <a:pathLst>
                <a:path w="713739" h="861060">
                  <a:moveTo>
                    <a:pt x="196215" y="748919"/>
                  </a:moveTo>
                  <a:lnTo>
                    <a:pt x="99644" y="748919"/>
                  </a:lnTo>
                  <a:lnTo>
                    <a:pt x="99644" y="784263"/>
                  </a:lnTo>
                  <a:lnTo>
                    <a:pt x="149174" y="784263"/>
                  </a:lnTo>
                  <a:lnTo>
                    <a:pt x="144729" y="800379"/>
                  </a:lnTo>
                  <a:lnTo>
                    <a:pt x="134708" y="812761"/>
                  </a:lnTo>
                  <a:lnTo>
                    <a:pt x="119672" y="820699"/>
                  </a:lnTo>
                  <a:lnTo>
                    <a:pt x="100190" y="823506"/>
                  </a:lnTo>
                  <a:lnTo>
                    <a:pt x="78701" y="820140"/>
                  </a:lnTo>
                  <a:lnTo>
                    <a:pt x="62103" y="810183"/>
                  </a:lnTo>
                  <a:lnTo>
                    <a:pt x="51384" y="793800"/>
                  </a:lnTo>
                  <a:lnTo>
                    <a:pt x="47586" y="771182"/>
                  </a:lnTo>
                  <a:lnTo>
                    <a:pt x="47586" y="743902"/>
                  </a:lnTo>
                  <a:lnTo>
                    <a:pt x="50965" y="722630"/>
                  </a:lnTo>
                  <a:lnTo>
                    <a:pt x="60807" y="706196"/>
                  </a:lnTo>
                  <a:lnTo>
                    <a:pt x="76708" y="695604"/>
                  </a:lnTo>
                  <a:lnTo>
                    <a:pt x="98247" y="691857"/>
                  </a:lnTo>
                  <a:lnTo>
                    <a:pt x="114249" y="693877"/>
                  </a:lnTo>
                  <a:lnTo>
                    <a:pt x="127292" y="699617"/>
                  </a:lnTo>
                  <a:lnTo>
                    <a:pt x="136956" y="708647"/>
                  </a:lnTo>
                  <a:lnTo>
                    <a:pt x="142773" y="720521"/>
                  </a:lnTo>
                  <a:lnTo>
                    <a:pt x="189534" y="720521"/>
                  </a:lnTo>
                  <a:lnTo>
                    <a:pt x="180060" y="692772"/>
                  </a:lnTo>
                  <a:lnTo>
                    <a:pt x="160667" y="671334"/>
                  </a:lnTo>
                  <a:lnTo>
                    <a:pt x="133019" y="657517"/>
                  </a:lnTo>
                  <a:lnTo>
                    <a:pt x="98806" y="652614"/>
                  </a:lnTo>
                  <a:lnTo>
                    <a:pt x="58470" y="659739"/>
                  </a:lnTo>
                  <a:lnTo>
                    <a:pt x="27279" y="680415"/>
                  </a:lnTo>
                  <a:lnTo>
                    <a:pt x="7137" y="713562"/>
                  </a:lnTo>
                  <a:lnTo>
                    <a:pt x="0" y="758101"/>
                  </a:lnTo>
                  <a:lnTo>
                    <a:pt x="6680" y="800925"/>
                  </a:lnTo>
                  <a:lnTo>
                    <a:pt x="26060" y="833247"/>
                  </a:lnTo>
                  <a:lnTo>
                    <a:pt x="57188" y="853681"/>
                  </a:lnTo>
                  <a:lnTo>
                    <a:pt x="99085" y="860806"/>
                  </a:lnTo>
                  <a:lnTo>
                    <a:pt x="138569" y="854735"/>
                  </a:lnTo>
                  <a:lnTo>
                    <a:pt x="169252" y="836841"/>
                  </a:lnTo>
                  <a:lnTo>
                    <a:pt x="189141" y="807618"/>
                  </a:lnTo>
                  <a:lnTo>
                    <a:pt x="196215" y="767562"/>
                  </a:lnTo>
                  <a:lnTo>
                    <a:pt x="196215" y="748919"/>
                  </a:lnTo>
                  <a:close/>
                </a:path>
                <a:path w="713739" h="861060">
                  <a:moveTo>
                    <a:pt x="251726" y="708837"/>
                  </a:moveTo>
                  <a:lnTo>
                    <a:pt x="209423" y="708837"/>
                  </a:lnTo>
                  <a:lnTo>
                    <a:pt x="209423" y="858012"/>
                  </a:lnTo>
                  <a:lnTo>
                    <a:pt x="251726" y="858012"/>
                  </a:lnTo>
                  <a:lnTo>
                    <a:pt x="251726" y="708837"/>
                  </a:lnTo>
                  <a:close/>
                </a:path>
                <a:path w="713739" h="861060">
                  <a:moveTo>
                    <a:pt x="251726" y="650951"/>
                  </a:moveTo>
                  <a:lnTo>
                    <a:pt x="209423" y="650951"/>
                  </a:lnTo>
                  <a:lnTo>
                    <a:pt x="209423" y="692416"/>
                  </a:lnTo>
                  <a:lnTo>
                    <a:pt x="251726" y="692416"/>
                  </a:lnTo>
                  <a:lnTo>
                    <a:pt x="251726" y="650951"/>
                  </a:lnTo>
                  <a:close/>
                </a:path>
                <a:path w="713739" h="861060">
                  <a:moveTo>
                    <a:pt x="366496" y="708837"/>
                  </a:moveTo>
                  <a:lnTo>
                    <a:pt x="336994" y="708837"/>
                  </a:lnTo>
                  <a:lnTo>
                    <a:pt x="336994" y="662089"/>
                  </a:lnTo>
                  <a:lnTo>
                    <a:pt x="294690" y="662089"/>
                  </a:lnTo>
                  <a:lnTo>
                    <a:pt x="294690" y="708837"/>
                  </a:lnTo>
                  <a:lnTo>
                    <a:pt x="268249" y="708837"/>
                  </a:lnTo>
                  <a:lnTo>
                    <a:pt x="268249" y="743077"/>
                  </a:lnTo>
                  <a:lnTo>
                    <a:pt x="294690" y="743077"/>
                  </a:lnTo>
                  <a:lnTo>
                    <a:pt x="294690" y="825182"/>
                  </a:lnTo>
                  <a:lnTo>
                    <a:pt x="296379" y="838644"/>
                  </a:lnTo>
                  <a:lnTo>
                    <a:pt x="301993" y="849007"/>
                  </a:lnTo>
                  <a:lnTo>
                    <a:pt x="312293" y="855662"/>
                  </a:lnTo>
                  <a:lnTo>
                    <a:pt x="328091" y="858024"/>
                  </a:lnTo>
                  <a:lnTo>
                    <a:pt x="366496" y="858024"/>
                  </a:lnTo>
                  <a:lnTo>
                    <a:pt x="366496" y="824623"/>
                  </a:lnTo>
                  <a:lnTo>
                    <a:pt x="336994" y="824623"/>
                  </a:lnTo>
                  <a:lnTo>
                    <a:pt x="336994" y="743077"/>
                  </a:lnTo>
                  <a:lnTo>
                    <a:pt x="366496" y="743077"/>
                  </a:lnTo>
                  <a:lnTo>
                    <a:pt x="366496" y="708837"/>
                  </a:lnTo>
                  <a:close/>
                </a:path>
                <a:path w="713739" h="861060">
                  <a:moveTo>
                    <a:pt x="419341" y="270891"/>
                  </a:moveTo>
                  <a:lnTo>
                    <a:pt x="417664" y="262648"/>
                  </a:lnTo>
                  <a:lnTo>
                    <a:pt x="413131" y="255905"/>
                  </a:lnTo>
                  <a:lnTo>
                    <a:pt x="406387" y="251371"/>
                  </a:lnTo>
                  <a:lnTo>
                    <a:pt x="398145" y="249707"/>
                  </a:lnTo>
                  <a:lnTo>
                    <a:pt x="389890" y="251371"/>
                  </a:lnTo>
                  <a:lnTo>
                    <a:pt x="383159" y="255905"/>
                  </a:lnTo>
                  <a:lnTo>
                    <a:pt x="378625" y="262648"/>
                  </a:lnTo>
                  <a:lnTo>
                    <a:pt x="376961" y="270891"/>
                  </a:lnTo>
                  <a:lnTo>
                    <a:pt x="376961" y="309943"/>
                  </a:lnTo>
                  <a:lnTo>
                    <a:pt x="378625" y="318185"/>
                  </a:lnTo>
                  <a:lnTo>
                    <a:pt x="383159" y="324916"/>
                  </a:lnTo>
                  <a:lnTo>
                    <a:pt x="389890" y="329463"/>
                  </a:lnTo>
                  <a:lnTo>
                    <a:pt x="398145" y="331127"/>
                  </a:lnTo>
                  <a:lnTo>
                    <a:pt x="406387" y="329463"/>
                  </a:lnTo>
                  <a:lnTo>
                    <a:pt x="413131" y="324916"/>
                  </a:lnTo>
                  <a:lnTo>
                    <a:pt x="417664" y="318185"/>
                  </a:lnTo>
                  <a:lnTo>
                    <a:pt x="419341" y="309943"/>
                  </a:lnTo>
                  <a:lnTo>
                    <a:pt x="419341" y="270891"/>
                  </a:lnTo>
                  <a:close/>
                </a:path>
                <a:path w="713739" h="861060">
                  <a:moveTo>
                    <a:pt x="527888" y="270891"/>
                  </a:moveTo>
                  <a:lnTo>
                    <a:pt x="526224" y="262636"/>
                  </a:lnTo>
                  <a:lnTo>
                    <a:pt x="521690" y="255905"/>
                  </a:lnTo>
                  <a:lnTo>
                    <a:pt x="514946" y="251371"/>
                  </a:lnTo>
                  <a:lnTo>
                    <a:pt x="506704" y="249707"/>
                  </a:lnTo>
                  <a:lnTo>
                    <a:pt x="498462" y="251371"/>
                  </a:lnTo>
                  <a:lnTo>
                    <a:pt x="491731" y="255905"/>
                  </a:lnTo>
                  <a:lnTo>
                    <a:pt x="487184" y="262636"/>
                  </a:lnTo>
                  <a:lnTo>
                    <a:pt x="485521" y="270891"/>
                  </a:lnTo>
                  <a:lnTo>
                    <a:pt x="485521" y="309943"/>
                  </a:lnTo>
                  <a:lnTo>
                    <a:pt x="487184" y="318185"/>
                  </a:lnTo>
                  <a:lnTo>
                    <a:pt x="491731" y="324916"/>
                  </a:lnTo>
                  <a:lnTo>
                    <a:pt x="498462" y="329450"/>
                  </a:lnTo>
                  <a:lnTo>
                    <a:pt x="506704" y="331127"/>
                  </a:lnTo>
                  <a:lnTo>
                    <a:pt x="514946" y="329450"/>
                  </a:lnTo>
                  <a:lnTo>
                    <a:pt x="521690" y="324916"/>
                  </a:lnTo>
                  <a:lnTo>
                    <a:pt x="526224" y="318185"/>
                  </a:lnTo>
                  <a:lnTo>
                    <a:pt x="527888" y="309943"/>
                  </a:lnTo>
                  <a:lnTo>
                    <a:pt x="527888" y="270891"/>
                  </a:lnTo>
                  <a:close/>
                </a:path>
                <a:path w="713739" h="861060">
                  <a:moveTo>
                    <a:pt x="567067" y="654824"/>
                  </a:moveTo>
                  <a:lnTo>
                    <a:pt x="521970" y="654824"/>
                  </a:lnTo>
                  <a:lnTo>
                    <a:pt x="521970" y="737374"/>
                  </a:lnTo>
                  <a:lnTo>
                    <a:pt x="430403" y="737374"/>
                  </a:lnTo>
                  <a:lnTo>
                    <a:pt x="430403" y="654824"/>
                  </a:lnTo>
                  <a:lnTo>
                    <a:pt x="385318" y="654824"/>
                  </a:lnTo>
                  <a:lnTo>
                    <a:pt x="385318" y="737374"/>
                  </a:lnTo>
                  <a:lnTo>
                    <a:pt x="385318" y="772934"/>
                  </a:lnTo>
                  <a:lnTo>
                    <a:pt x="385318" y="858024"/>
                  </a:lnTo>
                  <a:lnTo>
                    <a:pt x="430403" y="858024"/>
                  </a:lnTo>
                  <a:lnTo>
                    <a:pt x="430403" y="772934"/>
                  </a:lnTo>
                  <a:lnTo>
                    <a:pt x="521970" y="772934"/>
                  </a:lnTo>
                  <a:lnTo>
                    <a:pt x="521970" y="858024"/>
                  </a:lnTo>
                  <a:lnTo>
                    <a:pt x="567067" y="858024"/>
                  </a:lnTo>
                  <a:lnTo>
                    <a:pt x="567067" y="772934"/>
                  </a:lnTo>
                  <a:lnTo>
                    <a:pt x="567067" y="737374"/>
                  </a:lnTo>
                  <a:lnTo>
                    <a:pt x="567067" y="654824"/>
                  </a:lnTo>
                  <a:close/>
                </a:path>
                <a:path w="713739" h="861060">
                  <a:moveTo>
                    <a:pt x="713511" y="243103"/>
                  </a:moveTo>
                  <a:lnTo>
                    <a:pt x="711060" y="235712"/>
                  </a:lnTo>
                  <a:lnTo>
                    <a:pt x="690651" y="208026"/>
                  </a:lnTo>
                  <a:lnTo>
                    <a:pt x="684707" y="202031"/>
                  </a:lnTo>
                  <a:lnTo>
                    <a:pt x="683577" y="200888"/>
                  </a:lnTo>
                  <a:lnTo>
                    <a:pt x="675271" y="196430"/>
                  </a:lnTo>
                  <a:lnTo>
                    <a:pt x="666013" y="194119"/>
                  </a:lnTo>
                  <a:lnTo>
                    <a:pt x="656094" y="193471"/>
                  </a:lnTo>
                  <a:lnTo>
                    <a:pt x="655205" y="186626"/>
                  </a:lnTo>
                  <a:lnTo>
                    <a:pt x="650824" y="153022"/>
                  </a:lnTo>
                  <a:lnTo>
                    <a:pt x="642099" y="118554"/>
                  </a:lnTo>
                  <a:lnTo>
                    <a:pt x="642035" y="118275"/>
                  </a:lnTo>
                  <a:lnTo>
                    <a:pt x="628815" y="88722"/>
                  </a:lnTo>
                  <a:lnTo>
                    <a:pt x="615810" y="71285"/>
                  </a:lnTo>
                  <a:lnTo>
                    <a:pt x="615810" y="280517"/>
                  </a:lnTo>
                  <a:lnTo>
                    <a:pt x="615734" y="336842"/>
                  </a:lnTo>
                  <a:lnTo>
                    <a:pt x="564819" y="370027"/>
                  </a:lnTo>
                  <a:lnTo>
                    <a:pt x="526186" y="381571"/>
                  </a:lnTo>
                  <a:lnTo>
                    <a:pt x="452983" y="390829"/>
                  </a:lnTo>
                  <a:lnTo>
                    <a:pt x="417055" y="388505"/>
                  </a:lnTo>
                  <a:lnTo>
                    <a:pt x="341071" y="370027"/>
                  </a:lnTo>
                  <a:lnTo>
                    <a:pt x="301218" y="353898"/>
                  </a:lnTo>
                  <a:lnTo>
                    <a:pt x="290195" y="344119"/>
                  </a:lnTo>
                  <a:lnTo>
                    <a:pt x="290283" y="324078"/>
                  </a:lnTo>
                  <a:lnTo>
                    <a:pt x="290385" y="308686"/>
                  </a:lnTo>
                  <a:lnTo>
                    <a:pt x="290436" y="299199"/>
                  </a:lnTo>
                  <a:lnTo>
                    <a:pt x="291122" y="243103"/>
                  </a:lnTo>
                  <a:lnTo>
                    <a:pt x="306336" y="205193"/>
                  </a:lnTo>
                  <a:lnTo>
                    <a:pt x="314502" y="202031"/>
                  </a:lnTo>
                  <a:lnTo>
                    <a:pt x="323824" y="206794"/>
                  </a:lnTo>
                  <a:lnTo>
                    <a:pt x="333844" y="210007"/>
                  </a:lnTo>
                  <a:lnTo>
                    <a:pt x="344233" y="211823"/>
                  </a:lnTo>
                  <a:lnTo>
                    <a:pt x="354698" y="212394"/>
                  </a:lnTo>
                  <a:lnTo>
                    <a:pt x="367855" y="211493"/>
                  </a:lnTo>
                  <a:lnTo>
                    <a:pt x="384162" y="207784"/>
                  </a:lnTo>
                  <a:lnTo>
                    <a:pt x="397014" y="202031"/>
                  </a:lnTo>
                  <a:lnTo>
                    <a:pt x="401993" y="199796"/>
                  </a:lnTo>
                  <a:lnTo>
                    <a:pt x="418973" y="186626"/>
                  </a:lnTo>
                  <a:lnTo>
                    <a:pt x="419696" y="186067"/>
                  </a:lnTo>
                  <a:lnTo>
                    <a:pt x="423684" y="181190"/>
                  </a:lnTo>
                  <a:lnTo>
                    <a:pt x="427050" y="175310"/>
                  </a:lnTo>
                  <a:lnTo>
                    <a:pt x="429831" y="168643"/>
                  </a:lnTo>
                  <a:lnTo>
                    <a:pt x="432079" y="161391"/>
                  </a:lnTo>
                  <a:lnTo>
                    <a:pt x="439267" y="160680"/>
                  </a:lnTo>
                  <a:lnTo>
                    <a:pt x="438924" y="160680"/>
                  </a:lnTo>
                  <a:lnTo>
                    <a:pt x="446062" y="160312"/>
                  </a:lnTo>
                  <a:lnTo>
                    <a:pt x="459955" y="160312"/>
                  </a:lnTo>
                  <a:lnTo>
                    <a:pt x="466902" y="160680"/>
                  </a:lnTo>
                  <a:lnTo>
                    <a:pt x="473837" y="161391"/>
                  </a:lnTo>
                  <a:lnTo>
                    <a:pt x="476084" y="168643"/>
                  </a:lnTo>
                  <a:lnTo>
                    <a:pt x="478853" y="175310"/>
                  </a:lnTo>
                  <a:lnTo>
                    <a:pt x="521754" y="207784"/>
                  </a:lnTo>
                  <a:lnTo>
                    <a:pt x="551218" y="212394"/>
                  </a:lnTo>
                  <a:lnTo>
                    <a:pt x="561568" y="211823"/>
                  </a:lnTo>
                  <a:lnTo>
                    <a:pt x="571957" y="210007"/>
                  </a:lnTo>
                  <a:lnTo>
                    <a:pt x="581990" y="206794"/>
                  </a:lnTo>
                  <a:lnTo>
                    <a:pt x="591375" y="202031"/>
                  </a:lnTo>
                  <a:lnTo>
                    <a:pt x="599579" y="205193"/>
                  </a:lnTo>
                  <a:lnTo>
                    <a:pt x="606717" y="209562"/>
                  </a:lnTo>
                  <a:lnTo>
                    <a:pt x="611847" y="215709"/>
                  </a:lnTo>
                  <a:lnTo>
                    <a:pt x="614057" y="224078"/>
                  </a:lnTo>
                  <a:lnTo>
                    <a:pt x="615111" y="250786"/>
                  </a:lnTo>
                  <a:lnTo>
                    <a:pt x="615175" y="252361"/>
                  </a:lnTo>
                  <a:lnTo>
                    <a:pt x="615810" y="280517"/>
                  </a:lnTo>
                  <a:lnTo>
                    <a:pt x="615810" y="71285"/>
                  </a:lnTo>
                  <a:lnTo>
                    <a:pt x="614248" y="69202"/>
                  </a:lnTo>
                  <a:lnTo>
                    <a:pt x="614248" y="128930"/>
                  </a:lnTo>
                  <a:lnTo>
                    <a:pt x="611416" y="155295"/>
                  </a:lnTo>
                  <a:lnTo>
                    <a:pt x="573849" y="185572"/>
                  </a:lnTo>
                  <a:lnTo>
                    <a:pt x="560755" y="186626"/>
                  </a:lnTo>
                  <a:lnTo>
                    <a:pt x="548436" y="185826"/>
                  </a:lnTo>
                  <a:lnTo>
                    <a:pt x="533069" y="182435"/>
                  </a:lnTo>
                  <a:lnTo>
                    <a:pt x="516242" y="174942"/>
                  </a:lnTo>
                  <a:lnTo>
                    <a:pt x="499529" y="161874"/>
                  </a:lnTo>
                  <a:lnTo>
                    <a:pt x="498449" y="160312"/>
                  </a:lnTo>
                  <a:lnTo>
                    <a:pt x="493153" y="152679"/>
                  </a:lnTo>
                  <a:lnTo>
                    <a:pt x="488416" y="139611"/>
                  </a:lnTo>
                  <a:lnTo>
                    <a:pt x="487718" y="135813"/>
                  </a:lnTo>
                  <a:lnTo>
                    <a:pt x="485559" y="123901"/>
                  </a:lnTo>
                  <a:lnTo>
                    <a:pt x="485203" y="114973"/>
                  </a:lnTo>
                  <a:lnTo>
                    <a:pt x="485152" y="113995"/>
                  </a:lnTo>
                  <a:lnTo>
                    <a:pt x="493204" y="72898"/>
                  </a:lnTo>
                  <a:lnTo>
                    <a:pt x="532168" y="57150"/>
                  </a:lnTo>
                  <a:lnTo>
                    <a:pt x="547725" y="57658"/>
                  </a:lnTo>
                  <a:lnTo>
                    <a:pt x="590511" y="70612"/>
                  </a:lnTo>
                  <a:lnTo>
                    <a:pt x="614248" y="128930"/>
                  </a:lnTo>
                  <a:lnTo>
                    <a:pt x="614248" y="69202"/>
                  </a:lnTo>
                  <a:lnTo>
                    <a:pt x="566813" y="29413"/>
                  </a:lnTo>
                  <a:lnTo>
                    <a:pt x="522325" y="10185"/>
                  </a:lnTo>
                  <a:lnTo>
                    <a:pt x="482473" y="1816"/>
                  </a:lnTo>
                  <a:lnTo>
                    <a:pt x="471195" y="1130"/>
                  </a:lnTo>
                  <a:lnTo>
                    <a:pt x="471195" y="114973"/>
                  </a:lnTo>
                  <a:lnTo>
                    <a:pt x="470598" y="118275"/>
                  </a:lnTo>
                  <a:lnTo>
                    <a:pt x="470547" y="118554"/>
                  </a:lnTo>
                  <a:lnTo>
                    <a:pt x="470217" y="122466"/>
                  </a:lnTo>
                  <a:lnTo>
                    <a:pt x="469887" y="126695"/>
                  </a:lnTo>
                  <a:lnTo>
                    <a:pt x="469887" y="132562"/>
                  </a:lnTo>
                  <a:lnTo>
                    <a:pt x="470154" y="135166"/>
                  </a:lnTo>
                  <a:lnTo>
                    <a:pt x="470217" y="135813"/>
                  </a:lnTo>
                  <a:lnTo>
                    <a:pt x="463702" y="135166"/>
                  </a:lnTo>
                  <a:lnTo>
                    <a:pt x="442214" y="135166"/>
                  </a:lnTo>
                  <a:lnTo>
                    <a:pt x="435698" y="135813"/>
                  </a:lnTo>
                  <a:lnTo>
                    <a:pt x="436016" y="132562"/>
                  </a:lnTo>
                  <a:lnTo>
                    <a:pt x="436016" y="126695"/>
                  </a:lnTo>
                  <a:lnTo>
                    <a:pt x="435368" y="118554"/>
                  </a:lnTo>
                  <a:lnTo>
                    <a:pt x="434721" y="114973"/>
                  </a:lnTo>
                  <a:lnTo>
                    <a:pt x="441553" y="114325"/>
                  </a:lnTo>
                  <a:lnTo>
                    <a:pt x="447738" y="113995"/>
                  </a:lnTo>
                  <a:lnTo>
                    <a:pt x="458165" y="113995"/>
                  </a:lnTo>
                  <a:lnTo>
                    <a:pt x="464350" y="114325"/>
                  </a:lnTo>
                  <a:lnTo>
                    <a:pt x="471195" y="114973"/>
                  </a:lnTo>
                  <a:lnTo>
                    <a:pt x="471195" y="1130"/>
                  </a:lnTo>
                  <a:lnTo>
                    <a:pt x="452958" y="0"/>
                  </a:lnTo>
                  <a:lnTo>
                    <a:pt x="423430" y="1816"/>
                  </a:lnTo>
                  <a:lnTo>
                    <a:pt x="421043" y="2324"/>
                  </a:lnTo>
                  <a:lnTo>
                    <a:pt x="421043" y="106832"/>
                  </a:lnTo>
                  <a:lnTo>
                    <a:pt x="420408" y="122466"/>
                  </a:lnTo>
                  <a:lnTo>
                    <a:pt x="406387" y="161874"/>
                  </a:lnTo>
                  <a:lnTo>
                    <a:pt x="372833" y="182435"/>
                  </a:lnTo>
                  <a:lnTo>
                    <a:pt x="345147" y="186626"/>
                  </a:lnTo>
                  <a:lnTo>
                    <a:pt x="332054" y="185572"/>
                  </a:lnTo>
                  <a:lnTo>
                    <a:pt x="294487" y="155295"/>
                  </a:lnTo>
                  <a:lnTo>
                    <a:pt x="291655" y="128930"/>
                  </a:lnTo>
                  <a:lnTo>
                    <a:pt x="295059" y="100571"/>
                  </a:lnTo>
                  <a:lnTo>
                    <a:pt x="327393" y="64693"/>
                  </a:lnTo>
                  <a:lnTo>
                    <a:pt x="373735" y="57150"/>
                  </a:lnTo>
                  <a:lnTo>
                    <a:pt x="387654" y="58508"/>
                  </a:lnTo>
                  <a:lnTo>
                    <a:pt x="419722" y="93599"/>
                  </a:lnTo>
                  <a:lnTo>
                    <a:pt x="421043" y="106832"/>
                  </a:lnTo>
                  <a:lnTo>
                    <a:pt x="421043" y="2324"/>
                  </a:lnTo>
                  <a:lnTo>
                    <a:pt x="383578" y="10185"/>
                  </a:lnTo>
                  <a:lnTo>
                    <a:pt x="339090" y="29413"/>
                  </a:lnTo>
                  <a:lnTo>
                    <a:pt x="295643" y="63842"/>
                  </a:lnTo>
                  <a:lnTo>
                    <a:pt x="263855" y="118275"/>
                  </a:lnTo>
                  <a:lnTo>
                    <a:pt x="255168" y="152679"/>
                  </a:lnTo>
                  <a:lnTo>
                    <a:pt x="255079" y="153022"/>
                  </a:lnTo>
                  <a:lnTo>
                    <a:pt x="249821" y="193471"/>
                  </a:lnTo>
                  <a:lnTo>
                    <a:pt x="239928" y="194119"/>
                  </a:lnTo>
                  <a:lnTo>
                    <a:pt x="230657" y="196430"/>
                  </a:lnTo>
                  <a:lnTo>
                    <a:pt x="199377" y="229489"/>
                  </a:lnTo>
                  <a:lnTo>
                    <a:pt x="192405" y="243103"/>
                  </a:lnTo>
                  <a:lnTo>
                    <a:pt x="192417" y="316725"/>
                  </a:lnTo>
                  <a:lnTo>
                    <a:pt x="238239" y="352729"/>
                  </a:lnTo>
                  <a:lnTo>
                    <a:pt x="283679" y="378053"/>
                  </a:lnTo>
                  <a:lnTo>
                    <a:pt x="336194" y="400761"/>
                  </a:lnTo>
                  <a:lnTo>
                    <a:pt x="393407" y="417118"/>
                  </a:lnTo>
                  <a:lnTo>
                    <a:pt x="452958" y="423405"/>
                  </a:lnTo>
                  <a:lnTo>
                    <a:pt x="506793" y="418579"/>
                  </a:lnTo>
                  <a:lnTo>
                    <a:pt x="559523" y="405155"/>
                  </a:lnTo>
                  <a:lnTo>
                    <a:pt x="595045" y="390829"/>
                  </a:lnTo>
                  <a:lnTo>
                    <a:pt x="610387" y="384644"/>
                  </a:lnTo>
                  <a:lnTo>
                    <a:pt x="658672" y="358597"/>
                  </a:lnTo>
                  <a:lnTo>
                    <a:pt x="703668" y="328536"/>
                  </a:lnTo>
                  <a:lnTo>
                    <a:pt x="709752" y="324078"/>
                  </a:lnTo>
                  <a:lnTo>
                    <a:pt x="713498" y="316725"/>
                  </a:lnTo>
                  <a:lnTo>
                    <a:pt x="713511" y="2431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13807" y="3470358"/>
              <a:ext cx="143332" cy="151968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77687" y="3412463"/>
              <a:ext cx="154749" cy="209854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3053473" y="3706939"/>
              <a:ext cx="852169" cy="252729"/>
            </a:xfrm>
            <a:custGeom>
              <a:avLst/>
              <a:gdLst/>
              <a:ahLst/>
              <a:cxnLst/>
              <a:rect l="l" t="t" r="r" b="b"/>
              <a:pathLst>
                <a:path w="852170" h="252729">
                  <a:moveTo>
                    <a:pt x="187312" y="73215"/>
                  </a:moveTo>
                  <a:lnTo>
                    <a:pt x="178498" y="43116"/>
                  </a:lnTo>
                  <a:lnTo>
                    <a:pt x="159575" y="20027"/>
                  </a:lnTo>
                  <a:lnTo>
                    <a:pt x="131851" y="5232"/>
                  </a:lnTo>
                  <a:lnTo>
                    <a:pt x="96570" y="25"/>
                  </a:lnTo>
                  <a:lnTo>
                    <a:pt x="55765" y="7213"/>
                  </a:lnTo>
                  <a:lnTo>
                    <a:pt x="25425" y="27927"/>
                  </a:lnTo>
                  <a:lnTo>
                    <a:pt x="6515" y="60845"/>
                  </a:lnTo>
                  <a:lnTo>
                    <a:pt x="0" y="104673"/>
                  </a:lnTo>
                  <a:lnTo>
                    <a:pt x="6400" y="148132"/>
                  </a:lnTo>
                  <a:lnTo>
                    <a:pt x="24942" y="180784"/>
                  </a:lnTo>
                  <a:lnTo>
                    <a:pt x="54597" y="201345"/>
                  </a:lnTo>
                  <a:lnTo>
                    <a:pt x="94348" y="208483"/>
                  </a:lnTo>
                  <a:lnTo>
                    <a:pt x="129489" y="203339"/>
                  </a:lnTo>
                  <a:lnTo>
                    <a:pt x="157632" y="188683"/>
                  </a:lnTo>
                  <a:lnTo>
                    <a:pt x="177368" y="165620"/>
                  </a:lnTo>
                  <a:lnTo>
                    <a:pt x="187312" y="135280"/>
                  </a:lnTo>
                  <a:lnTo>
                    <a:pt x="149174" y="135280"/>
                  </a:lnTo>
                  <a:lnTo>
                    <a:pt x="142252" y="152361"/>
                  </a:lnTo>
                  <a:lnTo>
                    <a:pt x="130390" y="165239"/>
                  </a:lnTo>
                  <a:lnTo>
                    <a:pt x="114338" y="173367"/>
                  </a:lnTo>
                  <a:lnTo>
                    <a:pt x="94907" y="176199"/>
                  </a:lnTo>
                  <a:lnTo>
                    <a:pt x="71513" y="172173"/>
                  </a:lnTo>
                  <a:lnTo>
                    <a:pt x="53708" y="160921"/>
                  </a:lnTo>
                  <a:lnTo>
                    <a:pt x="42379" y="143675"/>
                  </a:lnTo>
                  <a:lnTo>
                    <a:pt x="38404" y="121653"/>
                  </a:lnTo>
                  <a:lnTo>
                    <a:pt x="38404" y="88531"/>
                  </a:lnTo>
                  <a:lnTo>
                    <a:pt x="42506" y="65112"/>
                  </a:lnTo>
                  <a:lnTo>
                    <a:pt x="54089" y="47510"/>
                  </a:lnTo>
                  <a:lnTo>
                    <a:pt x="72097" y="36436"/>
                  </a:lnTo>
                  <a:lnTo>
                    <a:pt x="95465" y="32588"/>
                  </a:lnTo>
                  <a:lnTo>
                    <a:pt x="116141" y="35534"/>
                  </a:lnTo>
                  <a:lnTo>
                    <a:pt x="132130" y="43827"/>
                  </a:lnTo>
                  <a:lnTo>
                    <a:pt x="143205" y="56654"/>
                  </a:lnTo>
                  <a:lnTo>
                    <a:pt x="149174" y="73215"/>
                  </a:lnTo>
                  <a:lnTo>
                    <a:pt x="187312" y="73215"/>
                  </a:lnTo>
                  <a:close/>
                </a:path>
                <a:path w="852170" h="252729">
                  <a:moveTo>
                    <a:pt x="342582" y="131940"/>
                  </a:moveTo>
                  <a:lnTo>
                    <a:pt x="327533" y="83781"/>
                  </a:lnTo>
                  <a:lnTo>
                    <a:pt x="307238" y="65633"/>
                  </a:lnTo>
                  <a:lnTo>
                    <a:pt x="307238" y="120802"/>
                  </a:lnTo>
                  <a:lnTo>
                    <a:pt x="307238" y="143903"/>
                  </a:lnTo>
                  <a:lnTo>
                    <a:pt x="304380" y="159664"/>
                  </a:lnTo>
                  <a:lnTo>
                    <a:pt x="301523" y="163868"/>
                  </a:lnTo>
                  <a:lnTo>
                    <a:pt x="296557" y="170980"/>
                  </a:lnTo>
                  <a:lnTo>
                    <a:pt x="284873" y="177800"/>
                  </a:lnTo>
                  <a:lnTo>
                    <a:pt x="284683" y="177800"/>
                  </a:lnTo>
                  <a:lnTo>
                    <a:pt x="269951" y="180086"/>
                  </a:lnTo>
                  <a:lnTo>
                    <a:pt x="255193" y="177800"/>
                  </a:lnTo>
                  <a:lnTo>
                    <a:pt x="243370" y="170980"/>
                  </a:lnTo>
                  <a:lnTo>
                    <a:pt x="235508" y="159664"/>
                  </a:lnTo>
                  <a:lnTo>
                    <a:pt x="232651" y="143903"/>
                  </a:lnTo>
                  <a:lnTo>
                    <a:pt x="232651" y="120802"/>
                  </a:lnTo>
                  <a:lnTo>
                    <a:pt x="235305" y="105397"/>
                  </a:lnTo>
                  <a:lnTo>
                    <a:pt x="242849" y="93738"/>
                  </a:lnTo>
                  <a:lnTo>
                    <a:pt x="254609" y="86360"/>
                  </a:lnTo>
                  <a:lnTo>
                    <a:pt x="269951" y="83781"/>
                  </a:lnTo>
                  <a:lnTo>
                    <a:pt x="285292" y="86360"/>
                  </a:lnTo>
                  <a:lnTo>
                    <a:pt x="285115" y="86360"/>
                  </a:lnTo>
                  <a:lnTo>
                    <a:pt x="296913" y="93738"/>
                  </a:lnTo>
                  <a:lnTo>
                    <a:pt x="300964" y="99910"/>
                  </a:lnTo>
                  <a:lnTo>
                    <a:pt x="304520" y="105397"/>
                  </a:lnTo>
                  <a:lnTo>
                    <a:pt x="307238" y="120802"/>
                  </a:lnTo>
                  <a:lnTo>
                    <a:pt x="307238" y="65633"/>
                  </a:lnTo>
                  <a:lnTo>
                    <a:pt x="299262" y="60477"/>
                  </a:lnTo>
                  <a:lnTo>
                    <a:pt x="269951" y="55397"/>
                  </a:lnTo>
                  <a:lnTo>
                    <a:pt x="240093" y="60667"/>
                  </a:lnTo>
                  <a:lnTo>
                    <a:pt x="217271" y="75819"/>
                  </a:lnTo>
                  <a:lnTo>
                    <a:pt x="202704" y="99910"/>
                  </a:lnTo>
                  <a:lnTo>
                    <a:pt x="197586" y="131940"/>
                  </a:lnTo>
                  <a:lnTo>
                    <a:pt x="202615" y="163283"/>
                  </a:lnTo>
                  <a:lnTo>
                    <a:pt x="202704" y="163868"/>
                  </a:lnTo>
                  <a:lnTo>
                    <a:pt x="217271" y="187947"/>
                  </a:lnTo>
                  <a:lnTo>
                    <a:pt x="240093" y="203174"/>
                  </a:lnTo>
                  <a:lnTo>
                    <a:pt x="269951" y="208470"/>
                  </a:lnTo>
                  <a:lnTo>
                    <a:pt x="300672" y="202971"/>
                  </a:lnTo>
                  <a:lnTo>
                    <a:pt x="323494" y="187426"/>
                  </a:lnTo>
                  <a:lnTo>
                    <a:pt x="327799" y="180086"/>
                  </a:lnTo>
                  <a:lnTo>
                    <a:pt x="337693" y="163283"/>
                  </a:lnTo>
                  <a:lnTo>
                    <a:pt x="342582" y="131940"/>
                  </a:lnTo>
                  <a:close/>
                </a:path>
                <a:path w="852170" h="252729">
                  <a:moveTo>
                    <a:pt x="503961" y="131114"/>
                  </a:moveTo>
                  <a:lnTo>
                    <a:pt x="499846" y="99199"/>
                  </a:lnTo>
                  <a:lnTo>
                    <a:pt x="491998" y="83515"/>
                  </a:lnTo>
                  <a:lnTo>
                    <a:pt x="487946" y="75412"/>
                  </a:lnTo>
                  <a:lnTo>
                    <a:pt x="468960" y="60540"/>
                  </a:lnTo>
                  <a:lnTo>
                    <a:pt x="468337" y="60426"/>
                  </a:lnTo>
                  <a:lnTo>
                    <a:pt x="468337" y="118313"/>
                  </a:lnTo>
                  <a:lnTo>
                    <a:pt x="468337" y="144195"/>
                  </a:lnTo>
                  <a:lnTo>
                    <a:pt x="465721" y="159016"/>
                  </a:lnTo>
                  <a:lnTo>
                    <a:pt x="458279" y="169938"/>
                  </a:lnTo>
                  <a:lnTo>
                    <a:pt x="446608" y="176669"/>
                  </a:lnTo>
                  <a:lnTo>
                    <a:pt x="431317" y="178981"/>
                  </a:lnTo>
                  <a:lnTo>
                    <a:pt x="426427" y="178142"/>
                  </a:lnTo>
                  <a:lnTo>
                    <a:pt x="414629" y="176123"/>
                  </a:lnTo>
                  <a:lnTo>
                    <a:pt x="401815" y="167982"/>
                  </a:lnTo>
                  <a:lnTo>
                    <a:pt x="393573" y="155257"/>
                  </a:lnTo>
                  <a:lnTo>
                    <a:pt x="390677" y="138620"/>
                  </a:lnTo>
                  <a:lnTo>
                    <a:pt x="390677" y="123875"/>
                  </a:lnTo>
                  <a:lnTo>
                    <a:pt x="393547" y="107353"/>
                  </a:lnTo>
                  <a:lnTo>
                    <a:pt x="401739" y="94615"/>
                  </a:lnTo>
                  <a:lnTo>
                    <a:pt x="414629" y="86410"/>
                  </a:lnTo>
                  <a:lnTo>
                    <a:pt x="426694" y="84353"/>
                  </a:lnTo>
                  <a:lnTo>
                    <a:pt x="431596" y="83515"/>
                  </a:lnTo>
                  <a:lnTo>
                    <a:pt x="447548" y="86017"/>
                  </a:lnTo>
                  <a:lnTo>
                    <a:pt x="459041" y="93078"/>
                  </a:lnTo>
                  <a:lnTo>
                    <a:pt x="466001" y="104063"/>
                  </a:lnTo>
                  <a:lnTo>
                    <a:pt x="468337" y="118313"/>
                  </a:lnTo>
                  <a:lnTo>
                    <a:pt x="468337" y="60426"/>
                  </a:lnTo>
                  <a:lnTo>
                    <a:pt x="443560" y="55410"/>
                  </a:lnTo>
                  <a:lnTo>
                    <a:pt x="427418" y="57302"/>
                  </a:lnTo>
                  <a:lnTo>
                    <a:pt x="413219" y="62890"/>
                  </a:lnTo>
                  <a:lnTo>
                    <a:pt x="401523" y="71958"/>
                  </a:lnTo>
                  <a:lnTo>
                    <a:pt x="392912" y="84353"/>
                  </a:lnTo>
                  <a:lnTo>
                    <a:pt x="390677" y="84353"/>
                  </a:lnTo>
                  <a:lnTo>
                    <a:pt x="386511" y="58191"/>
                  </a:lnTo>
                  <a:lnTo>
                    <a:pt x="356171" y="58191"/>
                  </a:lnTo>
                  <a:lnTo>
                    <a:pt x="356171" y="252183"/>
                  </a:lnTo>
                  <a:lnTo>
                    <a:pt x="390677" y="252183"/>
                  </a:lnTo>
                  <a:lnTo>
                    <a:pt x="390677" y="178142"/>
                  </a:lnTo>
                  <a:lnTo>
                    <a:pt x="392912" y="178142"/>
                  </a:lnTo>
                  <a:lnTo>
                    <a:pt x="400697" y="190068"/>
                  </a:lnTo>
                  <a:lnTo>
                    <a:pt x="411861" y="199186"/>
                  </a:lnTo>
                  <a:lnTo>
                    <a:pt x="426212" y="205028"/>
                  </a:lnTo>
                  <a:lnTo>
                    <a:pt x="443560" y="207086"/>
                  </a:lnTo>
                  <a:lnTo>
                    <a:pt x="468731" y="202057"/>
                  </a:lnTo>
                  <a:lnTo>
                    <a:pt x="487743" y="187363"/>
                  </a:lnTo>
                  <a:lnTo>
                    <a:pt x="491972" y="178981"/>
                  </a:lnTo>
                  <a:lnTo>
                    <a:pt x="499757" y="163525"/>
                  </a:lnTo>
                  <a:lnTo>
                    <a:pt x="503961" y="131114"/>
                  </a:lnTo>
                  <a:close/>
                </a:path>
                <a:path w="852170" h="252729">
                  <a:moveTo>
                    <a:pt x="551472" y="58178"/>
                  </a:moveTo>
                  <a:lnTo>
                    <a:pt x="517232" y="58178"/>
                  </a:lnTo>
                  <a:lnTo>
                    <a:pt x="517232" y="205689"/>
                  </a:lnTo>
                  <a:lnTo>
                    <a:pt x="551472" y="205689"/>
                  </a:lnTo>
                  <a:lnTo>
                    <a:pt x="551472" y="58178"/>
                  </a:lnTo>
                  <a:close/>
                </a:path>
                <a:path w="852170" h="252729">
                  <a:moveTo>
                    <a:pt x="551472" y="0"/>
                  </a:moveTo>
                  <a:lnTo>
                    <a:pt x="517232" y="0"/>
                  </a:lnTo>
                  <a:lnTo>
                    <a:pt x="517232" y="37299"/>
                  </a:lnTo>
                  <a:lnTo>
                    <a:pt x="551472" y="37299"/>
                  </a:lnTo>
                  <a:lnTo>
                    <a:pt x="551472" y="0"/>
                  </a:lnTo>
                  <a:close/>
                </a:path>
                <a:path w="852170" h="252729">
                  <a:moveTo>
                    <a:pt x="603948" y="12"/>
                  </a:moveTo>
                  <a:lnTo>
                    <a:pt x="569709" y="12"/>
                  </a:lnTo>
                  <a:lnTo>
                    <a:pt x="569709" y="205689"/>
                  </a:lnTo>
                  <a:lnTo>
                    <a:pt x="603948" y="205689"/>
                  </a:lnTo>
                  <a:lnTo>
                    <a:pt x="603948" y="12"/>
                  </a:lnTo>
                  <a:close/>
                </a:path>
                <a:path w="852170" h="252729">
                  <a:moveTo>
                    <a:pt x="762444" y="131940"/>
                  </a:moveTo>
                  <a:lnTo>
                    <a:pt x="747395" y="83781"/>
                  </a:lnTo>
                  <a:lnTo>
                    <a:pt x="727100" y="65633"/>
                  </a:lnTo>
                  <a:lnTo>
                    <a:pt x="727100" y="120802"/>
                  </a:lnTo>
                  <a:lnTo>
                    <a:pt x="727100" y="143903"/>
                  </a:lnTo>
                  <a:lnTo>
                    <a:pt x="724255" y="159664"/>
                  </a:lnTo>
                  <a:lnTo>
                    <a:pt x="721385" y="163868"/>
                  </a:lnTo>
                  <a:lnTo>
                    <a:pt x="716419" y="170980"/>
                  </a:lnTo>
                  <a:lnTo>
                    <a:pt x="704735" y="177800"/>
                  </a:lnTo>
                  <a:lnTo>
                    <a:pt x="704545" y="177800"/>
                  </a:lnTo>
                  <a:lnTo>
                    <a:pt x="689813" y="180086"/>
                  </a:lnTo>
                  <a:lnTo>
                    <a:pt x="675068" y="177800"/>
                  </a:lnTo>
                  <a:lnTo>
                    <a:pt x="663232" y="170980"/>
                  </a:lnTo>
                  <a:lnTo>
                    <a:pt x="655370" y="159664"/>
                  </a:lnTo>
                  <a:lnTo>
                    <a:pt x="652513" y="143903"/>
                  </a:lnTo>
                  <a:lnTo>
                    <a:pt x="652513" y="120802"/>
                  </a:lnTo>
                  <a:lnTo>
                    <a:pt x="655167" y="105397"/>
                  </a:lnTo>
                  <a:lnTo>
                    <a:pt x="662711" y="93738"/>
                  </a:lnTo>
                  <a:lnTo>
                    <a:pt x="674471" y="86360"/>
                  </a:lnTo>
                  <a:lnTo>
                    <a:pt x="689813" y="83781"/>
                  </a:lnTo>
                  <a:lnTo>
                    <a:pt x="705154" y="86360"/>
                  </a:lnTo>
                  <a:lnTo>
                    <a:pt x="704977" y="86360"/>
                  </a:lnTo>
                  <a:lnTo>
                    <a:pt x="716775" y="93738"/>
                  </a:lnTo>
                  <a:lnTo>
                    <a:pt x="720826" y="99910"/>
                  </a:lnTo>
                  <a:lnTo>
                    <a:pt x="724395" y="105397"/>
                  </a:lnTo>
                  <a:lnTo>
                    <a:pt x="727100" y="120802"/>
                  </a:lnTo>
                  <a:lnTo>
                    <a:pt x="727100" y="65633"/>
                  </a:lnTo>
                  <a:lnTo>
                    <a:pt x="719124" y="60477"/>
                  </a:lnTo>
                  <a:lnTo>
                    <a:pt x="689813" y="55397"/>
                  </a:lnTo>
                  <a:lnTo>
                    <a:pt x="659955" y="60667"/>
                  </a:lnTo>
                  <a:lnTo>
                    <a:pt x="637146" y="75819"/>
                  </a:lnTo>
                  <a:lnTo>
                    <a:pt x="622579" y="99910"/>
                  </a:lnTo>
                  <a:lnTo>
                    <a:pt x="617448" y="131940"/>
                  </a:lnTo>
                  <a:lnTo>
                    <a:pt x="622477" y="163283"/>
                  </a:lnTo>
                  <a:lnTo>
                    <a:pt x="622579" y="163868"/>
                  </a:lnTo>
                  <a:lnTo>
                    <a:pt x="637146" y="187947"/>
                  </a:lnTo>
                  <a:lnTo>
                    <a:pt x="659955" y="203174"/>
                  </a:lnTo>
                  <a:lnTo>
                    <a:pt x="689813" y="208470"/>
                  </a:lnTo>
                  <a:lnTo>
                    <a:pt x="720534" y="202971"/>
                  </a:lnTo>
                  <a:lnTo>
                    <a:pt x="743356" y="187426"/>
                  </a:lnTo>
                  <a:lnTo>
                    <a:pt x="747674" y="180086"/>
                  </a:lnTo>
                  <a:lnTo>
                    <a:pt x="757555" y="163283"/>
                  </a:lnTo>
                  <a:lnTo>
                    <a:pt x="762444" y="131940"/>
                  </a:lnTo>
                  <a:close/>
                </a:path>
                <a:path w="852170" h="252729">
                  <a:moveTo>
                    <a:pt x="852017" y="58191"/>
                  </a:moveTo>
                  <a:lnTo>
                    <a:pt x="821956" y="58191"/>
                  </a:lnTo>
                  <a:lnTo>
                    <a:pt x="821956" y="10871"/>
                  </a:lnTo>
                  <a:lnTo>
                    <a:pt x="787717" y="10871"/>
                  </a:lnTo>
                  <a:lnTo>
                    <a:pt x="787717" y="58191"/>
                  </a:lnTo>
                  <a:lnTo>
                    <a:pt x="761288" y="58191"/>
                  </a:lnTo>
                  <a:lnTo>
                    <a:pt x="761288" y="86296"/>
                  </a:lnTo>
                  <a:lnTo>
                    <a:pt x="787717" y="86296"/>
                  </a:lnTo>
                  <a:lnTo>
                    <a:pt x="787717" y="178142"/>
                  </a:lnTo>
                  <a:lnTo>
                    <a:pt x="789127" y="189382"/>
                  </a:lnTo>
                  <a:lnTo>
                    <a:pt x="793838" y="198081"/>
                  </a:lnTo>
                  <a:lnTo>
                    <a:pt x="802513" y="203708"/>
                  </a:lnTo>
                  <a:lnTo>
                    <a:pt x="815835" y="205701"/>
                  </a:lnTo>
                  <a:lnTo>
                    <a:pt x="852017" y="205701"/>
                  </a:lnTo>
                  <a:lnTo>
                    <a:pt x="852017" y="178142"/>
                  </a:lnTo>
                  <a:lnTo>
                    <a:pt x="821956" y="178142"/>
                  </a:lnTo>
                  <a:lnTo>
                    <a:pt x="821956" y="86296"/>
                  </a:lnTo>
                  <a:lnTo>
                    <a:pt x="852017" y="86296"/>
                  </a:lnTo>
                  <a:lnTo>
                    <a:pt x="852017" y="581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2184172" y="3461816"/>
              <a:ext cx="623570" cy="0"/>
            </a:xfrm>
            <a:custGeom>
              <a:avLst/>
              <a:gdLst/>
              <a:ahLst/>
              <a:cxnLst/>
              <a:rect l="l" t="t" r="r" b="b"/>
              <a:pathLst>
                <a:path w="623569" h="0">
                  <a:moveTo>
                    <a:pt x="0" y="0"/>
                  </a:moveTo>
                  <a:lnTo>
                    <a:pt x="623354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2792006" y="2027961"/>
              <a:ext cx="1371600" cy="1550035"/>
            </a:xfrm>
            <a:custGeom>
              <a:avLst/>
              <a:gdLst/>
              <a:ahLst/>
              <a:cxnLst/>
              <a:rect l="l" t="t" r="r" b="b"/>
              <a:pathLst>
                <a:path w="1371600" h="1550035">
                  <a:moveTo>
                    <a:pt x="115684" y="1433855"/>
                  </a:moveTo>
                  <a:lnTo>
                    <a:pt x="0" y="1318145"/>
                  </a:lnTo>
                  <a:lnTo>
                    <a:pt x="0" y="1549577"/>
                  </a:lnTo>
                  <a:lnTo>
                    <a:pt x="115684" y="1433855"/>
                  </a:lnTo>
                  <a:close/>
                </a:path>
                <a:path w="1371600" h="1550035">
                  <a:moveTo>
                    <a:pt x="1371460" y="0"/>
                  </a:moveTo>
                  <a:lnTo>
                    <a:pt x="1255776" y="115709"/>
                  </a:lnTo>
                  <a:lnTo>
                    <a:pt x="1371460" y="231432"/>
                  </a:lnTo>
                  <a:lnTo>
                    <a:pt x="13714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4047789" y="3469234"/>
              <a:ext cx="1219200" cy="0"/>
            </a:xfrm>
            <a:custGeom>
              <a:avLst/>
              <a:gdLst/>
              <a:ahLst/>
              <a:cxnLst/>
              <a:rect l="l" t="t" r="r" b="b"/>
              <a:pathLst>
                <a:path w="1219200" h="0">
                  <a:moveTo>
                    <a:pt x="0" y="0"/>
                  </a:moveTo>
                  <a:lnTo>
                    <a:pt x="1218819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4047792" y="4679086"/>
              <a:ext cx="116205" cy="231775"/>
            </a:xfrm>
            <a:custGeom>
              <a:avLst/>
              <a:gdLst/>
              <a:ahLst/>
              <a:cxnLst/>
              <a:rect l="l" t="t" r="r" b="b"/>
              <a:pathLst>
                <a:path w="116204" h="231775">
                  <a:moveTo>
                    <a:pt x="115684" y="0"/>
                  </a:moveTo>
                  <a:lnTo>
                    <a:pt x="0" y="115709"/>
                  </a:lnTo>
                  <a:lnTo>
                    <a:pt x="115684" y="231432"/>
                  </a:lnTo>
                  <a:lnTo>
                    <a:pt x="1156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6360" rIns="0" bIns="0" rtlCol="0" vert="horz">
            <a:spAutoFit/>
          </a:bodyPr>
          <a:lstStyle/>
          <a:p>
            <a:pPr marL="12700" marR="5080">
              <a:lnSpc>
                <a:spcPts val="3400"/>
              </a:lnSpc>
              <a:spcBef>
                <a:spcPts val="680"/>
              </a:spcBef>
            </a:pPr>
            <a:r>
              <a:rPr dirty="0"/>
              <a:t>How</a:t>
            </a:r>
            <a:r>
              <a:rPr dirty="0" spc="-120"/>
              <a:t> </a:t>
            </a:r>
            <a:r>
              <a:rPr dirty="0"/>
              <a:t>GitHub</a:t>
            </a:r>
            <a:r>
              <a:rPr dirty="0" spc="-120"/>
              <a:t> </a:t>
            </a:r>
            <a:r>
              <a:rPr dirty="0"/>
              <a:t>Copilot</a:t>
            </a:r>
            <a:r>
              <a:rPr dirty="0" spc="-120"/>
              <a:t> </a:t>
            </a:r>
            <a:r>
              <a:rPr dirty="0"/>
              <a:t>helps</a:t>
            </a:r>
            <a:r>
              <a:rPr dirty="0" spc="-120"/>
              <a:t> </a:t>
            </a:r>
            <a:r>
              <a:rPr dirty="0" spc="-25"/>
              <a:t>us </a:t>
            </a:r>
            <a:r>
              <a:rPr dirty="0" spc="-30"/>
              <a:t>in</a:t>
            </a:r>
            <a:r>
              <a:rPr dirty="0" spc="-200"/>
              <a:t> </a:t>
            </a:r>
            <a:r>
              <a:rPr dirty="0" spc="-90"/>
              <a:t>writing</a:t>
            </a:r>
            <a:r>
              <a:rPr dirty="0" spc="-180"/>
              <a:t> </a:t>
            </a:r>
            <a:r>
              <a:rPr dirty="0" spc="-45"/>
              <a:t>Automation</a:t>
            </a:r>
            <a:r>
              <a:rPr dirty="0" spc="-190"/>
              <a:t> </a:t>
            </a:r>
            <a:r>
              <a:rPr dirty="0" spc="-10"/>
              <a:t>Tests</a:t>
            </a:r>
          </a:p>
        </p:txBody>
      </p:sp>
      <p:sp>
        <p:nvSpPr>
          <p:cNvPr id="26" name="object 26" descr=""/>
          <p:cNvSpPr/>
          <p:nvPr/>
        </p:nvSpPr>
        <p:spPr>
          <a:xfrm>
            <a:off x="481102" y="630076"/>
            <a:ext cx="906780" cy="906780"/>
          </a:xfrm>
          <a:custGeom>
            <a:avLst/>
            <a:gdLst/>
            <a:ahLst/>
            <a:cxnLst/>
            <a:rect l="l" t="t" r="r" b="b"/>
            <a:pathLst>
              <a:path w="906780" h="906780">
                <a:moveTo>
                  <a:pt x="906335" y="453174"/>
                </a:moveTo>
                <a:lnTo>
                  <a:pt x="903995" y="499508"/>
                </a:lnTo>
                <a:lnTo>
                  <a:pt x="897128" y="544503"/>
                </a:lnTo>
                <a:lnTo>
                  <a:pt x="885961" y="587933"/>
                </a:lnTo>
                <a:lnTo>
                  <a:pt x="870722" y="629568"/>
                </a:lnTo>
                <a:lnTo>
                  <a:pt x="851639" y="669182"/>
                </a:lnTo>
                <a:lnTo>
                  <a:pt x="828939" y="706547"/>
                </a:lnTo>
                <a:lnTo>
                  <a:pt x="802851" y="741433"/>
                </a:lnTo>
                <a:lnTo>
                  <a:pt x="773603" y="773615"/>
                </a:lnTo>
                <a:lnTo>
                  <a:pt x="741421" y="802864"/>
                </a:lnTo>
                <a:lnTo>
                  <a:pt x="706534" y="828952"/>
                </a:lnTo>
                <a:lnTo>
                  <a:pt x="669170" y="851652"/>
                </a:lnTo>
                <a:lnTo>
                  <a:pt x="629556" y="870735"/>
                </a:lnTo>
                <a:lnTo>
                  <a:pt x="587920" y="885974"/>
                </a:lnTo>
                <a:lnTo>
                  <a:pt x="544491" y="897141"/>
                </a:lnTo>
                <a:lnTo>
                  <a:pt x="499495" y="904008"/>
                </a:lnTo>
                <a:lnTo>
                  <a:pt x="453161" y="906348"/>
                </a:lnTo>
                <a:lnTo>
                  <a:pt x="406827" y="904008"/>
                </a:lnTo>
                <a:lnTo>
                  <a:pt x="361832" y="897141"/>
                </a:lnTo>
                <a:lnTo>
                  <a:pt x="318403" y="885974"/>
                </a:lnTo>
                <a:lnTo>
                  <a:pt x="276768" y="870735"/>
                </a:lnTo>
                <a:lnTo>
                  <a:pt x="237155" y="851652"/>
                </a:lnTo>
                <a:lnTo>
                  <a:pt x="199792" y="828952"/>
                </a:lnTo>
                <a:lnTo>
                  <a:pt x="164906" y="802864"/>
                </a:lnTo>
                <a:lnTo>
                  <a:pt x="132726" y="773615"/>
                </a:lnTo>
                <a:lnTo>
                  <a:pt x="103478" y="741433"/>
                </a:lnTo>
                <a:lnTo>
                  <a:pt x="77391" y="706547"/>
                </a:lnTo>
                <a:lnTo>
                  <a:pt x="54693" y="669182"/>
                </a:lnTo>
                <a:lnTo>
                  <a:pt x="35610" y="629568"/>
                </a:lnTo>
                <a:lnTo>
                  <a:pt x="20372" y="587933"/>
                </a:lnTo>
                <a:lnTo>
                  <a:pt x="9206" y="544503"/>
                </a:lnTo>
                <a:lnTo>
                  <a:pt x="2339" y="499508"/>
                </a:lnTo>
                <a:lnTo>
                  <a:pt x="0" y="453174"/>
                </a:lnTo>
                <a:lnTo>
                  <a:pt x="2339" y="406840"/>
                </a:lnTo>
                <a:lnTo>
                  <a:pt x="9206" y="361844"/>
                </a:lnTo>
                <a:lnTo>
                  <a:pt x="20372" y="318414"/>
                </a:lnTo>
                <a:lnTo>
                  <a:pt x="35610" y="276779"/>
                </a:lnTo>
                <a:lnTo>
                  <a:pt x="54693" y="237165"/>
                </a:lnTo>
                <a:lnTo>
                  <a:pt x="77391" y="199801"/>
                </a:lnTo>
                <a:lnTo>
                  <a:pt x="103478" y="164914"/>
                </a:lnTo>
                <a:lnTo>
                  <a:pt x="132726" y="132732"/>
                </a:lnTo>
                <a:lnTo>
                  <a:pt x="164906" y="103483"/>
                </a:lnTo>
                <a:lnTo>
                  <a:pt x="199792" y="77395"/>
                </a:lnTo>
                <a:lnTo>
                  <a:pt x="237155" y="54696"/>
                </a:lnTo>
                <a:lnTo>
                  <a:pt x="276768" y="35612"/>
                </a:lnTo>
                <a:lnTo>
                  <a:pt x="318403" y="20374"/>
                </a:lnTo>
                <a:lnTo>
                  <a:pt x="361832" y="9206"/>
                </a:lnTo>
                <a:lnTo>
                  <a:pt x="406827" y="2339"/>
                </a:lnTo>
                <a:lnTo>
                  <a:pt x="453161" y="0"/>
                </a:lnTo>
                <a:lnTo>
                  <a:pt x="499495" y="2339"/>
                </a:lnTo>
                <a:lnTo>
                  <a:pt x="544491" y="9206"/>
                </a:lnTo>
                <a:lnTo>
                  <a:pt x="587920" y="20374"/>
                </a:lnTo>
                <a:lnTo>
                  <a:pt x="629556" y="35612"/>
                </a:lnTo>
                <a:lnTo>
                  <a:pt x="669170" y="54696"/>
                </a:lnTo>
                <a:lnTo>
                  <a:pt x="706534" y="77395"/>
                </a:lnTo>
                <a:lnTo>
                  <a:pt x="741421" y="103483"/>
                </a:lnTo>
                <a:lnTo>
                  <a:pt x="773603" y="132732"/>
                </a:lnTo>
                <a:lnTo>
                  <a:pt x="802851" y="164914"/>
                </a:lnTo>
                <a:lnTo>
                  <a:pt x="828939" y="199801"/>
                </a:lnTo>
                <a:lnTo>
                  <a:pt x="851639" y="237165"/>
                </a:lnTo>
                <a:lnTo>
                  <a:pt x="870722" y="276779"/>
                </a:lnTo>
                <a:lnTo>
                  <a:pt x="885961" y="318414"/>
                </a:lnTo>
                <a:lnTo>
                  <a:pt x="897128" y="361844"/>
                </a:lnTo>
                <a:lnTo>
                  <a:pt x="903995" y="406840"/>
                </a:lnTo>
                <a:lnTo>
                  <a:pt x="906335" y="453174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 txBox="1"/>
          <p:nvPr/>
        </p:nvSpPr>
        <p:spPr>
          <a:xfrm>
            <a:off x="757323" y="653074"/>
            <a:ext cx="309245" cy="787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1185">
                <a:latin typeface="Arial Black"/>
                <a:cs typeface="Arial Black"/>
              </a:rPr>
              <a:t>1</a:t>
            </a:r>
            <a:endParaRPr sz="5000">
              <a:latin typeface="Arial Black"/>
              <a:cs typeface="Arial Black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711808" y="1927353"/>
            <a:ext cx="131762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4950" marR="5080" indent="-235585">
              <a:lnSpc>
                <a:spcPct val="100000"/>
              </a:lnSpc>
              <a:spcBef>
                <a:spcPts val="100"/>
              </a:spcBef>
            </a:pPr>
            <a:r>
              <a:rPr dirty="0" sz="1600" spc="-145">
                <a:latin typeface="Arial Black"/>
                <a:cs typeface="Arial Black"/>
              </a:rPr>
              <a:t>GitHub</a:t>
            </a:r>
            <a:r>
              <a:rPr dirty="0" sz="1600" spc="-105">
                <a:latin typeface="Arial Black"/>
                <a:cs typeface="Arial Black"/>
              </a:rPr>
              <a:t> </a:t>
            </a:r>
            <a:r>
              <a:rPr dirty="0" sz="1600" spc="-185">
                <a:latin typeface="Arial Black"/>
                <a:cs typeface="Arial Black"/>
              </a:rPr>
              <a:t>Codex </a:t>
            </a:r>
            <a:r>
              <a:rPr dirty="0" sz="1600" spc="-155">
                <a:latin typeface="Arial Black"/>
                <a:cs typeface="Arial Black"/>
              </a:rPr>
              <a:t>AI</a:t>
            </a:r>
            <a:r>
              <a:rPr dirty="0" sz="1600" spc="-114">
                <a:latin typeface="Arial Black"/>
                <a:cs typeface="Arial Black"/>
              </a:rPr>
              <a:t> </a:t>
            </a:r>
            <a:r>
              <a:rPr dirty="0" sz="1600" spc="-10">
                <a:latin typeface="Arial Black"/>
                <a:cs typeface="Arial Black"/>
              </a:rPr>
              <a:t>Model</a:t>
            </a:r>
            <a:endParaRPr sz="1600">
              <a:latin typeface="Arial Black"/>
              <a:cs typeface="Arial Black"/>
            </a:endParaRPr>
          </a:p>
        </p:txBody>
      </p:sp>
      <p:pic>
        <p:nvPicPr>
          <p:cNvPr id="29" name="object 29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34008" y="2552809"/>
            <a:ext cx="1060344" cy="1041581"/>
          </a:xfrm>
          <a:prstGeom prst="rect">
            <a:avLst/>
          </a:prstGeom>
        </p:spPr>
      </p:pic>
      <p:sp>
        <p:nvSpPr>
          <p:cNvPr id="30" name="object 30" descr=""/>
          <p:cNvSpPr/>
          <p:nvPr/>
        </p:nvSpPr>
        <p:spPr>
          <a:xfrm>
            <a:off x="637844" y="3987507"/>
            <a:ext cx="1452880" cy="454025"/>
          </a:xfrm>
          <a:custGeom>
            <a:avLst/>
            <a:gdLst/>
            <a:ahLst/>
            <a:cxnLst/>
            <a:rect l="l" t="t" r="r" b="b"/>
            <a:pathLst>
              <a:path w="1452880" h="454025">
                <a:moveTo>
                  <a:pt x="459257" y="231521"/>
                </a:moveTo>
                <a:lnTo>
                  <a:pt x="454698" y="184823"/>
                </a:lnTo>
                <a:lnTo>
                  <a:pt x="441388" y="141338"/>
                </a:lnTo>
                <a:lnTo>
                  <a:pt x="420243" y="102006"/>
                </a:lnTo>
                <a:lnTo>
                  <a:pt x="392201" y="67754"/>
                </a:lnTo>
                <a:lnTo>
                  <a:pt x="358190" y="39497"/>
                </a:lnTo>
                <a:lnTo>
                  <a:pt x="319176" y="18173"/>
                </a:lnTo>
                <a:lnTo>
                  <a:pt x="276072" y="4699"/>
                </a:lnTo>
                <a:lnTo>
                  <a:pt x="229819" y="0"/>
                </a:lnTo>
                <a:lnTo>
                  <a:pt x="183451" y="4699"/>
                </a:lnTo>
                <a:lnTo>
                  <a:pt x="140296" y="18173"/>
                </a:lnTo>
                <a:lnTo>
                  <a:pt x="101257" y="39497"/>
                </a:lnTo>
                <a:lnTo>
                  <a:pt x="67246" y="67754"/>
                </a:lnTo>
                <a:lnTo>
                  <a:pt x="39204" y="102006"/>
                </a:lnTo>
                <a:lnTo>
                  <a:pt x="18034" y="141338"/>
                </a:lnTo>
                <a:lnTo>
                  <a:pt x="4660" y="184823"/>
                </a:lnTo>
                <a:lnTo>
                  <a:pt x="0" y="231521"/>
                </a:lnTo>
                <a:lnTo>
                  <a:pt x="5295" y="281203"/>
                </a:lnTo>
                <a:lnTo>
                  <a:pt x="20447" y="327139"/>
                </a:lnTo>
                <a:lnTo>
                  <a:pt x="44323" y="368223"/>
                </a:lnTo>
                <a:lnTo>
                  <a:pt x="75819" y="403339"/>
                </a:lnTo>
                <a:lnTo>
                  <a:pt x="113792" y="431355"/>
                </a:lnTo>
                <a:lnTo>
                  <a:pt x="157149" y="451167"/>
                </a:lnTo>
                <a:lnTo>
                  <a:pt x="168567" y="453466"/>
                </a:lnTo>
                <a:lnTo>
                  <a:pt x="172745" y="446189"/>
                </a:lnTo>
                <a:lnTo>
                  <a:pt x="172364" y="397116"/>
                </a:lnTo>
                <a:lnTo>
                  <a:pt x="133324" y="398627"/>
                </a:lnTo>
                <a:lnTo>
                  <a:pt x="109766" y="388505"/>
                </a:lnTo>
                <a:lnTo>
                  <a:pt x="98196" y="375780"/>
                </a:lnTo>
                <a:lnTo>
                  <a:pt x="86804" y="352933"/>
                </a:lnTo>
                <a:lnTo>
                  <a:pt x="78524" y="342595"/>
                </a:lnTo>
                <a:lnTo>
                  <a:pt x="72161" y="337286"/>
                </a:lnTo>
                <a:lnTo>
                  <a:pt x="69621" y="335788"/>
                </a:lnTo>
                <a:lnTo>
                  <a:pt x="61036" y="327596"/>
                </a:lnTo>
                <a:lnTo>
                  <a:pt x="62534" y="323380"/>
                </a:lnTo>
                <a:lnTo>
                  <a:pt x="67970" y="321830"/>
                </a:lnTo>
                <a:lnTo>
                  <a:pt x="71145" y="321602"/>
                </a:lnTo>
                <a:lnTo>
                  <a:pt x="86474" y="325970"/>
                </a:lnTo>
                <a:lnTo>
                  <a:pt x="97548" y="334073"/>
                </a:lnTo>
                <a:lnTo>
                  <a:pt x="104267" y="341884"/>
                </a:lnTo>
                <a:lnTo>
                  <a:pt x="106540" y="345376"/>
                </a:lnTo>
                <a:lnTo>
                  <a:pt x="123799" y="364109"/>
                </a:lnTo>
                <a:lnTo>
                  <a:pt x="142735" y="370484"/>
                </a:lnTo>
                <a:lnTo>
                  <a:pt x="160312" y="369100"/>
                </a:lnTo>
                <a:lnTo>
                  <a:pt x="173507" y="364540"/>
                </a:lnTo>
                <a:lnTo>
                  <a:pt x="175653" y="354203"/>
                </a:lnTo>
                <a:lnTo>
                  <a:pt x="179019" y="345567"/>
                </a:lnTo>
                <a:lnTo>
                  <a:pt x="183235" y="338670"/>
                </a:lnTo>
                <a:lnTo>
                  <a:pt x="187960" y="333489"/>
                </a:lnTo>
                <a:lnTo>
                  <a:pt x="150101" y="325882"/>
                </a:lnTo>
                <a:lnTo>
                  <a:pt x="116522" y="307708"/>
                </a:lnTo>
                <a:lnTo>
                  <a:pt x="92506" y="273875"/>
                </a:lnTo>
                <a:lnTo>
                  <a:pt x="83324" y="219252"/>
                </a:lnTo>
                <a:lnTo>
                  <a:pt x="84975" y="201142"/>
                </a:lnTo>
                <a:lnTo>
                  <a:pt x="89700" y="184759"/>
                </a:lnTo>
                <a:lnTo>
                  <a:pt x="97129" y="170103"/>
                </a:lnTo>
                <a:lnTo>
                  <a:pt x="106921" y="157162"/>
                </a:lnTo>
                <a:lnTo>
                  <a:pt x="104546" y="149631"/>
                </a:lnTo>
                <a:lnTo>
                  <a:pt x="102501" y="136271"/>
                </a:lnTo>
                <a:lnTo>
                  <a:pt x="103225" y="118033"/>
                </a:lnTo>
                <a:lnTo>
                  <a:pt x="109207" y="95834"/>
                </a:lnTo>
                <a:lnTo>
                  <a:pt x="121107" y="92760"/>
                </a:lnTo>
                <a:lnTo>
                  <a:pt x="131660" y="94208"/>
                </a:lnTo>
                <a:lnTo>
                  <a:pt x="146761" y="102412"/>
                </a:lnTo>
                <a:lnTo>
                  <a:pt x="172364" y="119595"/>
                </a:lnTo>
                <a:lnTo>
                  <a:pt x="186512" y="116268"/>
                </a:lnTo>
                <a:lnTo>
                  <a:pt x="200837" y="113880"/>
                </a:lnTo>
                <a:lnTo>
                  <a:pt x="215290" y="112433"/>
                </a:lnTo>
                <a:lnTo>
                  <a:pt x="229819" y="111925"/>
                </a:lnTo>
                <a:lnTo>
                  <a:pt x="244411" y="112433"/>
                </a:lnTo>
                <a:lnTo>
                  <a:pt x="258978" y="113893"/>
                </a:lnTo>
                <a:lnTo>
                  <a:pt x="273316" y="116306"/>
                </a:lnTo>
                <a:lnTo>
                  <a:pt x="287274" y="119595"/>
                </a:lnTo>
                <a:lnTo>
                  <a:pt x="315595" y="103276"/>
                </a:lnTo>
                <a:lnTo>
                  <a:pt x="335254" y="96507"/>
                </a:lnTo>
                <a:lnTo>
                  <a:pt x="346710" y="95351"/>
                </a:lnTo>
                <a:lnTo>
                  <a:pt x="350431" y="95834"/>
                </a:lnTo>
                <a:lnTo>
                  <a:pt x="356412" y="118033"/>
                </a:lnTo>
                <a:lnTo>
                  <a:pt x="357136" y="136271"/>
                </a:lnTo>
                <a:lnTo>
                  <a:pt x="355092" y="149631"/>
                </a:lnTo>
                <a:lnTo>
                  <a:pt x="352717" y="157162"/>
                </a:lnTo>
                <a:lnTo>
                  <a:pt x="362661" y="170103"/>
                </a:lnTo>
                <a:lnTo>
                  <a:pt x="370078" y="184759"/>
                </a:lnTo>
                <a:lnTo>
                  <a:pt x="374713" y="201142"/>
                </a:lnTo>
                <a:lnTo>
                  <a:pt x="376313" y="219252"/>
                </a:lnTo>
                <a:lnTo>
                  <a:pt x="367131" y="273824"/>
                </a:lnTo>
                <a:lnTo>
                  <a:pt x="343065" y="307568"/>
                </a:lnTo>
                <a:lnTo>
                  <a:pt x="309372" y="325729"/>
                </a:lnTo>
                <a:lnTo>
                  <a:pt x="271297" y="333489"/>
                </a:lnTo>
                <a:lnTo>
                  <a:pt x="277266" y="340194"/>
                </a:lnTo>
                <a:lnTo>
                  <a:pt x="282232" y="349491"/>
                </a:lnTo>
                <a:lnTo>
                  <a:pt x="285635" y="361518"/>
                </a:lnTo>
                <a:lnTo>
                  <a:pt x="286893" y="376415"/>
                </a:lnTo>
                <a:lnTo>
                  <a:pt x="286512" y="446189"/>
                </a:lnTo>
                <a:lnTo>
                  <a:pt x="290703" y="453466"/>
                </a:lnTo>
                <a:lnTo>
                  <a:pt x="345452" y="431355"/>
                </a:lnTo>
                <a:lnTo>
                  <a:pt x="383438" y="403339"/>
                </a:lnTo>
                <a:lnTo>
                  <a:pt x="414934" y="368223"/>
                </a:lnTo>
                <a:lnTo>
                  <a:pt x="438810" y="327139"/>
                </a:lnTo>
                <a:lnTo>
                  <a:pt x="453961" y="281203"/>
                </a:lnTo>
                <a:lnTo>
                  <a:pt x="459257" y="231521"/>
                </a:lnTo>
                <a:close/>
              </a:path>
              <a:path w="1452880" h="454025">
                <a:moveTo>
                  <a:pt x="955954" y="231521"/>
                </a:moveTo>
                <a:lnTo>
                  <a:pt x="951407" y="184823"/>
                </a:lnTo>
                <a:lnTo>
                  <a:pt x="938085" y="141338"/>
                </a:lnTo>
                <a:lnTo>
                  <a:pt x="916940" y="102006"/>
                </a:lnTo>
                <a:lnTo>
                  <a:pt x="888898" y="67754"/>
                </a:lnTo>
                <a:lnTo>
                  <a:pt x="854900" y="39497"/>
                </a:lnTo>
                <a:lnTo>
                  <a:pt x="815873" y="18173"/>
                </a:lnTo>
                <a:lnTo>
                  <a:pt x="772769" y="4699"/>
                </a:lnTo>
                <a:lnTo>
                  <a:pt x="726516" y="0"/>
                </a:lnTo>
                <a:lnTo>
                  <a:pt x="680161" y="4699"/>
                </a:lnTo>
                <a:lnTo>
                  <a:pt x="636993" y="18173"/>
                </a:lnTo>
                <a:lnTo>
                  <a:pt x="597954" y="39497"/>
                </a:lnTo>
                <a:lnTo>
                  <a:pt x="563956" y="67754"/>
                </a:lnTo>
                <a:lnTo>
                  <a:pt x="535914" y="102006"/>
                </a:lnTo>
                <a:lnTo>
                  <a:pt x="514743" y="141338"/>
                </a:lnTo>
                <a:lnTo>
                  <a:pt x="501370" y="184823"/>
                </a:lnTo>
                <a:lnTo>
                  <a:pt x="496697" y="231521"/>
                </a:lnTo>
                <a:lnTo>
                  <a:pt x="502005" y="281203"/>
                </a:lnTo>
                <a:lnTo>
                  <a:pt x="517144" y="327139"/>
                </a:lnTo>
                <a:lnTo>
                  <a:pt x="541032" y="368223"/>
                </a:lnTo>
                <a:lnTo>
                  <a:pt x="572516" y="403339"/>
                </a:lnTo>
                <a:lnTo>
                  <a:pt x="610501" y="431355"/>
                </a:lnTo>
                <a:lnTo>
                  <a:pt x="653846" y="451167"/>
                </a:lnTo>
                <a:lnTo>
                  <a:pt x="665264" y="453466"/>
                </a:lnTo>
                <a:lnTo>
                  <a:pt x="669442" y="446189"/>
                </a:lnTo>
                <a:lnTo>
                  <a:pt x="669061" y="397116"/>
                </a:lnTo>
                <a:lnTo>
                  <a:pt x="630021" y="398627"/>
                </a:lnTo>
                <a:lnTo>
                  <a:pt x="606475" y="388505"/>
                </a:lnTo>
                <a:lnTo>
                  <a:pt x="594906" y="375780"/>
                </a:lnTo>
                <a:lnTo>
                  <a:pt x="583501" y="352933"/>
                </a:lnTo>
                <a:lnTo>
                  <a:pt x="575221" y="342595"/>
                </a:lnTo>
                <a:lnTo>
                  <a:pt x="568858" y="337286"/>
                </a:lnTo>
                <a:lnTo>
                  <a:pt x="566318" y="335788"/>
                </a:lnTo>
                <a:lnTo>
                  <a:pt x="557733" y="327596"/>
                </a:lnTo>
                <a:lnTo>
                  <a:pt x="559244" y="323380"/>
                </a:lnTo>
                <a:lnTo>
                  <a:pt x="564667" y="321830"/>
                </a:lnTo>
                <a:lnTo>
                  <a:pt x="567842" y="321602"/>
                </a:lnTo>
                <a:lnTo>
                  <a:pt x="583171" y="325970"/>
                </a:lnTo>
                <a:lnTo>
                  <a:pt x="594245" y="334073"/>
                </a:lnTo>
                <a:lnTo>
                  <a:pt x="600976" y="341884"/>
                </a:lnTo>
                <a:lnTo>
                  <a:pt x="603237" y="345376"/>
                </a:lnTo>
                <a:lnTo>
                  <a:pt x="620496" y="364109"/>
                </a:lnTo>
                <a:lnTo>
                  <a:pt x="639432" y="370484"/>
                </a:lnTo>
                <a:lnTo>
                  <a:pt x="657009" y="369100"/>
                </a:lnTo>
                <a:lnTo>
                  <a:pt x="670204" y="364540"/>
                </a:lnTo>
                <a:lnTo>
                  <a:pt x="672350" y="354203"/>
                </a:lnTo>
                <a:lnTo>
                  <a:pt x="675716" y="345567"/>
                </a:lnTo>
                <a:lnTo>
                  <a:pt x="679945" y="338670"/>
                </a:lnTo>
                <a:lnTo>
                  <a:pt x="684657" y="333489"/>
                </a:lnTo>
                <a:lnTo>
                  <a:pt x="646811" y="325882"/>
                </a:lnTo>
                <a:lnTo>
                  <a:pt x="613232" y="307708"/>
                </a:lnTo>
                <a:lnTo>
                  <a:pt x="589203" y="273875"/>
                </a:lnTo>
                <a:lnTo>
                  <a:pt x="580021" y="219252"/>
                </a:lnTo>
                <a:lnTo>
                  <a:pt x="581685" y="201142"/>
                </a:lnTo>
                <a:lnTo>
                  <a:pt x="586397" y="184759"/>
                </a:lnTo>
                <a:lnTo>
                  <a:pt x="593839" y="170103"/>
                </a:lnTo>
                <a:lnTo>
                  <a:pt x="603618" y="157162"/>
                </a:lnTo>
                <a:lnTo>
                  <a:pt x="601256" y="149631"/>
                </a:lnTo>
                <a:lnTo>
                  <a:pt x="599198" y="136271"/>
                </a:lnTo>
                <a:lnTo>
                  <a:pt x="599935" y="118033"/>
                </a:lnTo>
                <a:lnTo>
                  <a:pt x="605904" y="95834"/>
                </a:lnTo>
                <a:lnTo>
                  <a:pt x="617816" y="92760"/>
                </a:lnTo>
                <a:lnTo>
                  <a:pt x="628357" y="94208"/>
                </a:lnTo>
                <a:lnTo>
                  <a:pt x="643470" y="102412"/>
                </a:lnTo>
                <a:lnTo>
                  <a:pt x="669061" y="119595"/>
                </a:lnTo>
                <a:lnTo>
                  <a:pt x="683221" y="116268"/>
                </a:lnTo>
                <a:lnTo>
                  <a:pt x="697547" y="113880"/>
                </a:lnTo>
                <a:lnTo>
                  <a:pt x="711987" y="112433"/>
                </a:lnTo>
                <a:lnTo>
                  <a:pt x="726516" y="111925"/>
                </a:lnTo>
                <a:lnTo>
                  <a:pt x="741121" y="112433"/>
                </a:lnTo>
                <a:lnTo>
                  <a:pt x="755675" y="113893"/>
                </a:lnTo>
                <a:lnTo>
                  <a:pt x="770013" y="116306"/>
                </a:lnTo>
                <a:lnTo>
                  <a:pt x="783971" y="119595"/>
                </a:lnTo>
                <a:lnTo>
                  <a:pt x="812304" y="103276"/>
                </a:lnTo>
                <a:lnTo>
                  <a:pt x="831964" y="96507"/>
                </a:lnTo>
                <a:lnTo>
                  <a:pt x="843419" y="95351"/>
                </a:lnTo>
                <a:lnTo>
                  <a:pt x="847128" y="95834"/>
                </a:lnTo>
                <a:lnTo>
                  <a:pt x="853109" y="118033"/>
                </a:lnTo>
                <a:lnTo>
                  <a:pt x="853846" y="136271"/>
                </a:lnTo>
                <a:lnTo>
                  <a:pt x="851789" y="149631"/>
                </a:lnTo>
                <a:lnTo>
                  <a:pt x="849414" y="157162"/>
                </a:lnTo>
                <a:lnTo>
                  <a:pt x="859370" y="170103"/>
                </a:lnTo>
                <a:lnTo>
                  <a:pt x="866787" y="184759"/>
                </a:lnTo>
                <a:lnTo>
                  <a:pt x="871410" y="201142"/>
                </a:lnTo>
                <a:lnTo>
                  <a:pt x="873010" y="219252"/>
                </a:lnTo>
                <a:lnTo>
                  <a:pt x="863828" y="273824"/>
                </a:lnTo>
                <a:lnTo>
                  <a:pt x="839762" y="307568"/>
                </a:lnTo>
                <a:lnTo>
                  <a:pt x="806069" y="325729"/>
                </a:lnTo>
                <a:lnTo>
                  <a:pt x="767994" y="333489"/>
                </a:lnTo>
                <a:lnTo>
                  <a:pt x="773963" y="340194"/>
                </a:lnTo>
                <a:lnTo>
                  <a:pt x="778941" y="349491"/>
                </a:lnTo>
                <a:lnTo>
                  <a:pt x="782332" y="361518"/>
                </a:lnTo>
                <a:lnTo>
                  <a:pt x="783590" y="376415"/>
                </a:lnTo>
                <a:lnTo>
                  <a:pt x="783209" y="446189"/>
                </a:lnTo>
                <a:lnTo>
                  <a:pt x="787400" y="453466"/>
                </a:lnTo>
                <a:lnTo>
                  <a:pt x="842162" y="431355"/>
                </a:lnTo>
                <a:lnTo>
                  <a:pt x="880135" y="403339"/>
                </a:lnTo>
                <a:lnTo>
                  <a:pt x="911631" y="368223"/>
                </a:lnTo>
                <a:lnTo>
                  <a:pt x="935507" y="327139"/>
                </a:lnTo>
                <a:lnTo>
                  <a:pt x="950658" y="281203"/>
                </a:lnTo>
                <a:lnTo>
                  <a:pt x="955954" y="231521"/>
                </a:lnTo>
                <a:close/>
              </a:path>
              <a:path w="1452880" h="454025">
                <a:moveTo>
                  <a:pt x="1452664" y="231521"/>
                </a:moveTo>
                <a:lnTo>
                  <a:pt x="1448104" y="184823"/>
                </a:lnTo>
                <a:lnTo>
                  <a:pt x="1434795" y="141338"/>
                </a:lnTo>
                <a:lnTo>
                  <a:pt x="1413637" y="102006"/>
                </a:lnTo>
                <a:lnTo>
                  <a:pt x="1385595" y="67754"/>
                </a:lnTo>
                <a:lnTo>
                  <a:pt x="1351597" y="39497"/>
                </a:lnTo>
                <a:lnTo>
                  <a:pt x="1312583" y="18173"/>
                </a:lnTo>
                <a:lnTo>
                  <a:pt x="1269479" y="4699"/>
                </a:lnTo>
                <a:lnTo>
                  <a:pt x="1223225" y="0"/>
                </a:lnTo>
                <a:lnTo>
                  <a:pt x="1176858" y="4699"/>
                </a:lnTo>
                <a:lnTo>
                  <a:pt x="1133703" y="18173"/>
                </a:lnTo>
                <a:lnTo>
                  <a:pt x="1094663" y="39497"/>
                </a:lnTo>
                <a:lnTo>
                  <a:pt x="1060653" y="67754"/>
                </a:lnTo>
                <a:lnTo>
                  <a:pt x="1032611" y="102006"/>
                </a:lnTo>
                <a:lnTo>
                  <a:pt x="1011440" y="141338"/>
                </a:lnTo>
                <a:lnTo>
                  <a:pt x="998067" y="184823"/>
                </a:lnTo>
                <a:lnTo>
                  <a:pt x="993406" y="231521"/>
                </a:lnTo>
                <a:lnTo>
                  <a:pt x="998702" y="281203"/>
                </a:lnTo>
                <a:lnTo>
                  <a:pt x="1013853" y="327139"/>
                </a:lnTo>
                <a:lnTo>
                  <a:pt x="1037729" y="368223"/>
                </a:lnTo>
                <a:lnTo>
                  <a:pt x="1069225" y="403339"/>
                </a:lnTo>
                <a:lnTo>
                  <a:pt x="1107198" y="431355"/>
                </a:lnTo>
                <a:lnTo>
                  <a:pt x="1150556" y="451167"/>
                </a:lnTo>
                <a:lnTo>
                  <a:pt x="1161973" y="453466"/>
                </a:lnTo>
                <a:lnTo>
                  <a:pt x="1166152" y="446189"/>
                </a:lnTo>
                <a:lnTo>
                  <a:pt x="1165771" y="397116"/>
                </a:lnTo>
                <a:lnTo>
                  <a:pt x="1126731" y="398627"/>
                </a:lnTo>
                <a:lnTo>
                  <a:pt x="1103172" y="388505"/>
                </a:lnTo>
                <a:lnTo>
                  <a:pt x="1091603" y="375780"/>
                </a:lnTo>
                <a:lnTo>
                  <a:pt x="1080211" y="352933"/>
                </a:lnTo>
                <a:lnTo>
                  <a:pt x="1071918" y="342595"/>
                </a:lnTo>
                <a:lnTo>
                  <a:pt x="1065568" y="337286"/>
                </a:lnTo>
                <a:lnTo>
                  <a:pt x="1063028" y="335788"/>
                </a:lnTo>
                <a:lnTo>
                  <a:pt x="1054442" y="327596"/>
                </a:lnTo>
                <a:lnTo>
                  <a:pt x="1055941" y="323380"/>
                </a:lnTo>
                <a:lnTo>
                  <a:pt x="1061364" y="321830"/>
                </a:lnTo>
                <a:lnTo>
                  <a:pt x="1064552" y="321602"/>
                </a:lnTo>
                <a:lnTo>
                  <a:pt x="1079868" y="325970"/>
                </a:lnTo>
                <a:lnTo>
                  <a:pt x="1090955" y="334073"/>
                </a:lnTo>
                <a:lnTo>
                  <a:pt x="1097673" y="341884"/>
                </a:lnTo>
                <a:lnTo>
                  <a:pt x="1099947" y="345376"/>
                </a:lnTo>
                <a:lnTo>
                  <a:pt x="1117206" y="364109"/>
                </a:lnTo>
                <a:lnTo>
                  <a:pt x="1136142" y="370484"/>
                </a:lnTo>
                <a:lnTo>
                  <a:pt x="1153718" y="369100"/>
                </a:lnTo>
                <a:lnTo>
                  <a:pt x="1166914" y="364540"/>
                </a:lnTo>
                <a:lnTo>
                  <a:pt x="1169060" y="354203"/>
                </a:lnTo>
                <a:lnTo>
                  <a:pt x="1172425" y="345567"/>
                </a:lnTo>
                <a:lnTo>
                  <a:pt x="1176642" y="338670"/>
                </a:lnTo>
                <a:lnTo>
                  <a:pt x="1181366" y="333489"/>
                </a:lnTo>
                <a:lnTo>
                  <a:pt x="1143508" y="325882"/>
                </a:lnTo>
                <a:lnTo>
                  <a:pt x="1109929" y="307708"/>
                </a:lnTo>
                <a:lnTo>
                  <a:pt x="1085913" y="273875"/>
                </a:lnTo>
                <a:lnTo>
                  <a:pt x="1076731" y="219252"/>
                </a:lnTo>
                <a:lnTo>
                  <a:pt x="1078382" y="201142"/>
                </a:lnTo>
                <a:lnTo>
                  <a:pt x="1083106" y="184759"/>
                </a:lnTo>
                <a:lnTo>
                  <a:pt x="1090536" y="170103"/>
                </a:lnTo>
                <a:lnTo>
                  <a:pt x="1100328" y="157162"/>
                </a:lnTo>
                <a:lnTo>
                  <a:pt x="1097953" y="149631"/>
                </a:lnTo>
                <a:lnTo>
                  <a:pt x="1095895" y="136271"/>
                </a:lnTo>
                <a:lnTo>
                  <a:pt x="1096632" y="118033"/>
                </a:lnTo>
                <a:lnTo>
                  <a:pt x="1102614" y="95834"/>
                </a:lnTo>
                <a:lnTo>
                  <a:pt x="1114513" y="92760"/>
                </a:lnTo>
                <a:lnTo>
                  <a:pt x="1125054" y="94208"/>
                </a:lnTo>
                <a:lnTo>
                  <a:pt x="1140167" y="102412"/>
                </a:lnTo>
                <a:lnTo>
                  <a:pt x="1165771" y="119595"/>
                </a:lnTo>
                <a:lnTo>
                  <a:pt x="1179918" y="116268"/>
                </a:lnTo>
                <a:lnTo>
                  <a:pt x="1194244" y="113880"/>
                </a:lnTo>
                <a:lnTo>
                  <a:pt x="1208697" y="112433"/>
                </a:lnTo>
                <a:lnTo>
                  <a:pt x="1223225" y="111925"/>
                </a:lnTo>
                <a:lnTo>
                  <a:pt x="1237818" y="112433"/>
                </a:lnTo>
                <a:lnTo>
                  <a:pt x="1252372" y="113893"/>
                </a:lnTo>
                <a:lnTo>
                  <a:pt x="1266723" y="116306"/>
                </a:lnTo>
                <a:lnTo>
                  <a:pt x="1280680" y="119595"/>
                </a:lnTo>
                <a:lnTo>
                  <a:pt x="1309001" y="103276"/>
                </a:lnTo>
                <a:lnTo>
                  <a:pt x="1328661" y="96507"/>
                </a:lnTo>
                <a:lnTo>
                  <a:pt x="1340116" y="95351"/>
                </a:lnTo>
                <a:lnTo>
                  <a:pt x="1343837" y="95834"/>
                </a:lnTo>
                <a:lnTo>
                  <a:pt x="1349806" y="118033"/>
                </a:lnTo>
                <a:lnTo>
                  <a:pt x="1350543" y="136271"/>
                </a:lnTo>
                <a:lnTo>
                  <a:pt x="1348498" y="149631"/>
                </a:lnTo>
                <a:lnTo>
                  <a:pt x="1346123" y="157162"/>
                </a:lnTo>
                <a:lnTo>
                  <a:pt x="1356067" y="170103"/>
                </a:lnTo>
                <a:lnTo>
                  <a:pt x="1363484" y="184759"/>
                </a:lnTo>
                <a:lnTo>
                  <a:pt x="1368120" y="201142"/>
                </a:lnTo>
                <a:lnTo>
                  <a:pt x="1369720" y="219252"/>
                </a:lnTo>
                <a:lnTo>
                  <a:pt x="1360525" y="273824"/>
                </a:lnTo>
                <a:lnTo>
                  <a:pt x="1336471" y="307568"/>
                </a:lnTo>
                <a:lnTo>
                  <a:pt x="1302778" y="325729"/>
                </a:lnTo>
                <a:lnTo>
                  <a:pt x="1264704" y="333489"/>
                </a:lnTo>
                <a:lnTo>
                  <a:pt x="1270673" y="340194"/>
                </a:lnTo>
                <a:lnTo>
                  <a:pt x="1275638" y="349491"/>
                </a:lnTo>
                <a:lnTo>
                  <a:pt x="1279042" y="361518"/>
                </a:lnTo>
                <a:lnTo>
                  <a:pt x="1280299" y="376415"/>
                </a:lnTo>
                <a:lnTo>
                  <a:pt x="1279918" y="446189"/>
                </a:lnTo>
                <a:lnTo>
                  <a:pt x="1284109" y="453466"/>
                </a:lnTo>
                <a:lnTo>
                  <a:pt x="1338859" y="431355"/>
                </a:lnTo>
                <a:lnTo>
                  <a:pt x="1376845" y="403339"/>
                </a:lnTo>
                <a:lnTo>
                  <a:pt x="1408328" y="368223"/>
                </a:lnTo>
                <a:lnTo>
                  <a:pt x="1432217" y="327139"/>
                </a:lnTo>
                <a:lnTo>
                  <a:pt x="1447368" y="281203"/>
                </a:lnTo>
                <a:lnTo>
                  <a:pt x="1452664" y="231521"/>
                </a:lnTo>
                <a:close/>
              </a:path>
            </a:pathLst>
          </a:custGeom>
          <a:solidFill>
            <a:srgbClr val="23292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/>
          <p:nvPr/>
        </p:nvSpPr>
        <p:spPr>
          <a:xfrm>
            <a:off x="5251091" y="3353520"/>
            <a:ext cx="116205" cy="231775"/>
          </a:xfrm>
          <a:custGeom>
            <a:avLst/>
            <a:gdLst/>
            <a:ahLst/>
            <a:cxnLst/>
            <a:rect l="l" t="t" r="r" b="b"/>
            <a:pathLst>
              <a:path w="116204" h="231775">
                <a:moveTo>
                  <a:pt x="0" y="0"/>
                </a:moveTo>
                <a:lnTo>
                  <a:pt x="0" y="231432"/>
                </a:lnTo>
                <a:lnTo>
                  <a:pt x="115684" y="1157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 txBox="1"/>
          <p:nvPr/>
        </p:nvSpPr>
        <p:spPr>
          <a:xfrm>
            <a:off x="4148180" y="1634726"/>
            <a:ext cx="10928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Provide</a:t>
            </a:r>
            <a:r>
              <a:rPr dirty="0" sz="1200" spc="-7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Context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4073352" y="1825226"/>
            <a:ext cx="635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latin typeface="Arial"/>
                <a:cs typeface="Arial"/>
              </a:rPr>
              <a:t>(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34" name="object 34" descr=""/>
          <p:cNvGraphicFramePr>
            <a:graphicFrameLocks noGrp="1"/>
          </p:cNvGraphicFramePr>
          <p:nvPr/>
        </p:nvGraphicFramePr>
        <p:xfrm>
          <a:off x="4116211" y="1782622"/>
          <a:ext cx="2999105" cy="3274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8565"/>
                <a:gridCol w="1639570"/>
              </a:tblGrid>
              <a:tr h="328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Open</a:t>
                      </a:r>
                      <a:r>
                        <a:rPr dirty="0" sz="12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files</a:t>
                      </a:r>
                      <a:r>
                        <a:rPr dirty="0" sz="12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/</a:t>
                      </a:r>
                      <a:r>
                        <a:rPr dirty="0" sz="12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code)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23495">
                    <a:lnR w="76200">
                      <a:solidFill>
                        <a:srgbClr val="13E4E1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34925">
                        <a:lnSpc>
                          <a:spcPct val="100000"/>
                        </a:lnSpc>
                      </a:pPr>
                      <a:r>
                        <a:rPr dirty="0" sz="1200" spc="-25">
                          <a:latin typeface="Arial Black"/>
                          <a:cs typeface="Arial Black"/>
                        </a:rPr>
                        <a:t>IDE</a:t>
                      </a:r>
                      <a:endParaRPr sz="1200">
                        <a:latin typeface="Arial Black"/>
                        <a:cs typeface="Arial Black"/>
                      </a:endParaRPr>
                    </a:p>
                  </a:txBody>
                  <a:tcPr marL="0" marR="0" marB="0" marT="0">
                    <a:lnL w="76200">
                      <a:solidFill>
                        <a:srgbClr val="13E4E1"/>
                      </a:solidFill>
                      <a:prstDash val="solid"/>
                    </a:lnL>
                    <a:lnR w="76200">
                      <a:solidFill>
                        <a:srgbClr val="13E4E1"/>
                      </a:solidFill>
                      <a:prstDash val="solid"/>
                    </a:lnR>
                    <a:lnT w="76200">
                      <a:solidFill>
                        <a:srgbClr val="13E4E1"/>
                      </a:solidFill>
                      <a:prstDash val="solid"/>
                    </a:lnT>
                    <a:lnB w="76200">
                      <a:solidFill>
                        <a:srgbClr val="13E4E1"/>
                      </a:solidFill>
                      <a:prstDash val="solid"/>
                    </a:lnB>
                  </a:tcPr>
                </a:tc>
              </a:tr>
              <a:tr h="26511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133350" marR="251460">
                        <a:lnSpc>
                          <a:spcPct val="104200"/>
                        </a:lnSpc>
                      </a:pPr>
                      <a:r>
                        <a:rPr dirty="0" sz="1200" spc="-10">
                          <a:latin typeface="Arial"/>
                          <a:cs typeface="Arial"/>
                        </a:rPr>
                        <a:t>Provide Suggestions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45720" marR="163830">
                        <a:lnSpc>
                          <a:spcPct val="104200"/>
                        </a:lnSpc>
                        <a:spcBef>
                          <a:spcPts val="5"/>
                        </a:spcBef>
                      </a:pPr>
                      <a:r>
                        <a:rPr dirty="0" sz="1200" spc="-10">
                          <a:latin typeface="Arial"/>
                          <a:cs typeface="Arial"/>
                        </a:rPr>
                        <a:t>Provide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Feedback</a:t>
                      </a:r>
                      <a:r>
                        <a:rPr dirty="0" sz="1200" spc="-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25">
                          <a:latin typeface="Arial"/>
                          <a:cs typeface="Arial"/>
                        </a:rPr>
                        <a:t>on 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suggestions </a:t>
                      </a:r>
                      <a:r>
                        <a:rPr dirty="0" sz="1200" spc="-20">
                          <a:latin typeface="Arial"/>
                          <a:cs typeface="Arial"/>
                        </a:rPr>
                        <a:t>(corrections,</a:t>
                      </a:r>
                      <a:r>
                        <a:rPr dirty="0" sz="1200" spc="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75">
                          <a:latin typeface="Arial"/>
                          <a:cs typeface="Arial"/>
                        </a:rPr>
                        <a:t>...)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76200">
                      <a:solidFill>
                        <a:srgbClr val="13E4E1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76200">
                      <a:solidFill>
                        <a:srgbClr val="13E4E1"/>
                      </a:solidFill>
                      <a:prstDash val="solid"/>
                    </a:lnL>
                    <a:lnR w="76200">
                      <a:solidFill>
                        <a:srgbClr val="13E4E1"/>
                      </a:solidFill>
                      <a:prstDash val="solid"/>
                    </a:lnR>
                    <a:lnT w="76200">
                      <a:solidFill>
                        <a:srgbClr val="13E4E1"/>
                      </a:solidFill>
                      <a:prstDash val="solid"/>
                    </a:lnT>
                    <a:lnB w="76200">
                      <a:solidFill>
                        <a:srgbClr val="13E4E1"/>
                      </a:solidFill>
                      <a:prstDash val="solid"/>
                    </a:lnB>
                  </a:tcPr>
                </a:tc>
              </a:tr>
              <a:tr h="2940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76200">
                      <a:solidFill>
                        <a:srgbClr val="13E4E1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76200">
                      <a:solidFill>
                        <a:srgbClr val="13E4E1"/>
                      </a:solidFill>
                      <a:prstDash val="solid"/>
                    </a:lnL>
                    <a:lnR w="76200">
                      <a:solidFill>
                        <a:srgbClr val="13E4E1"/>
                      </a:solidFill>
                      <a:prstDash val="solid"/>
                    </a:lnR>
                    <a:lnT w="76200">
                      <a:solidFill>
                        <a:srgbClr val="13E4E1"/>
                      </a:solidFill>
                      <a:prstDash val="solid"/>
                    </a:lnT>
                    <a:lnB w="76200">
                      <a:solidFill>
                        <a:srgbClr val="13E4E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35" name="object 35" descr=""/>
          <p:cNvGrpSpPr/>
          <p:nvPr/>
        </p:nvGrpSpPr>
        <p:grpSpPr>
          <a:xfrm>
            <a:off x="5767120" y="3019930"/>
            <a:ext cx="1009015" cy="866775"/>
            <a:chOff x="5767120" y="3019930"/>
            <a:chExt cx="1009015" cy="866775"/>
          </a:xfrm>
        </p:grpSpPr>
        <p:sp>
          <p:nvSpPr>
            <p:cNvPr id="36" name="object 36" descr=""/>
            <p:cNvSpPr/>
            <p:nvPr/>
          </p:nvSpPr>
          <p:spPr>
            <a:xfrm>
              <a:off x="5767121" y="3019932"/>
              <a:ext cx="874394" cy="727075"/>
            </a:xfrm>
            <a:custGeom>
              <a:avLst/>
              <a:gdLst/>
              <a:ahLst/>
              <a:cxnLst/>
              <a:rect l="l" t="t" r="r" b="b"/>
              <a:pathLst>
                <a:path w="874395" h="727075">
                  <a:moveTo>
                    <a:pt x="101574" y="52666"/>
                  </a:moveTo>
                  <a:lnTo>
                    <a:pt x="96977" y="48082"/>
                  </a:lnTo>
                  <a:lnTo>
                    <a:pt x="91325" y="48082"/>
                  </a:lnTo>
                  <a:lnTo>
                    <a:pt x="65443" y="48082"/>
                  </a:lnTo>
                  <a:lnTo>
                    <a:pt x="60845" y="52666"/>
                  </a:lnTo>
                  <a:lnTo>
                    <a:pt x="60845" y="84213"/>
                  </a:lnTo>
                  <a:lnTo>
                    <a:pt x="65443" y="88798"/>
                  </a:lnTo>
                  <a:lnTo>
                    <a:pt x="96977" y="88798"/>
                  </a:lnTo>
                  <a:lnTo>
                    <a:pt x="101574" y="84213"/>
                  </a:lnTo>
                  <a:lnTo>
                    <a:pt x="101574" y="52666"/>
                  </a:lnTo>
                  <a:close/>
                </a:path>
                <a:path w="874395" h="727075">
                  <a:moveTo>
                    <a:pt x="174650" y="52666"/>
                  </a:moveTo>
                  <a:lnTo>
                    <a:pt x="170053" y="48082"/>
                  </a:lnTo>
                  <a:lnTo>
                    <a:pt x="164401" y="48082"/>
                  </a:lnTo>
                  <a:lnTo>
                    <a:pt x="138518" y="48082"/>
                  </a:lnTo>
                  <a:lnTo>
                    <a:pt x="133921" y="52666"/>
                  </a:lnTo>
                  <a:lnTo>
                    <a:pt x="133921" y="84213"/>
                  </a:lnTo>
                  <a:lnTo>
                    <a:pt x="138518" y="88798"/>
                  </a:lnTo>
                  <a:lnTo>
                    <a:pt x="170053" y="88798"/>
                  </a:lnTo>
                  <a:lnTo>
                    <a:pt x="174650" y="84213"/>
                  </a:lnTo>
                  <a:lnTo>
                    <a:pt x="174650" y="52666"/>
                  </a:lnTo>
                  <a:close/>
                </a:path>
                <a:path w="874395" h="727075">
                  <a:moveTo>
                    <a:pt x="247713" y="52666"/>
                  </a:moveTo>
                  <a:lnTo>
                    <a:pt x="243116" y="48082"/>
                  </a:lnTo>
                  <a:lnTo>
                    <a:pt x="237464" y="48082"/>
                  </a:lnTo>
                  <a:lnTo>
                    <a:pt x="211582" y="48082"/>
                  </a:lnTo>
                  <a:lnTo>
                    <a:pt x="206984" y="52666"/>
                  </a:lnTo>
                  <a:lnTo>
                    <a:pt x="206984" y="84213"/>
                  </a:lnTo>
                  <a:lnTo>
                    <a:pt x="211582" y="88798"/>
                  </a:lnTo>
                  <a:lnTo>
                    <a:pt x="243116" y="88798"/>
                  </a:lnTo>
                  <a:lnTo>
                    <a:pt x="247713" y="84213"/>
                  </a:lnTo>
                  <a:lnTo>
                    <a:pt x="247713" y="52666"/>
                  </a:lnTo>
                  <a:close/>
                </a:path>
                <a:path w="874395" h="727075">
                  <a:moveTo>
                    <a:pt x="479856" y="219862"/>
                  </a:moveTo>
                  <a:lnTo>
                    <a:pt x="476377" y="214388"/>
                  </a:lnTo>
                  <a:lnTo>
                    <a:pt x="470852" y="213156"/>
                  </a:lnTo>
                  <a:lnTo>
                    <a:pt x="465302" y="211937"/>
                  </a:lnTo>
                  <a:lnTo>
                    <a:pt x="459854" y="215392"/>
                  </a:lnTo>
                  <a:lnTo>
                    <a:pt x="394398" y="508165"/>
                  </a:lnTo>
                  <a:lnTo>
                    <a:pt x="397865" y="513638"/>
                  </a:lnTo>
                  <a:lnTo>
                    <a:pt x="404888" y="515124"/>
                  </a:lnTo>
                  <a:lnTo>
                    <a:pt x="410324" y="515124"/>
                  </a:lnTo>
                  <a:lnTo>
                    <a:pt x="414553" y="511886"/>
                  </a:lnTo>
                  <a:lnTo>
                    <a:pt x="479856" y="219862"/>
                  </a:lnTo>
                  <a:close/>
                </a:path>
                <a:path w="874395" h="727075">
                  <a:moveTo>
                    <a:pt x="829259" y="43065"/>
                  </a:moveTo>
                  <a:lnTo>
                    <a:pt x="824674" y="38468"/>
                  </a:lnTo>
                  <a:lnTo>
                    <a:pt x="808774" y="38468"/>
                  </a:lnTo>
                  <a:lnTo>
                    <a:pt x="808774" y="58966"/>
                  </a:lnTo>
                  <a:lnTo>
                    <a:pt x="808774" y="77901"/>
                  </a:lnTo>
                  <a:lnTo>
                    <a:pt x="380517" y="77901"/>
                  </a:lnTo>
                  <a:lnTo>
                    <a:pt x="380517" y="58966"/>
                  </a:lnTo>
                  <a:lnTo>
                    <a:pt x="808774" y="58966"/>
                  </a:lnTo>
                  <a:lnTo>
                    <a:pt x="808774" y="38468"/>
                  </a:lnTo>
                  <a:lnTo>
                    <a:pt x="364617" y="38468"/>
                  </a:lnTo>
                  <a:lnTo>
                    <a:pt x="360032" y="43065"/>
                  </a:lnTo>
                  <a:lnTo>
                    <a:pt x="360032" y="93802"/>
                  </a:lnTo>
                  <a:lnTo>
                    <a:pt x="364617" y="98386"/>
                  </a:lnTo>
                  <a:lnTo>
                    <a:pt x="824674" y="98386"/>
                  </a:lnTo>
                  <a:lnTo>
                    <a:pt x="829259" y="93802"/>
                  </a:lnTo>
                  <a:lnTo>
                    <a:pt x="829259" y="77901"/>
                  </a:lnTo>
                  <a:lnTo>
                    <a:pt x="829259" y="58966"/>
                  </a:lnTo>
                  <a:lnTo>
                    <a:pt x="829259" y="43065"/>
                  </a:lnTo>
                  <a:close/>
                </a:path>
                <a:path w="874395" h="727075">
                  <a:moveTo>
                    <a:pt x="874268" y="4584"/>
                  </a:moveTo>
                  <a:lnTo>
                    <a:pt x="869683" y="0"/>
                  </a:lnTo>
                  <a:lnTo>
                    <a:pt x="853782" y="0"/>
                  </a:lnTo>
                  <a:lnTo>
                    <a:pt x="853782" y="20485"/>
                  </a:lnTo>
                  <a:lnTo>
                    <a:pt x="853782" y="114782"/>
                  </a:lnTo>
                  <a:lnTo>
                    <a:pt x="853782" y="135267"/>
                  </a:lnTo>
                  <a:lnTo>
                    <a:pt x="853782" y="592747"/>
                  </a:lnTo>
                  <a:lnTo>
                    <a:pt x="544106" y="592747"/>
                  </a:lnTo>
                  <a:lnTo>
                    <a:pt x="544106" y="613244"/>
                  </a:lnTo>
                  <a:lnTo>
                    <a:pt x="544106" y="706208"/>
                  </a:lnTo>
                  <a:lnTo>
                    <a:pt x="330200" y="706208"/>
                  </a:lnTo>
                  <a:lnTo>
                    <a:pt x="330200" y="613244"/>
                  </a:lnTo>
                  <a:lnTo>
                    <a:pt x="544106" y="613244"/>
                  </a:lnTo>
                  <a:lnTo>
                    <a:pt x="544106" y="592747"/>
                  </a:lnTo>
                  <a:lnTo>
                    <a:pt x="20485" y="592747"/>
                  </a:lnTo>
                  <a:lnTo>
                    <a:pt x="20485" y="135267"/>
                  </a:lnTo>
                  <a:lnTo>
                    <a:pt x="853782" y="135267"/>
                  </a:lnTo>
                  <a:lnTo>
                    <a:pt x="853782" y="114782"/>
                  </a:lnTo>
                  <a:lnTo>
                    <a:pt x="20485" y="114782"/>
                  </a:lnTo>
                  <a:lnTo>
                    <a:pt x="20485" y="20485"/>
                  </a:lnTo>
                  <a:lnTo>
                    <a:pt x="853782" y="20485"/>
                  </a:lnTo>
                  <a:lnTo>
                    <a:pt x="853782" y="0"/>
                  </a:lnTo>
                  <a:lnTo>
                    <a:pt x="4584" y="0"/>
                  </a:lnTo>
                  <a:lnTo>
                    <a:pt x="0" y="4584"/>
                  </a:lnTo>
                  <a:lnTo>
                    <a:pt x="0" y="608647"/>
                  </a:lnTo>
                  <a:lnTo>
                    <a:pt x="4597" y="613244"/>
                  </a:lnTo>
                  <a:lnTo>
                    <a:pt x="309702" y="613244"/>
                  </a:lnTo>
                  <a:lnTo>
                    <a:pt x="309702" y="706208"/>
                  </a:lnTo>
                  <a:lnTo>
                    <a:pt x="229844" y="706208"/>
                  </a:lnTo>
                  <a:lnTo>
                    <a:pt x="225247" y="710793"/>
                  </a:lnTo>
                  <a:lnTo>
                    <a:pt x="225247" y="722109"/>
                  </a:lnTo>
                  <a:lnTo>
                    <a:pt x="229844" y="726694"/>
                  </a:lnTo>
                  <a:lnTo>
                    <a:pt x="644448" y="726694"/>
                  </a:lnTo>
                  <a:lnTo>
                    <a:pt x="649046" y="722109"/>
                  </a:lnTo>
                  <a:lnTo>
                    <a:pt x="649046" y="710793"/>
                  </a:lnTo>
                  <a:lnTo>
                    <a:pt x="644448" y="706208"/>
                  </a:lnTo>
                  <a:lnTo>
                    <a:pt x="564591" y="706208"/>
                  </a:lnTo>
                  <a:lnTo>
                    <a:pt x="564591" y="613244"/>
                  </a:lnTo>
                  <a:lnTo>
                    <a:pt x="869670" y="613244"/>
                  </a:lnTo>
                  <a:lnTo>
                    <a:pt x="874268" y="608647"/>
                  </a:lnTo>
                  <a:lnTo>
                    <a:pt x="874268" y="592747"/>
                  </a:lnTo>
                  <a:lnTo>
                    <a:pt x="874268" y="135267"/>
                  </a:lnTo>
                  <a:lnTo>
                    <a:pt x="874268" y="114782"/>
                  </a:lnTo>
                  <a:lnTo>
                    <a:pt x="874268" y="20485"/>
                  </a:lnTo>
                  <a:lnTo>
                    <a:pt x="874268" y="45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88860" y="3280398"/>
              <a:ext cx="138315" cy="207098"/>
            </a:xfrm>
            <a:prstGeom prst="rect">
              <a:avLst/>
            </a:prstGeom>
          </p:spPr>
        </p:pic>
        <p:pic>
          <p:nvPicPr>
            <p:cNvPr id="38" name="object 38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281328" y="3280399"/>
              <a:ext cx="138302" cy="207086"/>
            </a:xfrm>
            <a:prstGeom prst="rect">
              <a:avLst/>
            </a:prstGeom>
          </p:spPr>
        </p:pic>
        <p:sp>
          <p:nvSpPr>
            <p:cNvPr id="39" name="object 39" descr=""/>
            <p:cNvSpPr/>
            <p:nvPr/>
          </p:nvSpPr>
          <p:spPr>
            <a:xfrm>
              <a:off x="6466023" y="3638354"/>
              <a:ext cx="50165" cy="184785"/>
            </a:xfrm>
            <a:custGeom>
              <a:avLst/>
              <a:gdLst/>
              <a:ahLst/>
              <a:cxnLst/>
              <a:rect l="l" t="t" r="r" b="b"/>
              <a:pathLst>
                <a:path w="50165" h="184785">
                  <a:moveTo>
                    <a:pt x="35864" y="0"/>
                  </a:moveTo>
                  <a:lnTo>
                    <a:pt x="3124" y="13550"/>
                  </a:lnTo>
                  <a:lnTo>
                    <a:pt x="0" y="18224"/>
                  </a:lnTo>
                  <a:lnTo>
                    <a:pt x="0" y="166268"/>
                  </a:lnTo>
                  <a:lnTo>
                    <a:pt x="3124" y="170929"/>
                  </a:lnTo>
                  <a:lnTo>
                    <a:pt x="35864" y="184645"/>
                  </a:lnTo>
                  <a:lnTo>
                    <a:pt x="41033" y="183832"/>
                  </a:lnTo>
                  <a:lnTo>
                    <a:pt x="44729" y="180670"/>
                  </a:lnTo>
                  <a:lnTo>
                    <a:pt x="49987" y="176149"/>
                  </a:lnTo>
                  <a:lnTo>
                    <a:pt x="48767" y="177025"/>
                  </a:lnTo>
                  <a:lnTo>
                    <a:pt x="47307" y="177495"/>
                  </a:lnTo>
                  <a:lnTo>
                    <a:pt x="41871" y="177482"/>
                  </a:lnTo>
                  <a:lnTo>
                    <a:pt x="38684" y="174282"/>
                  </a:lnTo>
                  <a:lnTo>
                    <a:pt x="38696" y="12649"/>
                  </a:lnTo>
                  <a:lnTo>
                    <a:pt x="39154" y="11175"/>
                  </a:lnTo>
                  <a:lnTo>
                    <a:pt x="42329" y="6769"/>
                  </a:lnTo>
                  <a:lnTo>
                    <a:pt x="46786" y="6032"/>
                  </a:lnTo>
                  <a:lnTo>
                    <a:pt x="49987" y="8331"/>
                  </a:lnTo>
                  <a:lnTo>
                    <a:pt x="41033" y="812"/>
                  </a:lnTo>
                  <a:lnTo>
                    <a:pt x="35864" y="0"/>
                  </a:lnTo>
                  <a:close/>
                </a:path>
              </a:pathLst>
            </a:custGeom>
            <a:solidFill>
              <a:srgbClr val="52208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465988" y="3574868"/>
              <a:ext cx="309826" cy="311457"/>
            </a:xfrm>
            <a:prstGeom prst="rect">
              <a:avLst/>
            </a:prstGeom>
          </p:spPr>
        </p:pic>
      </p:grpSp>
      <p:sp>
        <p:nvSpPr>
          <p:cNvPr id="41" name="object 41" descr=""/>
          <p:cNvSpPr/>
          <p:nvPr/>
        </p:nvSpPr>
        <p:spPr>
          <a:xfrm>
            <a:off x="517170" y="6149785"/>
            <a:ext cx="374650" cy="374650"/>
          </a:xfrm>
          <a:custGeom>
            <a:avLst/>
            <a:gdLst/>
            <a:ahLst/>
            <a:cxnLst/>
            <a:rect l="l" t="t" r="r" b="b"/>
            <a:pathLst>
              <a:path w="374650" h="374650">
                <a:moveTo>
                  <a:pt x="187058" y="0"/>
                </a:moveTo>
                <a:lnTo>
                  <a:pt x="137329" y="6681"/>
                </a:lnTo>
                <a:lnTo>
                  <a:pt x="92644" y="25537"/>
                </a:lnTo>
                <a:lnTo>
                  <a:pt x="54786" y="54786"/>
                </a:lnTo>
                <a:lnTo>
                  <a:pt x="25537" y="92644"/>
                </a:lnTo>
                <a:lnTo>
                  <a:pt x="6681" y="137329"/>
                </a:lnTo>
                <a:lnTo>
                  <a:pt x="0" y="187058"/>
                </a:lnTo>
                <a:lnTo>
                  <a:pt x="6681" y="236787"/>
                </a:lnTo>
                <a:lnTo>
                  <a:pt x="25537" y="281472"/>
                </a:lnTo>
                <a:lnTo>
                  <a:pt x="54786" y="319330"/>
                </a:lnTo>
                <a:lnTo>
                  <a:pt x="92644" y="348578"/>
                </a:lnTo>
                <a:lnTo>
                  <a:pt x="137329" y="367435"/>
                </a:lnTo>
                <a:lnTo>
                  <a:pt x="187058" y="374116"/>
                </a:lnTo>
                <a:lnTo>
                  <a:pt x="236787" y="367435"/>
                </a:lnTo>
                <a:lnTo>
                  <a:pt x="281472" y="348578"/>
                </a:lnTo>
                <a:lnTo>
                  <a:pt x="319330" y="319330"/>
                </a:lnTo>
                <a:lnTo>
                  <a:pt x="348578" y="281472"/>
                </a:lnTo>
                <a:lnTo>
                  <a:pt x="367435" y="236787"/>
                </a:lnTo>
                <a:lnTo>
                  <a:pt x="374116" y="187058"/>
                </a:lnTo>
                <a:lnTo>
                  <a:pt x="367435" y="137329"/>
                </a:lnTo>
                <a:lnTo>
                  <a:pt x="348578" y="92644"/>
                </a:lnTo>
                <a:lnTo>
                  <a:pt x="319330" y="54786"/>
                </a:lnTo>
                <a:lnTo>
                  <a:pt x="281472" y="25537"/>
                </a:lnTo>
                <a:lnTo>
                  <a:pt x="236787" y="6681"/>
                </a:lnTo>
                <a:lnTo>
                  <a:pt x="187058" y="0"/>
                </a:lnTo>
                <a:close/>
              </a:path>
            </a:pathLst>
          </a:custGeom>
          <a:solidFill>
            <a:srgbClr val="13E4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 descr=""/>
          <p:cNvSpPr txBox="1"/>
          <p:nvPr/>
        </p:nvSpPr>
        <p:spPr>
          <a:xfrm>
            <a:off x="504478" y="4418977"/>
            <a:ext cx="6515734" cy="444881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algn="ctr" marL="187960" marR="4976495">
              <a:lnSpc>
                <a:spcPts val="1500"/>
              </a:lnSpc>
              <a:spcBef>
                <a:spcPts val="300"/>
              </a:spcBef>
            </a:pPr>
            <a:r>
              <a:rPr dirty="0" sz="1400" spc="-25">
                <a:latin typeface="Arial"/>
                <a:cs typeface="Arial"/>
              </a:rPr>
              <a:t>Trained </a:t>
            </a:r>
            <a:r>
              <a:rPr dirty="0" sz="1400">
                <a:latin typeface="Arial"/>
                <a:cs typeface="Arial"/>
              </a:rPr>
              <a:t>on</a:t>
            </a:r>
            <a:r>
              <a:rPr dirty="0" sz="1400" spc="-25">
                <a:latin typeface="Arial"/>
                <a:cs typeface="Arial"/>
              </a:rPr>
              <a:t> Public </a:t>
            </a:r>
            <a:r>
              <a:rPr dirty="0" sz="1400" spc="-10">
                <a:latin typeface="Arial"/>
                <a:cs typeface="Arial"/>
              </a:rPr>
              <a:t>GitHub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 spc="-20">
                <a:latin typeface="Arial"/>
                <a:cs typeface="Arial"/>
              </a:rPr>
              <a:t>Code </a:t>
            </a:r>
            <a:r>
              <a:rPr dirty="0" sz="1400" spc="-10">
                <a:latin typeface="Arial"/>
                <a:cs typeface="Arial"/>
              </a:rPr>
              <a:t>Repositories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</a:pPr>
            <a:endParaRPr sz="1400">
              <a:latin typeface="Arial"/>
              <a:cs typeface="Arial"/>
            </a:endParaRPr>
          </a:p>
          <a:p>
            <a:pPr algn="just" marL="12700" marR="5080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latin typeface="Arial"/>
                <a:cs typeface="Arial"/>
              </a:rPr>
              <a:t>GitHub</a:t>
            </a:r>
            <a:r>
              <a:rPr dirty="0" sz="1200" spc="254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Copilot</a:t>
            </a:r>
            <a:r>
              <a:rPr dirty="0" sz="1200" spc="254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represents</a:t>
            </a:r>
            <a:r>
              <a:rPr dirty="0" sz="1200" spc="26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</a:t>
            </a:r>
            <a:r>
              <a:rPr dirty="0" sz="1200" spc="254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significant</a:t>
            </a:r>
            <a:r>
              <a:rPr dirty="0" sz="1200" spc="254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advancement</a:t>
            </a:r>
            <a:r>
              <a:rPr dirty="0" sz="1200" spc="26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</a:t>
            </a:r>
            <a:r>
              <a:rPr dirty="0" sz="1200" spc="254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26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toolkit</a:t>
            </a:r>
            <a:r>
              <a:rPr dirty="0" sz="1200" spc="254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of</a:t>
            </a:r>
            <a:r>
              <a:rPr dirty="0" sz="1200" spc="254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automation</a:t>
            </a:r>
            <a:r>
              <a:rPr dirty="0" sz="1200" spc="26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testers</a:t>
            </a:r>
            <a:r>
              <a:rPr dirty="0" sz="1200" spc="254">
                <a:latin typeface="Arial"/>
                <a:cs typeface="Arial"/>
              </a:rPr>
              <a:t> </a:t>
            </a:r>
            <a:r>
              <a:rPr dirty="0" sz="1200" spc="-35">
                <a:latin typeface="Arial"/>
                <a:cs typeface="Arial"/>
              </a:rPr>
              <a:t>by </a:t>
            </a:r>
            <a:r>
              <a:rPr dirty="0" sz="1200">
                <a:latin typeface="Arial"/>
                <a:cs typeface="Arial"/>
              </a:rPr>
              <a:t>providing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AI-</a:t>
            </a:r>
            <a:r>
              <a:rPr dirty="0" sz="1200" spc="-10">
                <a:latin typeface="Arial"/>
                <a:cs typeface="Arial"/>
              </a:rPr>
              <a:t>driven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coding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assistant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directly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within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their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development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environment,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specifically </a:t>
            </a:r>
            <a:r>
              <a:rPr dirty="0" sz="1200">
                <a:latin typeface="Arial"/>
                <a:cs typeface="Arial"/>
              </a:rPr>
              <a:t>Visual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Studio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Code.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Here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are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some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key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features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of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GitHub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Copilot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that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are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particularly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beneficial </a:t>
            </a:r>
            <a:r>
              <a:rPr dirty="0" sz="1200">
                <a:latin typeface="Arial"/>
                <a:cs typeface="Arial"/>
              </a:rPr>
              <a:t>for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automation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testers.</a:t>
            </a:r>
            <a:endParaRPr sz="1200">
              <a:latin typeface="Arial"/>
              <a:cs typeface="Arial"/>
            </a:endParaRPr>
          </a:p>
          <a:p>
            <a:pPr marL="131445">
              <a:lnSpc>
                <a:spcPct val="100000"/>
              </a:lnSpc>
              <a:spcBef>
                <a:spcPts val="1190"/>
              </a:spcBef>
              <a:tabLst>
                <a:tab pos="616585" algn="l"/>
              </a:tabLst>
            </a:pPr>
            <a:r>
              <a:rPr dirty="0" baseline="-2777" sz="3000" spc="-667">
                <a:latin typeface="Arial Black"/>
                <a:cs typeface="Arial Black"/>
              </a:rPr>
              <a:t>1.1</a:t>
            </a:r>
            <a:r>
              <a:rPr dirty="0" baseline="-2777" sz="3000">
                <a:latin typeface="Arial Black"/>
                <a:cs typeface="Arial Black"/>
              </a:rPr>
              <a:t>	</a:t>
            </a:r>
            <a:r>
              <a:rPr dirty="0" sz="2000" spc="-195">
                <a:latin typeface="Arial Black"/>
                <a:cs typeface="Arial Black"/>
              </a:rPr>
              <a:t>Context-</a:t>
            </a:r>
            <a:r>
              <a:rPr dirty="0" sz="2000" spc="-254">
                <a:latin typeface="Arial Black"/>
                <a:cs typeface="Arial Black"/>
              </a:rPr>
              <a:t>Aware</a:t>
            </a:r>
            <a:r>
              <a:rPr dirty="0" sz="2000" spc="-100">
                <a:latin typeface="Arial Black"/>
                <a:cs typeface="Arial Black"/>
              </a:rPr>
              <a:t> </a:t>
            </a:r>
            <a:r>
              <a:rPr dirty="0" sz="2000" spc="-200">
                <a:latin typeface="Arial Black"/>
                <a:cs typeface="Arial Black"/>
              </a:rPr>
              <a:t>Code</a:t>
            </a:r>
            <a:r>
              <a:rPr dirty="0" sz="2000" spc="-95">
                <a:latin typeface="Arial Black"/>
                <a:cs typeface="Arial Black"/>
              </a:rPr>
              <a:t> </a:t>
            </a:r>
            <a:r>
              <a:rPr dirty="0" sz="2000" spc="-100">
                <a:latin typeface="Arial Black"/>
                <a:cs typeface="Arial Black"/>
              </a:rPr>
              <a:t>Suggestions</a:t>
            </a:r>
            <a:endParaRPr sz="2000">
              <a:latin typeface="Arial Black"/>
              <a:cs typeface="Arial Black"/>
            </a:endParaRPr>
          </a:p>
          <a:p>
            <a:pPr algn="just" marL="39370" marR="4186554">
              <a:lnSpc>
                <a:spcPct val="100000"/>
              </a:lnSpc>
              <a:spcBef>
                <a:spcPts val="1545"/>
              </a:spcBef>
            </a:pPr>
            <a:r>
              <a:rPr dirty="0" sz="1200">
                <a:latin typeface="Arial"/>
                <a:cs typeface="Arial"/>
              </a:rPr>
              <a:t>GitHub</a:t>
            </a:r>
            <a:r>
              <a:rPr dirty="0" sz="1200" spc="1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Copilot</a:t>
            </a:r>
            <a:r>
              <a:rPr dirty="0" sz="1200" spc="1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excels</a:t>
            </a:r>
            <a:r>
              <a:rPr dirty="0" sz="1200" spc="18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</a:t>
            </a:r>
            <a:r>
              <a:rPr dirty="0" sz="1200" spc="180">
                <a:latin typeface="Arial"/>
                <a:cs typeface="Arial"/>
              </a:rPr>
              <a:t> </a:t>
            </a:r>
            <a:r>
              <a:rPr dirty="0" sz="1200" spc="45">
                <a:latin typeface="Arial"/>
                <a:cs typeface="Arial"/>
              </a:rPr>
              <a:t>ofering </a:t>
            </a:r>
            <a:r>
              <a:rPr dirty="0" sz="1200" spc="-10">
                <a:latin typeface="Arial"/>
                <a:cs typeface="Arial"/>
              </a:rPr>
              <a:t>context-</a:t>
            </a:r>
            <a:r>
              <a:rPr dirty="0" sz="1200">
                <a:latin typeface="Arial"/>
                <a:cs typeface="Arial"/>
              </a:rPr>
              <a:t>aware</a:t>
            </a:r>
            <a:r>
              <a:rPr dirty="0" sz="1200" spc="26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code</a:t>
            </a:r>
            <a:r>
              <a:rPr dirty="0" sz="1200" spc="27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completions, </a:t>
            </a:r>
            <a:r>
              <a:rPr dirty="0" sz="1200">
                <a:latin typeface="Arial"/>
                <a:cs typeface="Arial"/>
              </a:rPr>
              <a:t>not</a:t>
            </a:r>
            <a:r>
              <a:rPr dirty="0" sz="1200" spc="3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just</a:t>
            </a:r>
            <a:r>
              <a:rPr dirty="0" sz="1200" spc="3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for</a:t>
            </a:r>
            <a:r>
              <a:rPr dirty="0" sz="1200" spc="3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simple</a:t>
            </a:r>
            <a:r>
              <a:rPr dirty="0" sz="1200" spc="3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lines</a:t>
            </a:r>
            <a:r>
              <a:rPr dirty="0" sz="1200" spc="3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but</a:t>
            </a:r>
            <a:r>
              <a:rPr dirty="0" sz="1200" spc="335">
                <a:latin typeface="Arial"/>
                <a:cs typeface="Arial"/>
              </a:rPr>
              <a:t> </a:t>
            </a:r>
            <a:r>
              <a:rPr dirty="0" sz="1200" spc="-25">
                <a:latin typeface="Arial"/>
                <a:cs typeface="Arial"/>
              </a:rPr>
              <a:t>for </a:t>
            </a:r>
            <a:r>
              <a:rPr dirty="0" sz="1200">
                <a:latin typeface="Arial"/>
                <a:cs typeface="Arial"/>
              </a:rPr>
              <a:t>entire</a:t>
            </a:r>
            <a:r>
              <a:rPr dirty="0" sz="1200" spc="26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functions</a:t>
            </a:r>
            <a:r>
              <a:rPr dirty="0" sz="1200" spc="27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or</a:t>
            </a:r>
            <a:r>
              <a:rPr dirty="0" sz="1200" spc="27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blocks</a:t>
            </a:r>
            <a:r>
              <a:rPr dirty="0" sz="1200" spc="27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based </a:t>
            </a:r>
            <a:r>
              <a:rPr dirty="0" sz="1200">
                <a:latin typeface="Arial"/>
                <a:cs typeface="Arial"/>
              </a:rPr>
              <a:t>on</a:t>
            </a:r>
            <a:r>
              <a:rPr dirty="0" sz="1200" spc="220">
                <a:latin typeface="Arial"/>
                <a:cs typeface="Arial"/>
              </a:rPr>
              <a:t>  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220">
                <a:latin typeface="Arial"/>
                <a:cs typeface="Arial"/>
              </a:rPr>
              <a:t>   </a:t>
            </a:r>
            <a:r>
              <a:rPr dirty="0" sz="1200">
                <a:latin typeface="Arial"/>
                <a:cs typeface="Arial"/>
              </a:rPr>
              <a:t>current</a:t>
            </a:r>
            <a:r>
              <a:rPr dirty="0" sz="1200" spc="225">
                <a:latin typeface="Arial"/>
                <a:cs typeface="Arial"/>
              </a:rPr>
              <a:t>   </a:t>
            </a:r>
            <a:r>
              <a:rPr dirty="0" sz="1200">
                <a:latin typeface="Arial"/>
                <a:cs typeface="Arial"/>
              </a:rPr>
              <a:t>code</a:t>
            </a:r>
            <a:r>
              <a:rPr dirty="0" sz="1200" spc="220">
                <a:latin typeface="Arial"/>
                <a:cs typeface="Arial"/>
              </a:rPr>
              <a:t>   </a:t>
            </a:r>
            <a:r>
              <a:rPr dirty="0" sz="1200" spc="-30">
                <a:latin typeface="Arial"/>
                <a:cs typeface="Arial"/>
              </a:rPr>
              <a:t>and </a:t>
            </a:r>
            <a:r>
              <a:rPr dirty="0" sz="1200">
                <a:latin typeface="Arial"/>
                <a:cs typeface="Arial"/>
              </a:rPr>
              <a:t>comments.</a:t>
            </a:r>
            <a:r>
              <a:rPr dirty="0" sz="1200" spc="120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This</a:t>
            </a:r>
            <a:r>
              <a:rPr dirty="0" sz="1200" spc="125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feature</a:t>
            </a:r>
            <a:r>
              <a:rPr dirty="0" sz="1200" spc="125">
                <a:latin typeface="Arial"/>
                <a:cs typeface="Arial"/>
              </a:rPr>
              <a:t>  </a:t>
            </a:r>
            <a:r>
              <a:rPr dirty="0" sz="1200" spc="-10">
                <a:latin typeface="Arial"/>
                <a:cs typeface="Arial"/>
              </a:rPr>
              <a:t>allows </a:t>
            </a:r>
            <a:r>
              <a:rPr dirty="0" sz="1200">
                <a:latin typeface="Arial"/>
                <a:cs typeface="Arial"/>
              </a:rPr>
              <a:t>automation</a:t>
            </a:r>
            <a:r>
              <a:rPr dirty="0" sz="1200" spc="310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testers</a:t>
            </a:r>
            <a:r>
              <a:rPr dirty="0" sz="1200" spc="310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to</a:t>
            </a:r>
            <a:r>
              <a:rPr dirty="0" sz="1200" spc="310">
                <a:latin typeface="Arial"/>
                <a:cs typeface="Arial"/>
              </a:rPr>
              <a:t>  </a:t>
            </a:r>
            <a:r>
              <a:rPr dirty="0" sz="1200" spc="-10">
                <a:latin typeface="Arial"/>
                <a:cs typeface="Arial"/>
              </a:rPr>
              <a:t>rapidly </a:t>
            </a:r>
            <a:r>
              <a:rPr dirty="0" sz="1200">
                <a:latin typeface="Arial"/>
                <a:cs typeface="Arial"/>
              </a:rPr>
              <a:t>generate</a:t>
            </a:r>
            <a:r>
              <a:rPr dirty="0" sz="1200" spc="175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test</a:t>
            </a:r>
            <a:r>
              <a:rPr dirty="0" sz="1200" spc="180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scripts</a:t>
            </a:r>
            <a:r>
              <a:rPr dirty="0" sz="1200" spc="175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that</a:t>
            </a:r>
            <a:r>
              <a:rPr dirty="0" sz="1200" spc="180">
                <a:latin typeface="Arial"/>
                <a:cs typeface="Arial"/>
              </a:rPr>
              <a:t>  </a:t>
            </a:r>
            <a:r>
              <a:rPr dirty="0" sz="1200" spc="-25">
                <a:latin typeface="Arial"/>
                <a:cs typeface="Arial"/>
              </a:rPr>
              <a:t>are </a:t>
            </a:r>
            <a:r>
              <a:rPr dirty="0" sz="1200">
                <a:latin typeface="Arial"/>
                <a:cs typeface="Arial"/>
              </a:rPr>
              <a:t>aligned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with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-10">
                <a:latin typeface="Arial"/>
                <a:cs typeface="Arial"/>
              </a:rPr>
              <a:t> application’s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logic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requirements,</a:t>
            </a:r>
            <a:r>
              <a:rPr dirty="0" sz="1200" spc="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minimizing</a:t>
            </a:r>
            <a:r>
              <a:rPr dirty="0" sz="1200" spc="95">
                <a:latin typeface="Arial"/>
                <a:cs typeface="Arial"/>
              </a:rPr>
              <a:t> </a:t>
            </a:r>
            <a:r>
              <a:rPr dirty="0" sz="1200" spc="-25">
                <a:latin typeface="Arial"/>
                <a:cs typeface="Arial"/>
              </a:rPr>
              <a:t>the </a:t>
            </a:r>
            <a:r>
              <a:rPr dirty="0" sz="1200">
                <a:latin typeface="Arial"/>
                <a:cs typeface="Arial"/>
              </a:rPr>
              <a:t>time</a:t>
            </a:r>
            <a:r>
              <a:rPr dirty="0" sz="1200" spc="185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spent</a:t>
            </a:r>
            <a:r>
              <a:rPr dirty="0" sz="1200" spc="185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on</a:t>
            </a:r>
            <a:r>
              <a:rPr dirty="0" sz="1200" spc="190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routine</a:t>
            </a:r>
            <a:r>
              <a:rPr dirty="0" sz="1200" spc="185">
                <a:latin typeface="Arial"/>
                <a:cs typeface="Arial"/>
              </a:rPr>
              <a:t>  </a:t>
            </a:r>
            <a:r>
              <a:rPr dirty="0" sz="1200" spc="-10">
                <a:latin typeface="Arial"/>
                <a:cs typeface="Arial"/>
              </a:rPr>
              <a:t>coding tasks.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3" name="object 43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209601" y="6884985"/>
            <a:ext cx="3967240" cy="2455910"/>
          </a:xfrm>
          <a:prstGeom prst="rect">
            <a:avLst/>
          </a:prstGeom>
        </p:spPr>
      </p:pic>
      <p:grpSp>
        <p:nvGrpSpPr>
          <p:cNvPr id="44" name="object 44" descr=""/>
          <p:cNvGrpSpPr/>
          <p:nvPr/>
        </p:nvGrpSpPr>
        <p:grpSpPr>
          <a:xfrm>
            <a:off x="0" y="9972268"/>
            <a:ext cx="729615" cy="720090"/>
            <a:chOff x="0" y="9972268"/>
            <a:chExt cx="729615" cy="720090"/>
          </a:xfrm>
        </p:grpSpPr>
        <p:sp>
          <p:nvSpPr>
            <p:cNvPr id="45" name="object 45" descr=""/>
            <p:cNvSpPr/>
            <p:nvPr/>
          </p:nvSpPr>
          <p:spPr>
            <a:xfrm>
              <a:off x="0" y="10150584"/>
              <a:ext cx="562610" cy="541655"/>
            </a:xfrm>
            <a:custGeom>
              <a:avLst/>
              <a:gdLst/>
              <a:ahLst/>
              <a:cxnLst/>
              <a:rect l="l" t="t" r="r" b="b"/>
              <a:pathLst>
                <a:path w="562610" h="541654">
                  <a:moveTo>
                    <a:pt x="54679" y="0"/>
                  </a:moveTo>
                  <a:lnTo>
                    <a:pt x="0" y="0"/>
                  </a:lnTo>
                  <a:lnTo>
                    <a:pt x="0" y="263378"/>
                  </a:lnTo>
                  <a:lnTo>
                    <a:pt x="260652" y="541418"/>
                  </a:lnTo>
                  <a:lnTo>
                    <a:pt x="562248" y="541418"/>
                  </a:lnTo>
                  <a:lnTo>
                    <a:pt x="54679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0" y="9972268"/>
              <a:ext cx="729411" cy="719734"/>
            </a:xfrm>
            <a:prstGeom prst="rect">
              <a:avLst/>
            </a:prstGeom>
          </p:spPr>
        </p:pic>
      </p:grpSp>
      <p:grpSp>
        <p:nvGrpSpPr>
          <p:cNvPr id="47" name="object 47" descr=""/>
          <p:cNvGrpSpPr/>
          <p:nvPr/>
        </p:nvGrpSpPr>
        <p:grpSpPr>
          <a:xfrm>
            <a:off x="6701990" y="0"/>
            <a:ext cx="858519" cy="756285"/>
            <a:chOff x="6701990" y="0"/>
            <a:chExt cx="858519" cy="756285"/>
          </a:xfrm>
        </p:grpSpPr>
        <p:sp>
          <p:nvSpPr>
            <p:cNvPr id="48" name="object 48" descr=""/>
            <p:cNvSpPr/>
            <p:nvPr/>
          </p:nvSpPr>
          <p:spPr>
            <a:xfrm>
              <a:off x="6701990" y="23499"/>
              <a:ext cx="858519" cy="732790"/>
            </a:xfrm>
            <a:custGeom>
              <a:avLst/>
              <a:gdLst/>
              <a:ahLst/>
              <a:cxnLst/>
              <a:rect l="l" t="t" r="r" b="b"/>
              <a:pathLst>
                <a:path w="858520" h="732790">
                  <a:moveTo>
                    <a:pt x="301586" y="0"/>
                  </a:moveTo>
                  <a:lnTo>
                    <a:pt x="0" y="0"/>
                  </a:lnTo>
                  <a:lnTo>
                    <a:pt x="686498" y="732294"/>
                  </a:lnTo>
                  <a:lnTo>
                    <a:pt x="858014" y="732294"/>
                  </a:lnTo>
                  <a:lnTo>
                    <a:pt x="858014" y="593535"/>
                  </a:lnTo>
                  <a:lnTo>
                    <a:pt x="301586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847128" y="0"/>
              <a:ext cx="712863" cy="577481"/>
            </a:xfrm>
            <a:prstGeom prst="rect">
              <a:avLst/>
            </a:prstGeom>
          </p:spPr>
        </p:pic>
      </p:grpSp>
      <p:sp>
        <p:nvSpPr>
          <p:cNvPr id="50" name="object 50" descr=""/>
          <p:cNvSpPr txBox="1"/>
          <p:nvPr/>
        </p:nvSpPr>
        <p:spPr>
          <a:xfrm>
            <a:off x="599932" y="10325278"/>
            <a:ext cx="30981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latin typeface="Arial"/>
                <a:cs typeface="Arial"/>
              </a:rPr>
              <a:t>Disclaimer:</a:t>
            </a:r>
            <a:r>
              <a:rPr dirty="0" sz="900" spc="-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All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logos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are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properties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of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their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respective</a:t>
            </a:r>
            <a:r>
              <a:rPr dirty="0" sz="900" spc="-10">
                <a:latin typeface="Arial"/>
                <a:cs typeface="Arial"/>
              </a:rPr>
              <a:t> owners</a:t>
            </a:r>
            <a:endParaRPr sz="900">
              <a:latin typeface="Arial"/>
              <a:cs typeface="Arial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5900595" y="10325278"/>
            <a:ext cx="12287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©</a:t>
            </a:r>
            <a:r>
              <a:rPr dirty="0" sz="900" spc="-3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Happiest</a:t>
            </a:r>
            <a:r>
              <a:rPr dirty="0" sz="900" spc="-3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Minds</a:t>
            </a:r>
            <a:r>
              <a:rPr dirty="0" sz="900" spc="18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|</a:t>
            </a:r>
            <a:r>
              <a:rPr dirty="0" sz="900" spc="400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03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282212"/>
            <a:ext cx="6381972" cy="3400495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320117" y="10325278"/>
            <a:ext cx="12287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©</a:t>
            </a:r>
            <a:r>
              <a:rPr dirty="0" sz="900" spc="-3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Happiest</a:t>
            </a:r>
            <a:r>
              <a:rPr dirty="0" sz="900" spc="-3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Minds</a:t>
            </a:r>
            <a:r>
              <a:rPr dirty="0" sz="900" spc="18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|</a:t>
            </a:r>
            <a:r>
              <a:rPr dirty="0" sz="900" spc="400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04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427690" y="5935573"/>
            <a:ext cx="6595745" cy="4758055"/>
            <a:chOff x="427690" y="5935573"/>
            <a:chExt cx="6595745" cy="4758055"/>
          </a:xfrm>
        </p:grpSpPr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81437" y="5935573"/>
              <a:ext cx="2937294" cy="4756429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4081437" y="5935573"/>
              <a:ext cx="16510" cy="23495"/>
            </a:xfrm>
            <a:custGeom>
              <a:avLst/>
              <a:gdLst/>
              <a:ahLst/>
              <a:cxnLst/>
              <a:rect l="l" t="t" r="r" b="b"/>
              <a:pathLst>
                <a:path w="16510" h="23495">
                  <a:moveTo>
                    <a:pt x="4216" y="0"/>
                  </a:moveTo>
                  <a:lnTo>
                    <a:pt x="0" y="0"/>
                  </a:lnTo>
                  <a:lnTo>
                    <a:pt x="0" y="18558"/>
                  </a:lnTo>
                  <a:lnTo>
                    <a:pt x="444" y="19177"/>
                  </a:lnTo>
                  <a:lnTo>
                    <a:pt x="6320" y="22170"/>
                  </a:lnTo>
                  <a:lnTo>
                    <a:pt x="13696" y="23091"/>
                  </a:lnTo>
                  <a:lnTo>
                    <a:pt x="16376" y="23091"/>
                  </a:lnTo>
                  <a:lnTo>
                    <a:pt x="16376" y="16068"/>
                  </a:lnTo>
                  <a:lnTo>
                    <a:pt x="6915" y="16068"/>
                  </a:lnTo>
                  <a:lnTo>
                    <a:pt x="3981" y="12092"/>
                  </a:lnTo>
                  <a:lnTo>
                    <a:pt x="3981" y="1869"/>
                  </a:lnTo>
                  <a:lnTo>
                    <a:pt x="4216" y="0"/>
                  </a:lnTo>
                  <a:close/>
                </a:path>
              </a:pathLst>
            </a:custGeom>
            <a:solidFill>
              <a:srgbClr val="FFFFFF">
                <a:alpha val="104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18773" y="6010163"/>
              <a:ext cx="88207" cy="92684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4235983" y="6006960"/>
              <a:ext cx="2224405" cy="1640205"/>
            </a:xfrm>
            <a:custGeom>
              <a:avLst/>
              <a:gdLst/>
              <a:ahLst/>
              <a:cxnLst/>
              <a:rect l="l" t="t" r="r" b="b"/>
              <a:pathLst>
                <a:path w="2224404" h="1640204">
                  <a:moveTo>
                    <a:pt x="36690" y="28892"/>
                  </a:moveTo>
                  <a:lnTo>
                    <a:pt x="20586" y="28892"/>
                  </a:lnTo>
                  <a:lnTo>
                    <a:pt x="20586" y="11125"/>
                  </a:lnTo>
                  <a:lnTo>
                    <a:pt x="9588" y="14071"/>
                  </a:lnTo>
                  <a:lnTo>
                    <a:pt x="9588" y="28892"/>
                  </a:lnTo>
                  <a:lnTo>
                    <a:pt x="0" y="28892"/>
                  </a:lnTo>
                  <a:lnTo>
                    <a:pt x="0" y="37465"/>
                  </a:lnTo>
                  <a:lnTo>
                    <a:pt x="9588" y="37465"/>
                  </a:lnTo>
                  <a:lnTo>
                    <a:pt x="9588" y="78498"/>
                  </a:lnTo>
                  <a:lnTo>
                    <a:pt x="10744" y="83997"/>
                  </a:lnTo>
                  <a:lnTo>
                    <a:pt x="13931" y="87325"/>
                  </a:lnTo>
                  <a:lnTo>
                    <a:pt x="16611" y="90385"/>
                  </a:lnTo>
                  <a:lnTo>
                    <a:pt x="20840" y="92062"/>
                  </a:lnTo>
                  <a:lnTo>
                    <a:pt x="30429" y="92062"/>
                  </a:lnTo>
                  <a:lnTo>
                    <a:pt x="33883" y="91414"/>
                  </a:lnTo>
                  <a:lnTo>
                    <a:pt x="36042" y="90512"/>
                  </a:lnTo>
                  <a:lnTo>
                    <a:pt x="35547" y="82080"/>
                  </a:lnTo>
                  <a:lnTo>
                    <a:pt x="34137" y="82473"/>
                  </a:lnTo>
                  <a:lnTo>
                    <a:pt x="31953" y="82854"/>
                  </a:lnTo>
                  <a:lnTo>
                    <a:pt x="22745" y="82854"/>
                  </a:lnTo>
                  <a:lnTo>
                    <a:pt x="20586" y="78498"/>
                  </a:lnTo>
                  <a:lnTo>
                    <a:pt x="20586" y="37465"/>
                  </a:lnTo>
                  <a:lnTo>
                    <a:pt x="36690" y="37465"/>
                  </a:lnTo>
                  <a:lnTo>
                    <a:pt x="36690" y="28892"/>
                  </a:lnTo>
                  <a:close/>
                </a:path>
                <a:path w="2224404" h="1640204">
                  <a:moveTo>
                    <a:pt x="98691" y="56642"/>
                  </a:moveTo>
                  <a:lnTo>
                    <a:pt x="91071" y="35547"/>
                  </a:lnTo>
                  <a:lnTo>
                    <a:pt x="87820" y="32499"/>
                  </a:lnTo>
                  <a:lnTo>
                    <a:pt x="87820" y="53835"/>
                  </a:lnTo>
                  <a:lnTo>
                    <a:pt x="54952" y="53835"/>
                  </a:lnTo>
                  <a:lnTo>
                    <a:pt x="55664" y="47777"/>
                  </a:lnTo>
                  <a:lnTo>
                    <a:pt x="55714" y="47282"/>
                  </a:lnTo>
                  <a:lnTo>
                    <a:pt x="55791" y="46672"/>
                  </a:lnTo>
                  <a:lnTo>
                    <a:pt x="55867" y="46037"/>
                  </a:lnTo>
                  <a:lnTo>
                    <a:pt x="60845" y="35547"/>
                  </a:lnTo>
                  <a:lnTo>
                    <a:pt x="84874" y="35547"/>
                  </a:lnTo>
                  <a:lnTo>
                    <a:pt x="87757" y="46037"/>
                  </a:lnTo>
                  <a:lnTo>
                    <a:pt x="87820" y="53835"/>
                  </a:lnTo>
                  <a:lnTo>
                    <a:pt x="87820" y="32499"/>
                  </a:lnTo>
                  <a:lnTo>
                    <a:pt x="85636" y="30441"/>
                  </a:lnTo>
                  <a:lnTo>
                    <a:pt x="73113" y="27495"/>
                  </a:lnTo>
                  <a:lnTo>
                    <a:pt x="60972" y="30086"/>
                  </a:lnTo>
                  <a:lnTo>
                    <a:pt x="51841" y="37172"/>
                  </a:lnTo>
                  <a:lnTo>
                    <a:pt x="46088" y="47777"/>
                  </a:lnTo>
                  <a:lnTo>
                    <a:pt x="44119" y="60731"/>
                  </a:lnTo>
                  <a:lnTo>
                    <a:pt x="44094" y="60858"/>
                  </a:lnTo>
                  <a:lnTo>
                    <a:pt x="46164" y="73609"/>
                  </a:lnTo>
                  <a:lnTo>
                    <a:pt x="52171" y="83464"/>
                  </a:lnTo>
                  <a:lnTo>
                    <a:pt x="61734" y="89814"/>
                  </a:lnTo>
                  <a:lnTo>
                    <a:pt x="74523" y="92062"/>
                  </a:lnTo>
                  <a:lnTo>
                    <a:pt x="84366" y="92062"/>
                  </a:lnTo>
                  <a:lnTo>
                    <a:pt x="91147" y="90017"/>
                  </a:lnTo>
                  <a:lnTo>
                    <a:pt x="95097" y="88226"/>
                  </a:lnTo>
                  <a:lnTo>
                    <a:pt x="93967" y="83464"/>
                  </a:lnTo>
                  <a:lnTo>
                    <a:pt x="93192" y="80175"/>
                  </a:lnTo>
                  <a:lnTo>
                    <a:pt x="88963" y="81965"/>
                  </a:lnTo>
                  <a:lnTo>
                    <a:pt x="83769" y="83464"/>
                  </a:lnTo>
                  <a:lnTo>
                    <a:pt x="76695" y="83464"/>
                  </a:lnTo>
                  <a:lnTo>
                    <a:pt x="68021" y="82143"/>
                  </a:lnTo>
                  <a:lnTo>
                    <a:pt x="61315" y="78333"/>
                  </a:lnTo>
                  <a:lnTo>
                    <a:pt x="56680" y="71653"/>
                  </a:lnTo>
                  <a:lnTo>
                    <a:pt x="54838" y="61887"/>
                  </a:lnTo>
                  <a:lnTo>
                    <a:pt x="98298" y="61887"/>
                  </a:lnTo>
                  <a:lnTo>
                    <a:pt x="98425" y="60858"/>
                  </a:lnTo>
                  <a:lnTo>
                    <a:pt x="98691" y="58953"/>
                  </a:lnTo>
                  <a:lnTo>
                    <a:pt x="98691" y="56642"/>
                  </a:lnTo>
                  <a:close/>
                </a:path>
                <a:path w="2224404" h="1640204">
                  <a:moveTo>
                    <a:pt x="123863" y="0"/>
                  </a:moveTo>
                  <a:lnTo>
                    <a:pt x="112610" y="0"/>
                  </a:lnTo>
                  <a:lnTo>
                    <a:pt x="112610" y="90766"/>
                  </a:lnTo>
                  <a:lnTo>
                    <a:pt x="123863" y="90766"/>
                  </a:lnTo>
                  <a:lnTo>
                    <a:pt x="123863" y="0"/>
                  </a:lnTo>
                  <a:close/>
                </a:path>
                <a:path w="2224404" h="1640204">
                  <a:moveTo>
                    <a:pt x="2152789" y="1585950"/>
                  </a:moveTo>
                  <a:lnTo>
                    <a:pt x="2121217" y="1585950"/>
                  </a:lnTo>
                  <a:lnTo>
                    <a:pt x="2121217" y="1594256"/>
                  </a:lnTo>
                  <a:lnTo>
                    <a:pt x="2152789" y="1594256"/>
                  </a:lnTo>
                  <a:lnTo>
                    <a:pt x="2152789" y="1585950"/>
                  </a:lnTo>
                  <a:close/>
                </a:path>
                <a:path w="2224404" h="1640204">
                  <a:moveTo>
                    <a:pt x="2192032" y="1585950"/>
                  </a:moveTo>
                  <a:lnTo>
                    <a:pt x="2160460" y="1585950"/>
                  </a:lnTo>
                  <a:lnTo>
                    <a:pt x="2160460" y="1594256"/>
                  </a:lnTo>
                  <a:lnTo>
                    <a:pt x="2192032" y="1594256"/>
                  </a:lnTo>
                  <a:lnTo>
                    <a:pt x="2192032" y="1585950"/>
                  </a:lnTo>
                  <a:close/>
                </a:path>
                <a:path w="2224404" h="1640204">
                  <a:moveTo>
                    <a:pt x="2223846" y="1588008"/>
                  </a:moveTo>
                  <a:lnTo>
                    <a:pt x="2222385" y="1570723"/>
                  </a:lnTo>
                  <a:lnTo>
                    <a:pt x="2218537" y="1556473"/>
                  </a:lnTo>
                  <a:lnTo>
                    <a:pt x="2213165" y="1544980"/>
                  </a:lnTo>
                  <a:lnTo>
                    <a:pt x="2207095" y="1535963"/>
                  </a:lnTo>
                  <a:lnTo>
                    <a:pt x="2198408" y="1535963"/>
                  </a:lnTo>
                  <a:lnTo>
                    <a:pt x="2204821" y="1546199"/>
                  </a:lnTo>
                  <a:lnTo>
                    <a:pt x="2209927" y="1558086"/>
                  </a:lnTo>
                  <a:lnTo>
                    <a:pt x="2213305" y="1571891"/>
                  </a:lnTo>
                  <a:lnTo>
                    <a:pt x="2214524" y="1587881"/>
                  </a:lnTo>
                  <a:lnTo>
                    <a:pt x="2213292" y="1603971"/>
                  </a:lnTo>
                  <a:lnTo>
                    <a:pt x="2209876" y="1617903"/>
                  </a:lnTo>
                  <a:lnTo>
                    <a:pt x="2204758" y="1629892"/>
                  </a:lnTo>
                  <a:lnTo>
                    <a:pt x="2198408" y="1640166"/>
                  </a:lnTo>
                  <a:lnTo>
                    <a:pt x="2207095" y="1640166"/>
                  </a:lnTo>
                  <a:lnTo>
                    <a:pt x="2213165" y="1630946"/>
                  </a:lnTo>
                  <a:lnTo>
                    <a:pt x="2218537" y="1619402"/>
                  </a:lnTo>
                  <a:lnTo>
                    <a:pt x="2222385" y="1605191"/>
                  </a:lnTo>
                  <a:lnTo>
                    <a:pt x="2223846" y="1588008"/>
                  </a:lnTo>
                  <a:close/>
                </a:path>
              </a:pathLst>
            </a:custGeom>
            <a:solidFill>
              <a:srgbClr val="FFFFFF">
                <a:alpha val="104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81437" y="5942196"/>
              <a:ext cx="2939417" cy="4751402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78960" y="5935573"/>
              <a:ext cx="2943860" cy="4756429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4756" y="6380099"/>
              <a:ext cx="1331747" cy="374116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427690" y="6380101"/>
              <a:ext cx="374650" cy="374650"/>
            </a:xfrm>
            <a:custGeom>
              <a:avLst/>
              <a:gdLst/>
              <a:ahLst/>
              <a:cxnLst/>
              <a:rect l="l" t="t" r="r" b="b"/>
              <a:pathLst>
                <a:path w="374650" h="374650">
                  <a:moveTo>
                    <a:pt x="187058" y="0"/>
                  </a:moveTo>
                  <a:lnTo>
                    <a:pt x="137329" y="6681"/>
                  </a:lnTo>
                  <a:lnTo>
                    <a:pt x="92644" y="25537"/>
                  </a:lnTo>
                  <a:lnTo>
                    <a:pt x="54786" y="54786"/>
                  </a:lnTo>
                  <a:lnTo>
                    <a:pt x="25537" y="92644"/>
                  </a:lnTo>
                  <a:lnTo>
                    <a:pt x="6681" y="137329"/>
                  </a:lnTo>
                  <a:lnTo>
                    <a:pt x="0" y="187058"/>
                  </a:lnTo>
                  <a:lnTo>
                    <a:pt x="6681" y="236787"/>
                  </a:lnTo>
                  <a:lnTo>
                    <a:pt x="25537" y="281472"/>
                  </a:lnTo>
                  <a:lnTo>
                    <a:pt x="54786" y="319330"/>
                  </a:lnTo>
                  <a:lnTo>
                    <a:pt x="92644" y="348578"/>
                  </a:lnTo>
                  <a:lnTo>
                    <a:pt x="137329" y="367435"/>
                  </a:lnTo>
                  <a:lnTo>
                    <a:pt x="187058" y="374116"/>
                  </a:lnTo>
                  <a:lnTo>
                    <a:pt x="236787" y="367435"/>
                  </a:lnTo>
                  <a:lnTo>
                    <a:pt x="281472" y="348578"/>
                  </a:lnTo>
                  <a:lnTo>
                    <a:pt x="319330" y="319330"/>
                  </a:lnTo>
                  <a:lnTo>
                    <a:pt x="348578" y="281472"/>
                  </a:lnTo>
                  <a:lnTo>
                    <a:pt x="367435" y="236787"/>
                  </a:lnTo>
                  <a:lnTo>
                    <a:pt x="374116" y="187058"/>
                  </a:lnTo>
                  <a:lnTo>
                    <a:pt x="367435" y="137329"/>
                  </a:lnTo>
                  <a:lnTo>
                    <a:pt x="348578" y="92644"/>
                  </a:lnTo>
                  <a:lnTo>
                    <a:pt x="319330" y="54786"/>
                  </a:lnTo>
                  <a:lnTo>
                    <a:pt x="281472" y="25537"/>
                  </a:lnTo>
                  <a:lnTo>
                    <a:pt x="236787" y="6681"/>
                  </a:lnTo>
                  <a:lnTo>
                    <a:pt x="187058" y="0"/>
                  </a:lnTo>
                  <a:close/>
                </a:path>
              </a:pathLst>
            </a:custGeom>
            <a:solidFill>
              <a:srgbClr val="13E4E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414976" y="1233895"/>
            <a:ext cx="641540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Unlike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traditional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auto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complete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tools,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Copilot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can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generate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real-</a:t>
            </a:r>
            <a:r>
              <a:rPr dirty="0" sz="1200" spc="-25">
                <a:latin typeface="Arial"/>
                <a:cs typeface="Arial"/>
              </a:rPr>
              <a:t>time,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relevant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code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suggestions </a:t>
            </a:r>
            <a:r>
              <a:rPr dirty="0" sz="1200">
                <a:latin typeface="Arial"/>
                <a:cs typeface="Arial"/>
              </a:rPr>
              <a:t>by</a:t>
            </a:r>
            <a:r>
              <a:rPr dirty="0" sz="1200" spc="-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predicting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not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just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next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line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of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code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but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potentially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next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several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lines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or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entire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functions. </a:t>
            </a:r>
            <a:r>
              <a:rPr dirty="0" sz="1200">
                <a:latin typeface="Arial"/>
                <a:cs typeface="Arial"/>
              </a:rPr>
              <a:t>For</a:t>
            </a:r>
            <a:r>
              <a:rPr dirty="0" sz="1200" spc="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testers,</a:t>
            </a:r>
            <a:r>
              <a:rPr dirty="0" sz="1200" spc="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this</a:t>
            </a:r>
            <a:r>
              <a:rPr dirty="0" sz="1200" spc="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means</a:t>
            </a:r>
            <a:r>
              <a:rPr dirty="0" sz="1200" spc="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quicker</a:t>
            </a:r>
            <a:r>
              <a:rPr dirty="0" sz="1200" spc="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script</a:t>
            </a:r>
            <a:r>
              <a:rPr dirty="0" sz="1200" spc="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development</a:t>
            </a:r>
            <a:r>
              <a:rPr dirty="0" sz="1200" spc="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ability</a:t>
            </a:r>
            <a:r>
              <a:rPr dirty="0" sz="1200" spc="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to</a:t>
            </a:r>
            <a:r>
              <a:rPr dirty="0" sz="1200" spc="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focus</a:t>
            </a:r>
            <a:r>
              <a:rPr dirty="0" sz="1200" spc="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on</a:t>
            </a:r>
            <a:r>
              <a:rPr dirty="0" sz="1200" spc="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higher-level</a:t>
            </a:r>
            <a:r>
              <a:rPr dirty="0" sz="1200" spc="45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test </a:t>
            </a:r>
            <a:r>
              <a:rPr dirty="0" sz="1200">
                <a:latin typeface="Arial"/>
                <a:cs typeface="Arial"/>
              </a:rPr>
              <a:t>planning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execution.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427690" y="702587"/>
            <a:ext cx="1518920" cy="374650"/>
            <a:chOff x="427690" y="702587"/>
            <a:chExt cx="1518920" cy="374650"/>
          </a:xfrm>
        </p:grpSpPr>
        <p:pic>
          <p:nvPicPr>
            <p:cNvPr id="15" name="object 1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4743" y="702589"/>
              <a:ext cx="1331747" cy="374116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427690" y="702587"/>
              <a:ext cx="374650" cy="374650"/>
            </a:xfrm>
            <a:custGeom>
              <a:avLst/>
              <a:gdLst/>
              <a:ahLst/>
              <a:cxnLst/>
              <a:rect l="l" t="t" r="r" b="b"/>
              <a:pathLst>
                <a:path w="374650" h="374650">
                  <a:moveTo>
                    <a:pt x="187058" y="0"/>
                  </a:moveTo>
                  <a:lnTo>
                    <a:pt x="137329" y="6681"/>
                  </a:lnTo>
                  <a:lnTo>
                    <a:pt x="92644" y="25537"/>
                  </a:lnTo>
                  <a:lnTo>
                    <a:pt x="54786" y="54786"/>
                  </a:lnTo>
                  <a:lnTo>
                    <a:pt x="25537" y="92644"/>
                  </a:lnTo>
                  <a:lnTo>
                    <a:pt x="6681" y="137329"/>
                  </a:lnTo>
                  <a:lnTo>
                    <a:pt x="0" y="187058"/>
                  </a:lnTo>
                  <a:lnTo>
                    <a:pt x="6681" y="236787"/>
                  </a:lnTo>
                  <a:lnTo>
                    <a:pt x="25537" y="281472"/>
                  </a:lnTo>
                  <a:lnTo>
                    <a:pt x="54786" y="319330"/>
                  </a:lnTo>
                  <a:lnTo>
                    <a:pt x="92644" y="348578"/>
                  </a:lnTo>
                  <a:lnTo>
                    <a:pt x="137329" y="367435"/>
                  </a:lnTo>
                  <a:lnTo>
                    <a:pt x="187058" y="374116"/>
                  </a:lnTo>
                  <a:lnTo>
                    <a:pt x="236787" y="367435"/>
                  </a:lnTo>
                  <a:lnTo>
                    <a:pt x="281472" y="348578"/>
                  </a:lnTo>
                  <a:lnTo>
                    <a:pt x="319330" y="319330"/>
                  </a:lnTo>
                  <a:lnTo>
                    <a:pt x="348578" y="281472"/>
                  </a:lnTo>
                  <a:lnTo>
                    <a:pt x="367435" y="236787"/>
                  </a:lnTo>
                  <a:lnTo>
                    <a:pt x="374116" y="187058"/>
                  </a:lnTo>
                  <a:lnTo>
                    <a:pt x="367435" y="137329"/>
                  </a:lnTo>
                  <a:lnTo>
                    <a:pt x="348578" y="92644"/>
                  </a:lnTo>
                  <a:lnTo>
                    <a:pt x="319330" y="54786"/>
                  </a:lnTo>
                  <a:lnTo>
                    <a:pt x="281472" y="25537"/>
                  </a:lnTo>
                  <a:lnTo>
                    <a:pt x="236787" y="6681"/>
                  </a:lnTo>
                  <a:lnTo>
                    <a:pt x="187058" y="0"/>
                  </a:lnTo>
                  <a:close/>
                </a:path>
              </a:pathLst>
            </a:custGeom>
            <a:solidFill>
              <a:srgbClr val="13E4E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534243" y="700041"/>
            <a:ext cx="371792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7205" algn="l"/>
              </a:tabLst>
            </a:pPr>
            <a:r>
              <a:rPr dirty="0" baseline="-2777" sz="3000" spc="-37">
                <a:latin typeface="Arial Black"/>
                <a:cs typeface="Arial Black"/>
              </a:rPr>
              <a:t>1.2</a:t>
            </a:r>
            <a:r>
              <a:rPr dirty="0" baseline="-2777" sz="3000">
                <a:latin typeface="Arial Black"/>
                <a:cs typeface="Arial Black"/>
              </a:rPr>
              <a:t>	</a:t>
            </a:r>
            <a:r>
              <a:rPr dirty="0" sz="2000" spc="-200">
                <a:latin typeface="Arial Black"/>
                <a:cs typeface="Arial Black"/>
              </a:rPr>
              <a:t>Real-</a:t>
            </a:r>
            <a:r>
              <a:rPr dirty="0" sz="2000" spc="-235">
                <a:latin typeface="Arial Black"/>
                <a:cs typeface="Arial Black"/>
              </a:rPr>
              <a:t>Time</a:t>
            </a:r>
            <a:r>
              <a:rPr dirty="0" sz="2000" spc="-125">
                <a:latin typeface="Arial Black"/>
                <a:cs typeface="Arial Black"/>
              </a:rPr>
              <a:t> </a:t>
            </a:r>
            <a:r>
              <a:rPr dirty="0" sz="2000" spc="-200">
                <a:latin typeface="Arial Black"/>
                <a:cs typeface="Arial Black"/>
              </a:rPr>
              <a:t>Code</a:t>
            </a:r>
            <a:r>
              <a:rPr dirty="0" sz="2000" spc="-125">
                <a:latin typeface="Arial Black"/>
                <a:cs typeface="Arial Black"/>
              </a:rPr>
              <a:t> </a:t>
            </a:r>
            <a:r>
              <a:rPr dirty="0" sz="2000" spc="-180">
                <a:latin typeface="Arial Black"/>
                <a:cs typeface="Arial Black"/>
              </a:rPr>
              <a:t>Generation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414982" y="7244250"/>
            <a:ext cx="3275329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Copilot</a:t>
            </a:r>
            <a:r>
              <a:rPr dirty="0" sz="1200" spc="2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supports</a:t>
            </a:r>
            <a:r>
              <a:rPr dirty="0" sz="1200" spc="2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</a:t>
            </a:r>
            <a:r>
              <a:rPr dirty="0" sz="1200" spc="2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wide</a:t>
            </a:r>
            <a:r>
              <a:rPr dirty="0" sz="1200" spc="2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array</a:t>
            </a:r>
            <a:r>
              <a:rPr dirty="0" sz="1200" spc="2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of</a:t>
            </a:r>
            <a:r>
              <a:rPr dirty="0" sz="1200" spc="22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programming </a:t>
            </a:r>
            <a:r>
              <a:rPr dirty="0" sz="1200">
                <a:latin typeface="Arial"/>
                <a:cs typeface="Arial"/>
              </a:rPr>
              <a:t>languages</a:t>
            </a:r>
            <a:r>
              <a:rPr dirty="0" sz="1200" spc="229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2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frameworks</a:t>
            </a:r>
            <a:r>
              <a:rPr dirty="0" sz="1200" spc="2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commonly</a:t>
            </a:r>
            <a:r>
              <a:rPr dirty="0" sz="1200" spc="229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used</a:t>
            </a:r>
            <a:r>
              <a:rPr dirty="0" sz="1200" spc="235">
                <a:latin typeface="Arial"/>
                <a:cs typeface="Arial"/>
              </a:rPr>
              <a:t> </a:t>
            </a:r>
            <a:r>
              <a:rPr dirty="0" sz="1200" spc="-25">
                <a:latin typeface="Arial"/>
                <a:cs typeface="Arial"/>
              </a:rPr>
              <a:t>in </a:t>
            </a:r>
            <a:r>
              <a:rPr dirty="0" sz="1200">
                <a:latin typeface="Arial"/>
                <a:cs typeface="Arial"/>
              </a:rPr>
              <a:t>automation</a:t>
            </a:r>
            <a:r>
              <a:rPr dirty="0" sz="1200" spc="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testing,</a:t>
            </a:r>
            <a:r>
              <a:rPr dirty="0" sz="1200" spc="8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such</a:t>
            </a:r>
            <a:r>
              <a:rPr dirty="0" sz="1200" spc="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as</a:t>
            </a:r>
            <a:r>
              <a:rPr dirty="0" sz="1200" spc="8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JavaScript,</a:t>
            </a:r>
            <a:r>
              <a:rPr dirty="0" sz="1200" spc="80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Python, </a:t>
            </a:r>
            <a:r>
              <a:rPr dirty="0" sz="1200" spc="-25">
                <a:latin typeface="Arial"/>
                <a:cs typeface="Arial"/>
              </a:rPr>
              <a:t>Java,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more.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This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broad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support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ensures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that </a:t>
            </a:r>
            <a:r>
              <a:rPr dirty="0" sz="1200">
                <a:latin typeface="Arial"/>
                <a:cs typeface="Arial"/>
              </a:rPr>
              <a:t>automation</a:t>
            </a:r>
            <a:r>
              <a:rPr dirty="0" sz="1200" spc="285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testers</a:t>
            </a:r>
            <a:r>
              <a:rPr dirty="0" sz="1200" spc="290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can</a:t>
            </a:r>
            <a:r>
              <a:rPr dirty="0" sz="1200" spc="290">
                <a:latin typeface="Arial"/>
                <a:cs typeface="Arial"/>
              </a:rPr>
              <a:t>  </a:t>
            </a:r>
            <a:r>
              <a:rPr dirty="0" sz="1200">
                <a:latin typeface="Arial"/>
                <a:cs typeface="Arial"/>
              </a:rPr>
              <a:t>leverage</a:t>
            </a:r>
            <a:r>
              <a:rPr dirty="0" sz="1200" spc="290">
                <a:latin typeface="Arial"/>
                <a:cs typeface="Arial"/>
              </a:rPr>
              <a:t>  </a:t>
            </a:r>
            <a:r>
              <a:rPr dirty="0" sz="1200" spc="-10">
                <a:latin typeface="Arial"/>
                <a:cs typeface="Arial"/>
              </a:rPr>
              <a:t>Copilot's </a:t>
            </a:r>
            <a:r>
              <a:rPr dirty="0" sz="1200">
                <a:latin typeface="Arial"/>
                <a:cs typeface="Arial"/>
              </a:rPr>
              <a:t>capabilities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regardless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of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tech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stack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used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25">
                <a:latin typeface="Arial"/>
                <a:cs typeface="Arial"/>
              </a:rPr>
              <a:t>for </a:t>
            </a:r>
            <a:r>
              <a:rPr dirty="0" sz="1200">
                <a:latin typeface="Arial"/>
                <a:cs typeface="Arial"/>
              </a:rPr>
              <a:t>their</a:t>
            </a:r>
            <a:r>
              <a:rPr dirty="0" sz="1200" spc="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testing</a:t>
            </a:r>
            <a:r>
              <a:rPr dirty="0" sz="1200" spc="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frameworks</a:t>
            </a:r>
            <a:r>
              <a:rPr dirty="0" sz="1200" spc="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like</a:t>
            </a:r>
            <a:r>
              <a:rPr dirty="0" sz="1200" spc="4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Selenium,</a:t>
            </a:r>
            <a:r>
              <a:rPr dirty="0" sz="1200" spc="45">
                <a:latin typeface="Arial"/>
                <a:cs typeface="Arial"/>
              </a:rPr>
              <a:t> </a:t>
            </a:r>
            <a:r>
              <a:rPr dirty="0" sz="1200" spc="-25">
                <a:latin typeface="Arial"/>
                <a:cs typeface="Arial"/>
              </a:rPr>
              <a:t>Cypress, </a:t>
            </a:r>
            <a:r>
              <a:rPr dirty="0" sz="1200">
                <a:latin typeface="Arial"/>
                <a:cs typeface="Arial"/>
              </a:rPr>
              <a:t>or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Playwright.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534243" y="6339456"/>
            <a:ext cx="3454400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97840" marR="5080" indent="-485140">
              <a:lnSpc>
                <a:spcPct val="112500"/>
              </a:lnSpc>
              <a:spcBef>
                <a:spcPts val="100"/>
              </a:spcBef>
              <a:tabLst>
                <a:tab pos="497205" algn="l"/>
              </a:tabLst>
            </a:pPr>
            <a:r>
              <a:rPr dirty="0" baseline="-2777" sz="3000" spc="-37">
                <a:latin typeface="Arial Black"/>
                <a:cs typeface="Arial Black"/>
              </a:rPr>
              <a:t>1.3</a:t>
            </a:r>
            <a:r>
              <a:rPr dirty="0" baseline="-2777" sz="3000">
                <a:latin typeface="Arial Black"/>
                <a:cs typeface="Arial Black"/>
              </a:rPr>
              <a:t>	</a:t>
            </a:r>
            <a:r>
              <a:rPr dirty="0" sz="2000" spc="-180">
                <a:latin typeface="Arial Black"/>
                <a:cs typeface="Arial Black"/>
              </a:rPr>
              <a:t>Support</a:t>
            </a:r>
            <a:r>
              <a:rPr dirty="0" sz="2000" spc="-120">
                <a:latin typeface="Arial Black"/>
                <a:cs typeface="Arial Black"/>
              </a:rPr>
              <a:t> </a:t>
            </a:r>
            <a:r>
              <a:rPr dirty="0" sz="2000" spc="-145">
                <a:latin typeface="Arial Black"/>
                <a:cs typeface="Arial Black"/>
              </a:rPr>
              <a:t>for</a:t>
            </a:r>
            <a:r>
              <a:rPr dirty="0" sz="2000" spc="-120">
                <a:latin typeface="Arial Black"/>
                <a:cs typeface="Arial Black"/>
              </a:rPr>
              <a:t> </a:t>
            </a:r>
            <a:r>
              <a:rPr dirty="0" sz="2000" spc="-40">
                <a:latin typeface="Arial Black"/>
                <a:cs typeface="Arial Black"/>
              </a:rPr>
              <a:t>Multiple </a:t>
            </a:r>
            <a:r>
              <a:rPr dirty="0" sz="2000" spc="-190">
                <a:latin typeface="Arial Black"/>
                <a:cs typeface="Arial Black"/>
              </a:rPr>
              <a:t>Programming</a:t>
            </a:r>
            <a:r>
              <a:rPr dirty="0" sz="2000" spc="-110">
                <a:latin typeface="Arial Black"/>
                <a:cs typeface="Arial Black"/>
              </a:rPr>
              <a:t> </a:t>
            </a:r>
            <a:r>
              <a:rPr dirty="0" sz="2000" spc="-210">
                <a:latin typeface="Arial Black"/>
                <a:cs typeface="Arial Black"/>
              </a:rPr>
              <a:t>Languages</a:t>
            </a:r>
            <a:endParaRPr sz="2000">
              <a:latin typeface="Arial Black"/>
              <a:cs typeface="Arial Black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831659" y="2123122"/>
            <a:ext cx="5720715" cy="3398520"/>
            <a:chOff x="831659" y="2123122"/>
            <a:chExt cx="5720715" cy="3398520"/>
          </a:xfrm>
        </p:grpSpPr>
        <p:pic>
          <p:nvPicPr>
            <p:cNvPr id="21" name="object 2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61973" y="2123122"/>
              <a:ext cx="4653838" cy="3186899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1368107" y="2129263"/>
              <a:ext cx="4641850" cy="3175000"/>
            </a:xfrm>
            <a:custGeom>
              <a:avLst/>
              <a:gdLst/>
              <a:ahLst/>
              <a:cxnLst/>
              <a:rect l="l" t="t" r="r" b="b"/>
              <a:pathLst>
                <a:path w="4641850" h="3175000">
                  <a:moveTo>
                    <a:pt x="4484789" y="0"/>
                  </a:moveTo>
                  <a:lnTo>
                    <a:pt x="156781" y="0"/>
                  </a:lnTo>
                  <a:lnTo>
                    <a:pt x="107279" y="8006"/>
                  </a:lnTo>
                  <a:lnTo>
                    <a:pt x="64248" y="30289"/>
                  </a:lnTo>
                  <a:lnTo>
                    <a:pt x="30289" y="64248"/>
                  </a:lnTo>
                  <a:lnTo>
                    <a:pt x="8006" y="107279"/>
                  </a:lnTo>
                  <a:lnTo>
                    <a:pt x="0" y="156781"/>
                  </a:lnTo>
                  <a:lnTo>
                    <a:pt x="0" y="3017837"/>
                  </a:lnTo>
                  <a:lnTo>
                    <a:pt x="8006" y="3067340"/>
                  </a:lnTo>
                  <a:lnTo>
                    <a:pt x="30289" y="3110374"/>
                  </a:lnTo>
                  <a:lnTo>
                    <a:pt x="64248" y="3144337"/>
                  </a:lnTo>
                  <a:lnTo>
                    <a:pt x="107279" y="3166624"/>
                  </a:lnTo>
                  <a:lnTo>
                    <a:pt x="156781" y="3174631"/>
                  </a:lnTo>
                  <a:lnTo>
                    <a:pt x="4484789" y="3174631"/>
                  </a:lnTo>
                  <a:lnTo>
                    <a:pt x="4534290" y="3166624"/>
                  </a:lnTo>
                  <a:lnTo>
                    <a:pt x="4535577" y="3165957"/>
                  </a:lnTo>
                  <a:lnTo>
                    <a:pt x="156781" y="3165957"/>
                  </a:lnTo>
                  <a:lnTo>
                    <a:pt x="110015" y="3158393"/>
                  </a:lnTo>
                  <a:lnTo>
                    <a:pt x="69364" y="3137341"/>
                  </a:lnTo>
                  <a:lnTo>
                    <a:pt x="37285" y="3105258"/>
                  </a:lnTo>
                  <a:lnTo>
                    <a:pt x="16236" y="3064604"/>
                  </a:lnTo>
                  <a:lnTo>
                    <a:pt x="8674" y="3017837"/>
                  </a:lnTo>
                  <a:lnTo>
                    <a:pt x="8674" y="156781"/>
                  </a:lnTo>
                  <a:lnTo>
                    <a:pt x="16236" y="110020"/>
                  </a:lnTo>
                  <a:lnTo>
                    <a:pt x="37285" y="69370"/>
                  </a:lnTo>
                  <a:lnTo>
                    <a:pt x="69364" y="37289"/>
                  </a:lnTo>
                  <a:lnTo>
                    <a:pt x="110015" y="16237"/>
                  </a:lnTo>
                  <a:lnTo>
                    <a:pt x="156781" y="8674"/>
                  </a:lnTo>
                  <a:lnTo>
                    <a:pt x="4535580" y="8674"/>
                  </a:lnTo>
                  <a:lnTo>
                    <a:pt x="4534290" y="8006"/>
                  </a:lnTo>
                  <a:lnTo>
                    <a:pt x="4484789" y="0"/>
                  </a:lnTo>
                  <a:close/>
                </a:path>
                <a:path w="4641850" h="3175000">
                  <a:moveTo>
                    <a:pt x="4535580" y="8674"/>
                  </a:moveTo>
                  <a:lnTo>
                    <a:pt x="4484789" y="8674"/>
                  </a:lnTo>
                  <a:lnTo>
                    <a:pt x="4531550" y="16237"/>
                  </a:lnTo>
                  <a:lnTo>
                    <a:pt x="4572200" y="37289"/>
                  </a:lnTo>
                  <a:lnTo>
                    <a:pt x="4604281" y="69370"/>
                  </a:lnTo>
                  <a:lnTo>
                    <a:pt x="4625332" y="110020"/>
                  </a:lnTo>
                  <a:lnTo>
                    <a:pt x="4632896" y="156781"/>
                  </a:lnTo>
                  <a:lnTo>
                    <a:pt x="4632896" y="3017837"/>
                  </a:lnTo>
                  <a:lnTo>
                    <a:pt x="4625332" y="3064604"/>
                  </a:lnTo>
                  <a:lnTo>
                    <a:pt x="4604281" y="3105258"/>
                  </a:lnTo>
                  <a:lnTo>
                    <a:pt x="4572200" y="3137341"/>
                  </a:lnTo>
                  <a:lnTo>
                    <a:pt x="4531550" y="3158393"/>
                  </a:lnTo>
                  <a:lnTo>
                    <a:pt x="4484789" y="3165957"/>
                  </a:lnTo>
                  <a:lnTo>
                    <a:pt x="4535577" y="3165957"/>
                  </a:lnTo>
                  <a:lnTo>
                    <a:pt x="4577322" y="3144337"/>
                  </a:lnTo>
                  <a:lnTo>
                    <a:pt x="4611280" y="3110374"/>
                  </a:lnTo>
                  <a:lnTo>
                    <a:pt x="4633564" y="3067340"/>
                  </a:lnTo>
                  <a:lnTo>
                    <a:pt x="4641570" y="3017837"/>
                  </a:lnTo>
                  <a:lnTo>
                    <a:pt x="4641570" y="156781"/>
                  </a:lnTo>
                  <a:lnTo>
                    <a:pt x="4633564" y="107279"/>
                  </a:lnTo>
                  <a:lnTo>
                    <a:pt x="4611280" y="64248"/>
                  </a:lnTo>
                  <a:lnTo>
                    <a:pt x="4577322" y="30289"/>
                  </a:lnTo>
                  <a:lnTo>
                    <a:pt x="4535580" y="86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372184" y="2133358"/>
              <a:ext cx="4633595" cy="3166745"/>
            </a:xfrm>
            <a:custGeom>
              <a:avLst/>
              <a:gdLst/>
              <a:ahLst/>
              <a:cxnLst/>
              <a:rect l="l" t="t" r="r" b="b"/>
              <a:pathLst>
                <a:path w="4633595" h="3166745">
                  <a:moveTo>
                    <a:pt x="4633404" y="152450"/>
                  </a:moveTo>
                  <a:lnTo>
                    <a:pt x="4625619" y="104317"/>
                  </a:lnTo>
                  <a:lnTo>
                    <a:pt x="4624730" y="102603"/>
                  </a:lnTo>
                  <a:lnTo>
                    <a:pt x="4624730" y="152450"/>
                  </a:lnTo>
                  <a:lnTo>
                    <a:pt x="4624730" y="786612"/>
                  </a:lnTo>
                  <a:lnTo>
                    <a:pt x="4624730" y="2379840"/>
                  </a:lnTo>
                  <a:lnTo>
                    <a:pt x="4624730" y="3014002"/>
                  </a:lnTo>
                  <a:lnTo>
                    <a:pt x="4617390" y="3059392"/>
                  </a:lnTo>
                  <a:lnTo>
                    <a:pt x="4596955" y="3098863"/>
                  </a:lnTo>
                  <a:lnTo>
                    <a:pt x="4565802" y="3130004"/>
                  </a:lnTo>
                  <a:lnTo>
                    <a:pt x="4526343" y="3150438"/>
                  </a:lnTo>
                  <a:lnTo>
                    <a:pt x="4480953" y="3157778"/>
                  </a:lnTo>
                  <a:lnTo>
                    <a:pt x="3846792" y="3157778"/>
                  </a:lnTo>
                  <a:lnTo>
                    <a:pt x="3856177" y="3157016"/>
                  </a:lnTo>
                  <a:lnTo>
                    <a:pt x="3902354" y="3150755"/>
                  </a:lnTo>
                  <a:lnTo>
                    <a:pt x="3947731" y="3142107"/>
                  </a:lnTo>
                  <a:lnTo>
                    <a:pt x="3992245" y="3131121"/>
                  </a:lnTo>
                  <a:lnTo>
                    <a:pt x="4035818" y="3117888"/>
                  </a:lnTo>
                  <a:lnTo>
                    <a:pt x="4078401" y="3102457"/>
                  </a:lnTo>
                  <a:lnTo>
                    <a:pt x="4119905" y="3084906"/>
                  </a:lnTo>
                  <a:lnTo>
                    <a:pt x="4160278" y="3065297"/>
                  </a:lnTo>
                  <a:lnTo>
                    <a:pt x="4199445" y="3043682"/>
                  </a:lnTo>
                  <a:lnTo>
                    <a:pt x="4237355" y="3020149"/>
                  </a:lnTo>
                  <a:lnTo>
                    <a:pt x="4273931" y="2994749"/>
                  </a:lnTo>
                  <a:lnTo>
                    <a:pt x="4309110" y="2967558"/>
                  </a:lnTo>
                  <a:lnTo>
                    <a:pt x="4342816" y="2938640"/>
                  </a:lnTo>
                  <a:lnTo>
                    <a:pt x="4374997" y="2908058"/>
                  </a:lnTo>
                  <a:lnTo>
                    <a:pt x="4405579" y="2875877"/>
                  </a:lnTo>
                  <a:lnTo>
                    <a:pt x="4434510" y="2842158"/>
                  </a:lnTo>
                  <a:lnTo>
                    <a:pt x="4461700" y="2806979"/>
                  </a:lnTo>
                  <a:lnTo>
                    <a:pt x="4487100" y="2770403"/>
                  </a:lnTo>
                  <a:lnTo>
                    <a:pt x="4510633" y="2732494"/>
                  </a:lnTo>
                  <a:lnTo>
                    <a:pt x="4532236" y="2693327"/>
                  </a:lnTo>
                  <a:lnTo>
                    <a:pt x="4551858" y="2652953"/>
                  </a:lnTo>
                  <a:lnTo>
                    <a:pt x="4569409" y="2611450"/>
                  </a:lnTo>
                  <a:lnTo>
                    <a:pt x="4584839" y="2568867"/>
                  </a:lnTo>
                  <a:lnTo>
                    <a:pt x="4598073" y="2525293"/>
                  </a:lnTo>
                  <a:lnTo>
                    <a:pt x="4609046" y="2480780"/>
                  </a:lnTo>
                  <a:lnTo>
                    <a:pt x="4617707" y="2435402"/>
                  </a:lnTo>
                  <a:lnTo>
                    <a:pt x="4623968" y="2389213"/>
                  </a:lnTo>
                  <a:lnTo>
                    <a:pt x="4624730" y="2379840"/>
                  </a:lnTo>
                  <a:lnTo>
                    <a:pt x="4624730" y="786612"/>
                  </a:lnTo>
                  <a:lnTo>
                    <a:pt x="4617707" y="731050"/>
                  </a:lnTo>
                  <a:lnTo>
                    <a:pt x="4609046" y="685660"/>
                  </a:lnTo>
                  <a:lnTo>
                    <a:pt x="4598073" y="641146"/>
                  </a:lnTo>
                  <a:lnTo>
                    <a:pt x="4584839" y="597573"/>
                  </a:lnTo>
                  <a:lnTo>
                    <a:pt x="4569409" y="555002"/>
                  </a:lnTo>
                  <a:lnTo>
                    <a:pt x="4551858" y="513486"/>
                  </a:lnTo>
                  <a:lnTo>
                    <a:pt x="4532236" y="473113"/>
                  </a:lnTo>
                  <a:lnTo>
                    <a:pt x="4510633" y="433946"/>
                  </a:lnTo>
                  <a:lnTo>
                    <a:pt x="4487100" y="396036"/>
                  </a:lnTo>
                  <a:lnTo>
                    <a:pt x="4461700" y="359460"/>
                  </a:lnTo>
                  <a:lnTo>
                    <a:pt x="4434510" y="324281"/>
                  </a:lnTo>
                  <a:lnTo>
                    <a:pt x="4405579" y="290576"/>
                  </a:lnTo>
                  <a:lnTo>
                    <a:pt x="4374997" y="258394"/>
                  </a:lnTo>
                  <a:lnTo>
                    <a:pt x="4342816" y="227812"/>
                  </a:lnTo>
                  <a:lnTo>
                    <a:pt x="4309110" y="198882"/>
                  </a:lnTo>
                  <a:lnTo>
                    <a:pt x="4273931" y="171691"/>
                  </a:lnTo>
                  <a:lnTo>
                    <a:pt x="4237355" y="146291"/>
                  </a:lnTo>
                  <a:lnTo>
                    <a:pt x="4199445" y="122758"/>
                  </a:lnTo>
                  <a:lnTo>
                    <a:pt x="4160278" y="101155"/>
                  </a:lnTo>
                  <a:lnTo>
                    <a:pt x="4119905" y="81534"/>
                  </a:lnTo>
                  <a:lnTo>
                    <a:pt x="4078401" y="63982"/>
                  </a:lnTo>
                  <a:lnTo>
                    <a:pt x="4035818" y="48552"/>
                  </a:lnTo>
                  <a:lnTo>
                    <a:pt x="3992245" y="35318"/>
                  </a:lnTo>
                  <a:lnTo>
                    <a:pt x="3947731" y="24345"/>
                  </a:lnTo>
                  <a:lnTo>
                    <a:pt x="3902354" y="15684"/>
                  </a:lnTo>
                  <a:lnTo>
                    <a:pt x="3856177" y="9423"/>
                  </a:lnTo>
                  <a:lnTo>
                    <a:pt x="3846944" y="8674"/>
                  </a:lnTo>
                  <a:lnTo>
                    <a:pt x="4480953" y="8674"/>
                  </a:lnTo>
                  <a:lnTo>
                    <a:pt x="4526343" y="16014"/>
                  </a:lnTo>
                  <a:lnTo>
                    <a:pt x="4565802" y="36449"/>
                  </a:lnTo>
                  <a:lnTo>
                    <a:pt x="4596955" y="67589"/>
                  </a:lnTo>
                  <a:lnTo>
                    <a:pt x="4617390" y="107048"/>
                  </a:lnTo>
                  <a:lnTo>
                    <a:pt x="4624730" y="152450"/>
                  </a:lnTo>
                  <a:lnTo>
                    <a:pt x="4624730" y="102603"/>
                  </a:lnTo>
                  <a:lnTo>
                    <a:pt x="4603953" y="62471"/>
                  </a:lnTo>
                  <a:lnTo>
                    <a:pt x="4570933" y="29451"/>
                  </a:lnTo>
                  <a:lnTo>
                    <a:pt x="4530801" y="8674"/>
                  </a:lnTo>
                  <a:lnTo>
                    <a:pt x="4529086" y="7785"/>
                  </a:lnTo>
                  <a:lnTo>
                    <a:pt x="4480953" y="0"/>
                  </a:lnTo>
                  <a:lnTo>
                    <a:pt x="786612" y="0"/>
                  </a:lnTo>
                  <a:lnTo>
                    <a:pt x="786612" y="3157778"/>
                  </a:lnTo>
                  <a:lnTo>
                    <a:pt x="152450" y="3157778"/>
                  </a:lnTo>
                  <a:lnTo>
                    <a:pt x="107061" y="3150438"/>
                  </a:lnTo>
                  <a:lnTo>
                    <a:pt x="67589" y="3130004"/>
                  </a:lnTo>
                  <a:lnTo>
                    <a:pt x="36449" y="3098863"/>
                  </a:lnTo>
                  <a:lnTo>
                    <a:pt x="16014" y="3059392"/>
                  </a:lnTo>
                  <a:lnTo>
                    <a:pt x="8674" y="3014002"/>
                  </a:lnTo>
                  <a:lnTo>
                    <a:pt x="8674" y="2379967"/>
                  </a:lnTo>
                  <a:lnTo>
                    <a:pt x="9423" y="2389213"/>
                  </a:lnTo>
                  <a:lnTo>
                    <a:pt x="15697" y="2435402"/>
                  </a:lnTo>
                  <a:lnTo>
                    <a:pt x="24345" y="2480780"/>
                  </a:lnTo>
                  <a:lnTo>
                    <a:pt x="35318" y="2525293"/>
                  </a:lnTo>
                  <a:lnTo>
                    <a:pt x="48564" y="2568867"/>
                  </a:lnTo>
                  <a:lnTo>
                    <a:pt x="63995" y="2611450"/>
                  </a:lnTo>
                  <a:lnTo>
                    <a:pt x="81546" y="2652953"/>
                  </a:lnTo>
                  <a:lnTo>
                    <a:pt x="101155" y="2693327"/>
                  </a:lnTo>
                  <a:lnTo>
                    <a:pt x="122770" y="2732494"/>
                  </a:lnTo>
                  <a:lnTo>
                    <a:pt x="146304" y="2770403"/>
                  </a:lnTo>
                  <a:lnTo>
                    <a:pt x="171704" y="2806979"/>
                  </a:lnTo>
                  <a:lnTo>
                    <a:pt x="198894" y="2842158"/>
                  </a:lnTo>
                  <a:lnTo>
                    <a:pt x="227812" y="2875877"/>
                  </a:lnTo>
                  <a:lnTo>
                    <a:pt x="258394" y="2908058"/>
                  </a:lnTo>
                  <a:lnTo>
                    <a:pt x="290576" y="2938640"/>
                  </a:lnTo>
                  <a:lnTo>
                    <a:pt x="324294" y="2967558"/>
                  </a:lnTo>
                  <a:lnTo>
                    <a:pt x="359473" y="2994749"/>
                  </a:lnTo>
                  <a:lnTo>
                    <a:pt x="396049" y="3020149"/>
                  </a:lnTo>
                  <a:lnTo>
                    <a:pt x="433946" y="3043682"/>
                  </a:lnTo>
                  <a:lnTo>
                    <a:pt x="473125" y="3065297"/>
                  </a:lnTo>
                  <a:lnTo>
                    <a:pt x="513499" y="3084906"/>
                  </a:lnTo>
                  <a:lnTo>
                    <a:pt x="555002" y="3102457"/>
                  </a:lnTo>
                  <a:lnTo>
                    <a:pt x="597585" y="3117888"/>
                  </a:lnTo>
                  <a:lnTo>
                    <a:pt x="641159" y="3131121"/>
                  </a:lnTo>
                  <a:lnTo>
                    <a:pt x="685673" y="3142107"/>
                  </a:lnTo>
                  <a:lnTo>
                    <a:pt x="731050" y="3150755"/>
                  </a:lnTo>
                  <a:lnTo>
                    <a:pt x="777240" y="3157016"/>
                  </a:lnTo>
                  <a:lnTo>
                    <a:pt x="786612" y="3157778"/>
                  </a:lnTo>
                  <a:lnTo>
                    <a:pt x="786612" y="0"/>
                  </a:lnTo>
                  <a:lnTo>
                    <a:pt x="786460" y="0"/>
                  </a:lnTo>
                  <a:lnTo>
                    <a:pt x="786460" y="8674"/>
                  </a:lnTo>
                  <a:lnTo>
                    <a:pt x="777240" y="9423"/>
                  </a:lnTo>
                  <a:lnTo>
                    <a:pt x="731050" y="15684"/>
                  </a:lnTo>
                  <a:lnTo>
                    <a:pt x="685673" y="24345"/>
                  </a:lnTo>
                  <a:lnTo>
                    <a:pt x="641159" y="35318"/>
                  </a:lnTo>
                  <a:lnTo>
                    <a:pt x="597585" y="48552"/>
                  </a:lnTo>
                  <a:lnTo>
                    <a:pt x="555002" y="63982"/>
                  </a:lnTo>
                  <a:lnTo>
                    <a:pt x="513499" y="81534"/>
                  </a:lnTo>
                  <a:lnTo>
                    <a:pt x="473125" y="101155"/>
                  </a:lnTo>
                  <a:lnTo>
                    <a:pt x="433946" y="122758"/>
                  </a:lnTo>
                  <a:lnTo>
                    <a:pt x="396049" y="146291"/>
                  </a:lnTo>
                  <a:lnTo>
                    <a:pt x="359473" y="171691"/>
                  </a:lnTo>
                  <a:lnTo>
                    <a:pt x="324294" y="198882"/>
                  </a:lnTo>
                  <a:lnTo>
                    <a:pt x="290576" y="227812"/>
                  </a:lnTo>
                  <a:lnTo>
                    <a:pt x="258394" y="258394"/>
                  </a:lnTo>
                  <a:lnTo>
                    <a:pt x="227812" y="290576"/>
                  </a:lnTo>
                  <a:lnTo>
                    <a:pt x="198894" y="324281"/>
                  </a:lnTo>
                  <a:lnTo>
                    <a:pt x="171704" y="359460"/>
                  </a:lnTo>
                  <a:lnTo>
                    <a:pt x="146304" y="396036"/>
                  </a:lnTo>
                  <a:lnTo>
                    <a:pt x="122770" y="433946"/>
                  </a:lnTo>
                  <a:lnTo>
                    <a:pt x="101155" y="473113"/>
                  </a:lnTo>
                  <a:lnTo>
                    <a:pt x="81546" y="513486"/>
                  </a:lnTo>
                  <a:lnTo>
                    <a:pt x="63995" y="555002"/>
                  </a:lnTo>
                  <a:lnTo>
                    <a:pt x="48564" y="597573"/>
                  </a:lnTo>
                  <a:lnTo>
                    <a:pt x="35318" y="641146"/>
                  </a:lnTo>
                  <a:lnTo>
                    <a:pt x="24345" y="685660"/>
                  </a:lnTo>
                  <a:lnTo>
                    <a:pt x="15697" y="731050"/>
                  </a:lnTo>
                  <a:lnTo>
                    <a:pt x="9423" y="777227"/>
                  </a:lnTo>
                  <a:lnTo>
                    <a:pt x="8674" y="786498"/>
                  </a:lnTo>
                  <a:lnTo>
                    <a:pt x="8674" y="152450"/>
                  </a:lnTo>
                  <a:lnTo>
                    <a:pt x="16014" y="107048"/>
                  </a:lnTo>
                  <a:lnTo>
                    <a:pt x="36449" y="67589"/>
                  </a:lnTo>
                  <a:lnTo>
                    <a:pt x="67589" y="36449"/>
                  </a:lnTo>
                  <a:lnTo>
                    <a:pt x="107061" y="16014"/>
                  </a:lnTo>
                  <a:lnTo>
                    <a:pt x="152450" y="8674"/>
                  </a:lnTo>
                  <a:lnTo>
                    <a:pt x="786460" y="8674"/>
                  </a:lnTo>
                  <a:lnTo>
                    <a:pt x="786460" y="0"/>
                  </a:lnTo>
                  <a:lnTo>
                    <a:pt x="152450" y="0"/>
                  </a:lnTo>
                  <a:lnTo>
                    <a:pt x="104317" y="7785"/>
                  </a:lnTo>
                  <a:lnTo>
                    <a:pt x="62471" y="29451"/>
                  </a:lnTo>
                  <a:lnTo>
                    <a:pt x="29451" y="62471"/>
                  </a:lnTo>
                  <a:lnTo>
                    <a:pt x="7785" y="104317"/>
                  </a:lnTo>
                  <a:lnTo>
                    <a:pt x="0" y="152450"/>
                  </a:lnTo>
                  <a:lnTo>
                    <a:pt x="0" y="3014002"/>
                  </a:lnTo>
                  <a:lnTo>
                    <a:pt x="7785" y="3062135"/>
                  </a:lnTo>
                  <a:lnTo>
                    <a:pt x="29451" y="3103981"/>
                  </a:lnTo>
                  <a:lnTo>
                    <a:pt x="62471" y="3137001"/>
                  </a:lnTo>
                  <a:lnTo>
                    <a:pt x="104317" y="3158667"/>
                  </a:lnTo>
                  <a:lnTo>
                    <a:pt x="152450" y="3166453"/>
                  </a:lnTo>
                  <a:lnTo>
                    <a:pt x="4480953" y="3166453"/>
                  </a:lnTo>
                  <a:lnTo>
                    <a:pt x="4529086" y="3158667"/>
                  </a:lnTo>
                  <a:lnTo>
                    <a:pt x="4530801" y="3157778"/>
                  </a:lnTo>
                  <a:lnTo>
                    <a:pt x="4570933" y="3137001"/>
                  </a:lnTo>
                  <a:lnTo>
                    <a:pt x="4603953" y="3103981"/>
                  </a:lnTo>
                  <a:lnTo>
                    <a:pt x="4625619" y="3062135"/>
                  </a:lnTo>
                  <a:lnTo>
                    <a:pt x="4633404" y="3014002"/>
                  </a:lnTo>
                  <a:lnTo>
                    <a:pt x="4633404" y="152450"/>
                  </a:lnTo>
                  <a:close/>
                </a:path>
              </a:pathLst>
            </a:custGeom>
            <a:solidFill>
              <a:srgbClr val="1D1D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384588" y="2145750"/>
              <a:ext cx="4608830" cy="3141980"/>
            </a:xfrm>
            <a:custGeom>
              <a:avLst/>
              <a:gdLst/>
              <a:ahLst/>
              <a:cxnLst/>
              <a:rect l="l" t="t" r="r" b="b"/>
              <a:pathLst>
                <a:path w="4608830" h="3141979">
                  <a:moveTo>
                    <a:pt x="4469168" y="0"/>
                  </a:moveTo>
                  <a:lnTo>
                    <a:pt x="139433" y="0"/>
                  </a:lnTo>
                  <a:lnTo>
                    <a:pt x="95408" y="7120"/>
                  </a:lnTo>
                  <a:lnTo>
                    <a:pt x="57138" y="26937"/>
                  </a:lnTo>
                  <a:lnTo>
                    <a:pt x="26937" y="57138"/>
                  </a:lnTo>
                  <a:lnTo>
                    <a:pt x="7120" y="95408"/>
                  </a:lnTo>
                  <a:lnTo>
                    <a:pt x="0" y="139433"/>
                  </a:lnTo>
                  <a:lnTo>
                    <a:pt x="0" y="3002216"/>
                  </a:lnTo>
                  <a:lnTo>
                    <a:pt x="7120" y="3046243"/>
                  </a:lnTo>
                  <a:lnTo>
                    <a:pt x="26937" y="3084516"/>
                  </a:lnTo>
                  <a:lnTo>
                    <a:pt x="57138" y="3114720"/>
                  </a:lnTo>
                  <a:lnTo>
                    <a:pt x="95408" y="3134541"/>
                  </a:lnTo>
                  <a:lnTo>
                    <a:pt x="139433" y="3141662"/>
                  </a:lnTo>
                  <a:lnTo>
                    <a:pt x="4469168" y="3141662"/>
                  </a:lnTo>
                  <a:lnTo>
                    <a:pt x="4496020" y="3137319"/>
                  </a:lnTo>
                  <a:lnTo>
                    <a:pt x="139433" y="3137319"/>
                  </a:lnTo>
                  <a:lnTo>
                    <a:pt x="96775" y="3130420"/>
                  </a:lnTo>
                  <a:lnTo>
                    <a:pt x="59693" y="3111218"/>
                  </a:lnTo>
                  <a:lnTo>
                    <a:pt x="30431" y="3081955"/>
                  </a:lnTo>
                  <a:lnTo>
                    <a:pt x="11229" y="3044874"/>
                  </a:lnTo>
                  <a:lnTo>
                    <a:pt x="4330" y="3002216"/>
                  </a:lnTo>
                  <a:lnTo>
                    <a:pt x="4330" y="139433"/>
                  </a:lnTo>
                  <a:lnTo>
                    <a:pt x="11229" y="96775"/>
                  </a:lnTo>
                  <a:lnTo>
                    <a:pt x="30431" y="59693"/>
                  </a:lnTo>
                  <a:lnTo>
                    <a:pt x="59693" y="30431"/>
                  </a:lnTo>
                  <a:lnTo>
                    <a:pt x="96775" y="11229"/>
                  </a:lnTo>
                  <a:lnTo>
                    <a:pt x="139433" y="4330"/>
                  </a:lnTo>
                  <a:lnTo>
                    <a:pt x="4495946" y="4330"/>
                  </a:lnTo>
                  <a:lnTo>
                    <a:pt x="4469168" y="0"/>
                  </a:lnTo>
                  <a:close/>
                </a:path>
                <a:path w="4608830" h="3141979">
                  <a:moveTo>
                    <a:pt x="4495946" y="4330"/>
                  </a:moveTo>
                  <a:lnTo>
                    <a:pt x="4469168" y="4330"/>
                  </a:lnTo>
                  <a:lnTo>
                    <a:pt x="4511826" y="11229"/>
                  </a:lnTo>
                  <a:lnTo>
                    <a:pt x="4548907" y="30431"/>
                  </a:lnTo>
                  <a:lnTo>
                    <a:pt x="4578170" y="59693"/>
                  </a:lnTo>
                  <a:lnTo>
                    <a:pt x="4597371" y="96775"/>
                  </a:lnTo>
                  <a:lnTo>
                    <a:pt x="4604270" y="139433"/>
                  </a:lnTo>
                  <a:lnTo>
                    <a:pt x="4604270" y="3002216"/>
                  </a:lnTo>
                  <a:lnTo>
                    <a:pt x="4597371" y="3044874"/>
                  </a:lnTo>
                  <a:lnTo>
                    <a:pt x="4578170" y="3081955"/>
                  </a:lnTo>
                  <a:lnTo>
                    <a:pt x="4548907" y="3111218"/>
                  </a:lnTo>
                  <a:lnTo>
                    <a:pt x="4511826" y="3130420"/>
                  </a:lnTo>
                  <a:lnTo>
                    <a:pt x="4469168" y="3137319"/>
                  </a:lnTo>
                  <a:lnTo>
                    <a:pt x="4496020" y="3137319"/>
                  </a:lnTo>
                  <a:lnTo>
                    <a:pt x="4551467" y="3114720"/>
                  </a:lnTo>
                  <a:lnTo>
                    <a:pt x="4581672" y="3084516"/>
                  </a:lnTo>
                  <a:lnTo>
                    <a:pt x="4601492" y="3046243"/>
                  </a:lnTo>
                  <a:lnTo>
                    <a:pt x="4608614" y="3002216"/>
                  </a:lnTo>
                  <a:lnTo>
                    <a:pt x="4608614" y="139433"/>
                  </a:lnTo>
                  <a:lnTo>
                    <a:pt x="4601492" y="95408"/>
                  </a:lnTo>
                  <a:lnTo>
                    <a:pt x="4581672" y="57138"/>
                  </a:lnTo>
                  <a:lnTo>
                    <a:pt x="4551467" y="26937"/>
                  </a:lnTo>
                  <a:lnTo>
                    <a:pt x="4513194" y="7120"/>
                  </a:lnTo>
                  <a:lnTo>
                    <a:pt x="4495946" y="43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1386753" y="2147915"/>
              <a:ext cx="4604385" cy="3051810"/>
            </a:xfrm>
            <a:custGeom>
              <a:avLst/>
              <a:gdLst/>
              <a:ahLst/>
              <a:cxnLst/>
              <a:rect l="l" t="t" r="r" b="b"/>
              <a:pathLst>
                <a:path w="4604385" h="3051810">
                  <a:moveTo>
                    <a:pt x="4474857" y="0"/>
                  </a:moveTo>
                  <a:lnTo>
                    <a:pt x="129413" y="0"/>
                  </a:lnTo>
                  <a:lnTo>
                    <a:pt x="79086" y="10475"/>
                  </a:lnTo>
                  <a:lnTo>
                    <a:pt x="37946" y="39025"/>
                  </a:lnTo>
                  <a:lnTo>
                    <a:pt x="10185" y="81336"/>
                  </a:lnTo>
                  <a:lnTo>
                    <a:pt x="0" y="133095"/>
                  </a:lnTo>
                  <a:lnTo>
                    <a:pt x="0" y="3051479"/>
                  </a:lnTo>
                  <a:lnTo>
                    <a:pt x="4604270" y="3051479"/>
                  </a:lnTo>
                  <a:lnTo>
                    <a:pt x="4604270" y="133095"/>
                  </a:lnTo>
                  <a:lnTo>
                    <a:pt x="4594085" y="81336"/>
                  </a:lnTo>
                  <a:lnTo>
                    <a:pt x="4566324" y="39025"/>
                  </a:lnTo>
                  <a:lnTo>
                    <a:pt x="4525184" y="10475"/>
                  </a:lnTo>
                  <a:lnTo>
                    <a:pt x="4474857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1672" y="5199126"/>
              <a:ext cx="5720575" cy="87909"/>
            </a:xfrm>
            <a:prstGeom prst="rect">
              <a:avLst/>
            </a:prstGeom>
          </p:spPr>
        </p:pic>
        <p:sp>
          <p:nvSpPr>
            <p:cNvPr id="27" name="object 27" descr=""/>
            <p:cNvSpPr/>
            <p:nvPr/>
          </p:nvSpPr>
          <p:spPr>
            <a:xfrm>
              <a:off x="831664" y="5198849"/>
              <a:ext cx="5720715" cy="635"/>
            </a:xfrm>
            <a:custGeom>
              <a:avLst/>
              <a:gdLst/>
              <a:ahLst/>
              <a:cxnLst/>
              <a:rect l="l" t="t" r="r" b="b"/>
              <a:pathLst>
                <a:path w="5720715" h="635">
                  <a:moveTo>
                    <a:pt x="5720588" y="0"/>
                  </a:moveTo>
                  <a:lnTo>
                    <a:pt x="0" y="0"/>
                  </a:lnTo>
                  <a:lnTo>
                    <a:pt x="0" y="546"/>
                  </a:lnTo>
                  <a:lnTo>
                    <a:pt x="5720588" y="546"/>
                  </a:lnTo>
                  <a:lnTo>
                    <a:pt x="5720588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1474635" y="2147925"/>
              <a:ext cx="4516755" cy="2967355"/>
            </a:xfrm>
            <a:custGeom>
              <a:avLst/>
              <a:gdLst/>
              <a:ahLst/>
              <a:cxnLst/>
              <a:rect l="l" t="t" r="r" b="b"/>
              <a:pathLst>
                <a:path w="4516755" h="2967354">
                  <a:moveTo>
                    <a:pt x="4516386" y="129413"/>
                  </a:moveTo>
                  <a:lnTo>
                    <a:pt x="4506201" y="79082"/>
                  </a:lnTo>
                  <a:lnTo>
                    <a:pt x="4478439" y="37947"/>
                  </a:lnTo>
                  <a:lnTo>
                    <a:pt x="4437304" y="10185"/>
                  </a:lnTo>
                  <a:lnTo>
                    <a:pt x="4386973" y="0"/>
                  </a:lnTo>
                  <a:lnTo>
                    <a:pt x="3088475" y="0"/>
                  </a:lnTo>
                  <a:lnTo>
                    <a:pt x="3043834" y="156222"/>
                  </a:lnTo>
                  <a:lnTo>
                    <a:pt x="0" y="156222"/>
                  </a:lnTo>
                  <a:lnTo>
                    <a:pt x="0" y="2871228"/>
                  </a:lnTo>
                  <a:lnTo>
                    <a:pt x="2268105" y="2871228"/>
                  </a:lnTo>
                  <a:lnTo>
                    <a:pt x="2240750" y="2967012"/>
                  </a:lnTo>
                  <a:lnTo>
                    <a:pt x="4516386" y="2967012"/>
                  </a:lnTo>
                  <a:lnTo>
                    <a:pt x="4516386" y="1294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31659" y="5287035"/>
              <a:ext cx="5720588" cy="234073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74635" y="2304148"/>
              <a:ext cx="4434662" cy="2736799"/>
            </a:xfrm>
            <a:prstGeom prst="rect">
              <a:avLst/>
            </a:prstGeom>
          </p:spPr>
        </p:pic>
      </p:grpSp>
      <p:grpSp>
        <p:nvGrpSpPr>
          <p:cNvPr id="31" name="object 31" descr=""/>
          <p:cNvGrpSpPr/>
          <p:nvPr/>
        </p:nvGrpSpPr>
        <p:grpSpPr>
          <a:xfrm>
            <a:off x="6701990" y="0"/>
            <a:ext cx="858519" cy="756285"/>
            <a:chOff x="6701990" y="0"/>
            <a:chExt cx="858519" cy="756285"/>
          </a:xfrm>
        </p:grpSpPr>
        <p:sp>
          <p:nvSpPr>
            <p:cNvPr id="32" name="object 32" descr=""/>
            <p:cNvSpPr/>
            <p:nvPr/>
          </p:nvSpPr>
          <p:spPr>
            <a:xfrm>
              <a:off x="6701990" y="23499"/>
              <a:ext cx="858519" cy="732790"/>
            </a:xfrm>
            <a:custGeom>
              <a:avLst/>
              <a:gdLst/>
              <a:ahLst/>
              <a:cxnLst/>
              <a:rect l="l" t="t" r="r" b="b"/>
              <a:pathLst>
                <a:path w="858520" h="732790">
                  <a:moveTo>
                    <a:pt x="301586" y="0"/>
                  </a:moveTo>
                  <a:lnTo>
                    <a:pt x="0" y="0"/>
                  </a:lnTo>
                  <a:lnTo>
                    <a:pt x="686498" y="732294"/>
                  </a:lnTo>
                  <a:lnTo>
                    <a:pt x="858014" y="732294"/>
                  </a:lnTo>
                  <a:lnTo>
                    <a:pt x="858014" y="593535"/>
                  </a:lnTo>
                  <a:lnTo>
                    <a:pt x="301586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847128" y="0"/>
              <a:ext cx="712863" cy="5774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6453416"/>
            <a:ext cx="7560309" cy="4238625"/>
            <a:chOff x="0" y="6453416"/>
            <a:chExt cx="7560309" cy="423862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453416"/>
              <a:ext cx="7559992" cy="4238586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453416"/>
              <a:ext cx="7560005" cy="4238587"/>
            </a:xfrm>
            <a:prstGeom prst="rect">
              <a:avLst/>
            </a:prstGeom>
          </p:spPr>
        </p:pic>
      </p:grpSp>
      <p:sp>
        <p:nvSpPr>
          <p:cNvPr id="5" name="object 5" descr=""/>
          <p:cNvSpPr txBox="1"/>
          <p:nvPr/>
        </p:nvSpPr>
        <p:spPr>
          <a:xfrm>
            <a:off x="500286" y="7109933"/>
            <a:ext cx="2534285" cy="2585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1200" spc="254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automation</a:t>
            </a:r>
            <a:r>
              <a:rPr dirty="0" sz="1200" spc="275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testers,</a:t>
            </a:r>
            <a:r>
              <a:rPr dirty="0" sz="1200" spc="275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GitHub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Copilot</a:t>
            </a:r>
            <a:r>
              <a:rPr dirty="0" sz="1200" spc="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1200" spc="1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more</a:t>
            </a:r>
            <a:r>
              <a:rPr dirty="0" sz="1200" spc="1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than</a:t>
            </a:r>
            <a:r>
              <a:rPr dirty="0" sz="1200" spc="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just</a:t>
            </a:r>
            <a:r>
              <a:rPr dirty="0" sz="1200" spc="1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200" spc="1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coding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assistant;</a:t>
            </a:r>
            <a:r>
              <a:rPr dirty="0" sz="1200" spc="2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dirty="0" sz="1200" spc="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acts</a:t>
            </a:r>
            <a:r>
              <a:rPr dirty="0" sz="1200" spc="2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dirty="0" sz="1200" spc="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200" spc="2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catalyst</a:t>
            </a:r>
            <a:r>
              <a:rPr dirty="0" sz="1200" spc="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increased</a:t>
            </a:r>
            <a:r>
              <a:rPr dirty="0" sz="1200" spc="145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productivity,</a:t>
            </a:r>
            <a:r>
              <a:rPr dirty="0" sz="1200" spc="15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enhanced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learning,</a:t>
            </a:r>
            <a:r>
              <a:rPr dirty="0" sz="1200" spc="24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200" spc="245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deeper</a:t>
            </a:r>
            <a:r>
              <a:rPr dirty="0" sz="1200" spc="235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focus</a:t>
            </a:r>
            <a:r>
              <a:rPr dirty="0" sz="1200" spc="245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on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creating</a:t>
            </a:r>
            <a:r>
              <a:rPr dirty="0" sz="1200" spc="260">
                <a:solidFill>
                  <a:srgbClr val="FFFFFF"/>
                </a:solidFill>
                <a:latin typeface="Trebuchet MS"/>
                <a:cs typeface="Trebuchet MS"/>
              </a:rPr>
              <a:t>  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more</a:t>
            </a:r>
            <a:r>
              <a:rPr dirty="0" sz="1200" spc="265">
                <a:solidFill>
                  <a:srgbClr val="FFFFFF"/>
                </a:solidFill>
                <a:latin typeface="Trebuchet MS"/>
                <a:cs typeface="Trebuchet MS"/>
              </a:rPr>
              <a:t>  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eﬀective</a:t>
            </a:r>
            <a:r>
              <a:rPr dirty="0" sz="1200" spc="265">
                <a:solidFill>
                  <a:srgbClr val="FFFFFF"/>
                </a:solidFill>
                <a:latin typeface="Trebuchet MS"/>
                <a:cs typeface="Trebuchet MS"/>
              </a:rPr>
              <a:t>   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comprehensive</a:t>
            </a:r>
            <a:r>
              <a:rPr dirty="0" sz="1200" spc="395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test</a:t>
            </a:r>
            <a:r>
              <a:rPr dirty="0" sz="1200" spc="395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suites.</a:t>
            </a:r>
            <a:r>
              <a:rPr dirty="0" sz="1200" spc="40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dirty="0" sz="1200" spc="60">
                <a:solidFill>
                  <a:srgbClr val="FFFFFF"/>
                </a:solidFill>
                <a:latin typeface="Trebuchet MS"/>
                <a:cs typeface="Trebuchet MS"/>
              </a:rPr>
              <a:t>By 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reducing</a:t>
            </a:r>
            <a:r>
              <a:rPr dirty="0" sz="1200" spc="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200" spc="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mechanical</a:t>
            </a: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aspects</a:t>
            </a:r>
            <a:r>
              <a:rPr dirty="0" sz="1200" spc="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coding,</a:t>
            </a:r>
            <a:r>
              <a:rPr dirty="0" sz="1200" spc="95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Copilot</a:t>
            </a:r>
            <a:r>
              <a:rPr dirty="0" sz="1200" spc="95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allows</a:t>
            </a:r>
            <a:r>
              <a:rPr dirty="0" sz="1200" spc="95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testers</a:t>
            </a:r>
            <a:r>
              <a:rPr dirty="0" sz="1200" spc="10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dirty="0" sz="1200" spc="-25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devote</a:t>
            </a:r>
            <a:r>
              <a:rPr dirty="0" sz="1200" spc="95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more</a:t>
            </a:r>
            <a:r>
              <a:rPr dirty="0" sz="1200" spc="10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energy</a:t>
            </a:r>
            <a:r>
              <a:rPr dirty="0" sz="1200" spc="75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200" spc="10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strategic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tasks</a:t>
            </a:r>
            <a:r>
              <a:rPr dirty="0" sz="1200" spc="229">
                <a:solidFill>
                  <a:srgbClr val="FFFFFF"/>
                </a:solidFill>
                <a:latin typeface="Trebuchet MS"/>
                <a:cs typeface="Trebuchet MS"/>
              </a:rPr>
              <a:t>  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like</a:t>
            </a:r>
            <a:r>
              <a:rPr dirty="0" sz="1200" spc="235">
                <a:solidFill>
                  <a:srgbClr val="FFFFFF"/>
                </a:solidFill>
                <a:latin typeface="Trebuchet MS"/>
                <a:cs typeface="Trebuchet MS"/>
              </a:rPr>
              <a:t>  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test</a:t>
            </a:r>
            <a:r>
              <a:rPr dirty="0" sz="1200" spc="235">
                <a:solidFill>
                  <a:srgbClr val="FFFFFF"/>
                </a:solidFill>
                <a:latin typeface="Trebuchet MS"/>
                <a:cs typeface="Trebuchet MS"/>
              </a:rPr>
              <a:t>   </a:t>
            </a:r>
            <a:r>
              <a:rPr dirty="0" sz="1200" spc="55">
                <a:solidFill>
                  <a:srgbClr val="FFFFFF"/>
                </a:solidFill>
                <a:latin typeface="Trebuchet MS"/>
                <a:cs typeface="Trebuchet MS"/>
              </a:rPr>
              <a:t>design</a:t>
            </a:r>
            <a:r>
              <a:rPr dirty="0" sz="1200" spc="235">
                <a:solidFill>
                  <a:srgbClr val="FFFFFF"/>
                </a:solidFill>
                <a:latin typeface="Trebuchet MS"/>
                <a:cs typeface="Trebuchet MS"/>
              </a:rPr>
              <a:t>   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1200" spc="-25">
                <a:solidFill>
                  <a:srgbClr val="FFFFFF"/>
                </a:solidFill>
                <a:latin typeface="Trebuchet MS"/>
                <a:cs typeface="Trebuchet MS"/>
              </a:rPr>
              <a:t>optimization,</a:t>
            </a:r>
            <a:r>
              <a:rPr dirty="0" sz="1200" spc="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thereby</a:t>
            </a:r>
            <a:r>
              <a:rPr dirty="0" sz="1200" spc="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enhancing</a:t>
            </a:r>
            <a:r>
              <a:rPr dirty="0" sz="1200" spc="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overall</a:t>
            </a:r>
            <a:r>
              <a:rPr dirty="0" sz="1200" spc="2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quality</a:t>
            </a:r>
            <a:r>
              <a:rPr dirty="0" sz="1200" spc="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1200" spc="3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software</a:t>
            </a:r>
            <a:r>
              <a:rPr dirty="0" sz="1200" spc="3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testing eﬀorts.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14942" y="1428157"/>
            <a:ext cx="667639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Arial"/>
                <a:cs typeface="Arial"/>
              </a:rPr>
              <a:t>GitHub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Copilot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provides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intuitive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interface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for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interacting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with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its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code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suggestions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directly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within </a:t>
            </a:r>
            <a:r>
              <a:rPr dirty="0" sz="1200">
                <a:latin typeface="Arial"/>
                <a:cs typeface="Arial"/>
              </a:rPr>
              <a:t>Visual</a:t>
            </a:r>
            <a:r>
              <a:rPr dirty="0" sz="1200" spc="1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Studio</a:t>
            </a:r>
            <a:r>
              <a:rPr dirty="0" sz="1200" spc="1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Code,</a:t>
            </a:r>
            <a:r>
              <a:rPr dirty="0" sz="1200" spc="1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allowing</a:t>
            </a:r>
            <a:r>
              <a:rPr dirty="0" sz="1200" spc="1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users</a:t>
            </a:r>
            <a:r>
              <a:rPr dirty="0" sz="1200" spc="1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to</a:t>
            </a:r>
            <a:r>
              <a:rPr dirty="0" sz="1200" spc="1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quickly</a:t>
            </a:r>
            <a:r>
              <a:rPr dirty="0" sz="1200" spc="1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accept</a:t>
            </a:r>
            <a:r>
              <a:rPr dirty="0" sz="1200" spc="1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or</a:t>
            </a:r>
            <a:r>
              <a:rPr dirty="0" sz="1200" spc="1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reject</a:t>
            </a:r>
            <a:r>
              <a:rPr dirty="0" sz="1200" spc="1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suggestions</a:t>
            </a:r>
            <a:r>
              <a:rPr dirty="0" sz="1200" spc="1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as</a:t>
            </a:r>
            <a:r>
              <a:rPr dirty="0" sz="1200" spc="1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they</a:t>
            </a:r>
            <a:r>
              <a:rPr dirty="0" sz="1200" spc="1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code.</a:t>
            </a:r>
            <a:r>
              <a:rPr dirty="0" sz="1200" spc="12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GitHub </a:t>
            </a:r>
            <a:r>
              <a:rPr dirty="0" sz="1200" spc="10">
                <a:latin typeface="Arial"/>
                <a:cs typeface="Arial"/>
              </a:rPr>
              <a:t>Copilot </a:t>
            </a:r>
            <a:r>
              <a:rPr dirty="0" sz="1200">
                <a:latin typeface="Arial"/>
                <a:cs typeface="Arial"/>
              </a:rPr>
              <a:t>aims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 spc="10">
                <a:latin typeface="Arial"/>
                <a:cs typeface="Arial"/>
              </a:rPr>
              <a:t>to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 spc="10">
                <a:latin typeface="Arial"/>
                <a:cs typeface="Arial"/>
              </a:rPr>
              <a:t>enhance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 spc="10">
                <a:latin typeface="Arial"/>
                <a:cs typeface="Arial"/>
              </a:rPr>
              <a:t>productivity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 spc="10">
                <a:latin typeface="Arial"/>
                <a:cs typeface="Arial"/>
              </a:rPr>
              <a:t>and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 spc="10">
                <a:latin typeface="Arial"/>
                <a:cs typeface="Arial"/>
              </a:rPr>
              <a:t>facilitate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 spc="10">
                <a:latin typeface="Arial"/>
                <a:cs typeface="Arial"/>
              </a:rPr>
              <a:t>a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 spc="10">
                <a:latin typeface="Arial"/>
                <a:cs typeface="Arial"/>
              </a:rPr>
              <a:t>more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 spc="10">
                <a:latin typeface="Arial"/>
                <a:cs typeface="Arial"/>
              </a:rPr>
              <a:t>eficient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 spc="10">
                <a:latin typeface="Arial"/>
                <a:cs typeface="Arial"/>
              </a:rPr>
              <a:t>coding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experience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 spc="10">
                <a:latin typeface="Arial"/>
                <a:cs typeface="Arial"/>
              </a:rPr>
              <a:t>by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providing </a:t>
            </a:r>
            <a:r>
              <a:rPr dirty="0" sz="1200">
                <a:latin typeface="Arial"/>
                <a:cs typeface="Arial"/>
              </a:rPr>
              <a:t>intelligent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suggestions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that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developers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can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easily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accept,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reject,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or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modify</a:t>
            </a:r>
            <a:r>
              <a:rPr dirty="0" sz="1200" spc="-20">
                <a:latin typeface="Arial"/>
                <a:cs typeface="Arial"/>
              </a:rPr>
              <a:t> as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they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work.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427690" y="702587"/>
            <a:ext cx="1518920" cy="374650"/>
            <a:chOff x="427690" y="702587"/>
            <a:chExt cx="1518920" cy="374650"/>
          </a:xfrm>
        </p:grpSpPr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4743" y="702589"/>
              <a:ext cx="1331747" cy="374116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427690" y="702587"/>
              <a:ext cx="374650" cy="374650"/>
            </a:xfrm>
            <a:custGeom>
              <a:avLst/>
              <a:gdLst/>
              <a:ahLst/>
              <a:cxnLst/>
              <a:rect l="l" t="t" r="r" b="b"/>
              <a:pathLst>
                <a:path w="374650" h="374650">
                  <a:moveTo>
                    <a:pt x="187058" y="0"/>
                  </a:moveTo>
                  <a:lnTo>
                    <a:pt x="137329" y="6681"/>
                  </a:lnTo>
                  <a:lnTo>
                    <a:pt x="92644" y="25537"/>
                  </a:lnTo>
                  <a:lnTo>
                    <a:pt x="54786" y="54786"/>
                  </a:lnTo>
                  <a:lnTo>
                    <a:pt x="25537" y="92644"/>
                  </a:lnTo>
                  <a:lnTo>
                    <a:pt x="6681" y="137329"/>
                  </a:lnTo>
                  <a:lnTo>
                    <a:pt x="0" y="187058"/>
                  </a:lnTo>
                  <a:lnTo>
                    <a:pt x="6681" y="236787"/>
                  </a:lnTo>
                  <a:lnTo>
                    <a:pt x="25537" y="281472"/>
                  </a:lnTo>
                  <a:lnTo>
                    <a:pt x="54786" y="319330"/>
                  </a:lnTo>
                  <a:lnTo>
                    <a:pt x="92644" y="348578"/>
                  </a:lnTo>
                  <a:lnTo>
                    <a:pt x="137329" y="367435"/>
                  </a:lnTo>
                  <a:lnTo>
                    <a:pt x="187058" y="374116"/>
                  </a:lnTo>
                  <a:lnTo>
                    <a:pt x="236787" y="367435"/>
                  </a:lnTo>
                  <a:lnTo>
                    <a:pt x="281472" y="348578"/>
                  </a:lnTo>
                  <a:lnTo>
                    <a:pt x="319330" y="319330"/>
                  </a:lnTo>
                  <a:lnTo>
                    <a:pt x="348578" y="281472"/>
                  </a:lnTo>
                  <a:lnTo>
                    <a:pt x="367435" y="236787"/>
                  </a:lnTo>
                  <a:lnTo>
                    <a:pt x="374116" y="187058"/>
                  </a:lnTo>
                  <a:lnTo>
                    <a:pt x="367435" y="137329"/>
                  </a:lnTo>
                  <a:lnTo>
                    <a:pt x="348578" y="92644"/>
                  </a:lnTo>
                  <a:lnTo>
                    <a:pt x="319330" y="54786"/>
                  </a:lnTo>
                  <a:lnTo>
                    <a:pt x="281472" y="25537"/>
                  </a:lnTo>
                  <a:lnTo>
                    <a:pt x="236787" y="6681"/>
                  </a:lnTo>
                  <a:lnTo>
                    <a:pt x="187058" y="0"/>
                  </a:lnTo>
                  <a:close/>
                </a:path>
              </a:pathLst>
            </a:custGeom>
            <a:solidFill>
              <a:srgbClr val="13E4E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534256" y="661941"/>
            <a:ext cx="4330700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97840" marR="5080" indent="-485140">
              <a:lnSpc>
                <a:spcPct val="112500"/>
              </a:lnSpc>
              <a:spcBef>
                <a:spcPts val="100"/>
              </a:spcBef>
              <a:tabLst>
                <a:tab pos="497205" algn="l"/>
              </a:tabLst>
            </a:pPr>
            <a:r>
              <a:rPr dirty="0" baseline="-2777" sz="3000" spc="-37">
                <a:latin typeface="Arial Black"/>
                <a:cs typeface="Arial Black"/>
              </a:rPr>
              <a:t>1.4</a:t>
            </a:r>
            <a:r>
              <a:rPr dirty="0" baseline="-2777" sz="3000">
                <a:latin typeface="Arial Black"/>
                <a:cs typeface="Arial Black"/>
              </a:rPr>
              <a:t>	</a:t>
            </a:r>
            <a:r>
              <a:rPr dirty="0" sz="2000" spc="-200">
                <a:latin typeface="Arial Black"/>
                <a:cs typeface="Arial Black"/>
              </a:rPr>
              <a:t>Code</a:t>
            </a:r>
            <a:r>
              <a:rPr dirty="0" sz="2000" spc="-105">
                <a:latin typeface="Arial Black"/>
                <a:cs typeface="Arial Black"/>
              </a:rPr>
              <a:t> </a:t>
            </a:r>
            <a:r>
              <a:rPr dirty="0" sz="2000" spc="-200">
                <a:latin typeface="Arial Black"/>
                <a:cs typeface="Arial Black"/>
              </a:rPr>
              <a:t>suggestions</a:t>
            </a:r>
            <a:r>
              <a:rPr dirty="0" sz="2000" spc="-100">
                <a:latin typeface="Arial Black"/>
                <a:cs typeface="Arial Black"/>
              </a:rPr>
              <a:t> </a:t>
            </a:r>
            <a:r>
              <a:rPr dirty="0" sz="2000" spc="-195">
                <a:latin typeface="Arial Black"/>
                <a:cs typeface="Arial Black"/>
              </a:rPr>
              <a:t>directly</a:t>
            </a:r>
            <a:r>
              <a:rPr dirty="0" sz="2000" spc="-100">
                <a:latin typeface="Arial Black"/>
                <a:cs typeface="Arial Black"/>
              </a:rPr>
              <a:t> </a:t>
            </a:r>
            <a:r>
              <a:rPr dirty="0" sz="2000" spc="-175">
                <a:latin typeface="Arial Black"/>
                <a:cs typeface="Arial Black"/>
              </a:rPr>
              <a:t>within </a:t>
            </a:r>
            <a:r>
              <a:rPr dirty="0" sz="2000" spc="-185">
                <a:latin typeface="Arial Black"/>
                <a:cs typeface="Arial Black"/>
              </a:rPr>
              <a:t>Visual</a:t>
            </a:r>
            <a:r>
              <a:rPr dirty="0" sz="2000" spc="-120">
                <a:latin typeface="Arial Black"/>
                <a:cs typeface="Arial Black"/>
              </a:rPr>
              <a:t> </a:t>
            </a:r>
            <a:r>
              <a:rPr dirty="0" sz="2000" spc="-190">
                <a:latin typeface="Arial Black"/>
                <a:cs typeface="Arial Black"/>
              </a:rPr>
              <a:t>Studio</a:t>
            </a:r>
            <a:r>
              <a:rPr dirty="0" sz="2000" spc="-114">
                <a:latin typeface="Arial Black"/>
                <a:cs typeface="Arial Black"/>
              </a:rPr>
              <a:t> </a:t>
            </a:r>
            <a:r>
              <a:rPr dirty="0" sz="2000" spc="-20">
                <a:latin typeface="Arial Black"/>
                <a:cs typeface="Arial Black"/>
              </a:rPr>
              <a:t>Code</a:t>
            </a:r>
            <a:endParaRPr sz="2000">
              <a:latin typeface="Arial Black"/>
              <a:cs typeface="Arial Black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831659" y="2611336"/>
            <a:ext cx="5720715" cy="3398520"/>
            <a:chOff x="831659" y="2611336"/>
            <a:chExt cx="5720715" cy="3398520"/>
          </a:xfrm>
        </p:grpSpPr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1973" y="2611336"/>
              <a:ext cx="4653838" cy="3186899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1368107" y="2617475"/>
              <a:ext cx="4641850" cy="3175000"/>
            </a:xfrm>
            <a:custGeom>
              <a:avLst/>
              <a:gdLst/>
              <a:ahLst/>
              <a:cxnLst/>
              <a:rect l="l" t="t" r="r" b="b"/>
              <a:pathLst>
                <a:path w="4641850" h="3175000">
                  <a:moveTo>
                    <a:pt x="4484789" y="0"/>
                  </a:moveTo>
                  <a:lnTo>
                    <a:pt x="156781" y="0"/>
                  </a:lnTo>
                  <a:lnTo>
                    <a:pt x="107279" y="8006"/>
                  </a:lnTo>
                  <a:lnTo>
                    <a:pt x="64248" y="30289"/>
                  </a:lnTo>
                  <a:lnTo>
                    <a:pt x="30289" y="64248"/>
                  </a:lnTo>
                  <a:lnTo>
                    <a:pt x="8006" y="107279"/>
                  </a:lnTo>
                  <a:lnTo>
                    <a:pt x="0" y="156781"/>
                  </a:lnTo>
                  <a:lnTo>
                    <a:pt x="0" y="3017837"/>
                  </a:lnTo>
                  <a:lnTo>
                    <a:pt x="8006" y="3067340"/>
                  </a:lnTo>
                  <a:lnTo>
                    <a:pt x="30289" y="3110374"/>
                  </a:lnTo>
                  <a:lnTo>
                    <a:pt x="64248" y="3144337"/>
                  </a:lnTo>
                  <a:lnTo>
                    <a:pt x="107279" y="3166624"/>
                  </a:lnTo>
                  <a:lnTo>
                    <a:pt x="156781" y="3174631"/>
                  </a:lnTo>
                  <a:lnTo>
                    <a:pt x="4484789" y="3174631"/>
                  </a:lnTo>
                  <a:lnTo>
                    <a:pt x="4534290" y="3166624"/>
                  </a:lnTo>
                  <a:lnTo>
                    <a:pt x="4535602" y="3165944"/>
                  </a:lnTo>
                  <a:lnTo>
                    <a:pt x="156781" y="3165944"/>
                  </a:lnTo>
                  <a:lnTo>
                    <a:pt x="110015" y="3158382"/>
                  </a:lnTo>
                  <a:lnTo>
                    <a:pt x="69364" y="3137333"/>
                  </a:lnTo>
                  <a:lnTo>
                    <a:pt x="37285" y="3105254"/>
                  </a:lnTo>
                  <a:lnTo>
                    <a:pt x="16236" y="3064603"/>
                  </a:lnTo>
                  <a:lnTo>
                    <a:pt x="8674" y="3017837"/>
                  </a:lnTo>
                  <a:lnTo>
                    <a:pt x="8674" y="156781"/>
                  </a:lnTo>
                  <a:lnTo>
                    <a:pt x="16236" y="110020"/>
                  </a:lnTo>
                  <a:lnTo>
                    <a:pt x="37285" y="69370"/>
                  </a:lnTo>
                  <a:lnTo>
                    <a:pt x="69364" y="37289"/>
                  </a:lnTo>
                  <a:lnTo>
                    <a:pt x="110015" y="16237"/>
                  </a:lnTo>
                  <a:lnTo>
                    <a:pt x="156781" y="8674"/>
                  </a:lnTo>
                  <a:lnTo>
                    <a:pt x="4535580" y="8674"/>
                  </a:lnTo>
                  <a:lnTo>
                    <a:pt x="4534290" y="8006"/>
                  </a:lnTo>
                  <a:lnTo>
                    <a:pt x="4484789" y="0"/>
                  </a:lnTo>
                  <a:close/>
                </a:path>
                <a:path w="4641850" h="3175000">
                  <a:moveTo>
                    <a:pt x="4535580" y="8674"/>
                  </a:moveTo>
                  <a:lnTo>
                    <a:pt x="4484789" y="8674"/>
                  </a:lnTo>
                  <a:lnTo>
                    <a:pt x="4531550" y="16237"/>
                  </a:lnTo>
                  <a:lnTo>
                    <a:pt x="4572200" y="37289"/>
                  </a:lnTo>
                  <a:lnTo>
                    <a:pt x="4604281" y="69370"/>
                  </a:lnTo>
                  <a:lnTo>
                    <a:pt x="4625332" y="110020"/>
                  </a:lnTo>
                  <a:lnTo>
                    <a:pt x="4632896" y="156781"/>
                  </a:lnTo>
                  <a:lnTo>
                    <a:pt x="4632896" y="3017837"/>
                  </a:lnTo>
                  <a:lnTo>
                    <a:pt x="4625332" y="3064603"/>
                  </a:lnTo>
                  <a:lnTo>
                    <a:pt x="4604281" y="3105254"/>
                  </a:lnTo>
                  <a:lnTo>
                    <a:pt x="4572200" y="3137333"/>
                  </a:lnTo>
                  <a:lnTo>
                    <a:pt x="4531550" y="3158382"/>
                  </a:lnTo>
                  <a:lnTo>
                    <a:pt x="4484789" y="3165944"/>
                  </a:lnTo>
                  <a:lnTo>
                    <a:pt x="4535602" y="3165944"/>
                  </a:lnTo>
                  <a:lnTo>
                    <a:pt x="4577322" y="3144337"/>
                  </a:lnTo>
                  <a:lnTo>
                    <a:pt x="4611280" y="3110374"/>
                  </a:lnTo>
                  <a:lnTo>
                    <a:pt x="4633564" y="3067340"/>
                  </a:lnTo>
                  <a:lnTo>
                    <a:pt x="4641570" y="3017837"/>
                  </a:lnTo>
                  <a:lnTo>
                    <a:pt x="4641570" y="156781"/>
                  </a:lnTo>
                  <a:lnTo>
                    <a:pt x="4633564" y="107279"/>
                  </a:lnTo>
                  <a:lnTo>
                    <a:pt x="4611280" y="64248"/>
                  </a:lnTo>
                  <a:lnTo>
                    <a:pt x="4577322" y="30289"/>
                  </a:lnTo>
                  <a:lnTo>
                    <a:pt x="4535580" y="86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372184" y="2621571"/>
              <a:ext cx="4633595" cy="3166745"/>
            </a:xfrm>
            <a:custGeom>
              <a:avLst/>
              <a:gdLst/>
              <a:ahLst/>
              <a:cxnLst/>
              <a:rect l="l" t="t" r="r" b="b"/>
              <a:pathLst>
                <a:path w="4633595" h="3166745">
                  <a:moveTo>
                    <a:pt x="4633404" y="152450"/>
                  </a:moveTo>
                  <a:lnTo>
                    <a:pt x="4625619" y="104317"/>
                  </a:lnTo>
                  <a:lnTo>
                    <a:pt x="4624730" y="102603"/>
                  </a:lnTo>
                  <a:lnTo>
                    <a:pt x="4624730" y="152450"/>
                  </a:lnTo>
                  <a:lnTo>
                    <a:pt x="4624730" y="786612"/>
                  </a:lnTo>
                  <a:lnTo>
                    <a:pt x="4624730" y="2379840"/>
                  </a:lnTo>
                  <a:lnTo>
                    <a:pt x="4624730" y="3014002"/>
                  </a:lnTo>
                  <a:lnTo>
                    <a:pt x="4617390" y="3059392"/>
                  </a:lnTo>
                  <a:lnTo>
                    <a:pt x="4596955" y="3098850"/>
                  </a:lnTo>
                  <a:lnTo>
                    <a:pt x="4565802" y="3130004"/>
                  </a:lnTo>
                  <a:lnTo>
                    <a:pt x="4526343" y="3150438"/>
                  </a:lnTo>
                  <a:lnTo>
                    <a:pt x="4480953" y="3157778"/>
                  </a:lnTo>
                  <a:lnTo>
                    <a:pt x="3846792" y="3157778"/>
                  </a:lnTo>
                  <a:lnTo>
                    <a:pt x="3856177" y="3157016"/>
                  </a:lnTo>
                  <a:lnTo>
                    <a:pt x="3902354" y="3150755"/>
                  </a:lnTo>
                  <a:lnTo>
                    <a:pt x="3947731" y="3142107"/>
                  </a:lnTo>
                  <a:lnTo>
                    <a:pt x="3992245" y="3131121"/>
                  </a:lnTo>
                  <a:lnTo>
                    <a:pt x="4035818" y="3117888"/>
                  </a:lnTo>
                  <a:lnTo>
                    <a:pt x="4078401" y="3102457"/>
                  </a:lnTo>
                  <a:lnTo>
                    <a:pt x="4119905" y="3084906"/>
                  </a:lnTo>
                  <a:lnTo>
                    <a:pt x="4160278" y="3065297"/>
                  </a:lnTo>
                  <a:lnTo>
                    <a:pt x="4199445" y="3043682"/>
                  </a:lnTo>
                  <a:lnTo>
                    <a:pt x="4237355" y="3020149"/>
                  </a:lnTo>
                  <a:lnTo>
                    <a:pt x="4273931" y="2994749"/>
                  </a:lnTo>
                  <a:lnTo>
                    <a:pt x="4309110" y="2967558"/>
                  </a:lnTo>
                  <a:lnTo>
                    <a:pt x="4342816" y="2938640"/>
                  </a:lnTo>
                  <a:lnTo>
                    <a:pt x="4374997" y="2908046"/>
                  </a:lnTo>
                  <a:lnTo>
                    <a:pt x="4405579" y="2875864"/>
                  </a:lnTo>
                  <a:lnTo>
                    <a:pt x="4434510" y="2842158"/>
                  </a:lnTo>
                  <a:lnTo>
                    <a:pt x="4461700" y="2806979"/>
                  </a:lnTo>
                  <a:lnTo>
                    <a:pt x="4487100" y="2770403"/>
                  </a:lnTo>
                  <a:lnTo>
                    <a:pt x="4510633" y="2732494"/>
                  </a:lnTo>
                  <a:lnTo>
                    <a:pt x="4532236" y="2693327"/>
                  </a:lnTo>
                  <a:lnTo>
                    <a:pt x="4551858" y="2652953"/>
                  </a:lnTo>
                  <a:lnTo>
                    <a:pt x="4569409" y="2611450"/>
                  </a:lnTo>
                  <a:lnTo>
                    <a:pt x="4584839" y="2568867"/>
                  </a:lnTo>
                  <a:lnTo>
                    <a:pt x="4598073" y="2525293"/>
                  </a:lnTo>
                  <a:lnTo>
                    <a:pt x="4609046" y="2480780"/>
                  </a:lnTo>
                  <a:lnTo>
                    <a:pt x="4617707" y="2435402"/>
                  </a:lnTo>
                  <a:lnTo>
                    <a:pt x="4623968" y="2389213"/>
                  </a:lnTo>
                  <a:lnTo>
                    <a:pt x="4624730" y="2379840"/>
                  </a:lnTo>
                  <a:lnTo>
                    <a:pt x="4624730" y="786612"/>
                  </a:lnTo>
                  <a:lnTo>
                    <a:pt x="4617707" y="731037"/>
                  </a:lnTo>
                  <a:lnTo>
                    <a:pt x="4609046" y="685660"/>
                  </a:lnTo>
                  <a:lnTo>
                    <a:pt x="4598073" y="641146"/>
                  </a:lnTo>
                  <a:lnTo>
                    <a:pt x="4584839" y="597573"/>
                  </a:lnTo>
                  <a:lnTo>
                    <a:pt x="4569409" y="555002"/>
                  </a:lnTo>
                  <a:lnTo>
                    <a:pt x="4551858" y="513486"/>
                  </a:lnTo>
                  <a:lnTo>
                    <a:pt x="4532236" y="473113"/>
                  </a:lnTo>
                  <a:lnTo>
                    <a:pt x="4510633" y="433946"/>
                  </a:lnTo>
                  <a:lnTo>
                    <a:pt x="4487100" y="396036"/>
                  </a:lnTo>
                  <a:lnTo>
                    <a:pt x="4461700" y="359460"/>
                  </a:lnTo>
                  <a:lnTo>
                    <a:pt x="4434510" y="324281"/>
                  </a:lnTo>
                  <a:lnTo>
                    <a:pt x="4405579" y="290576"/>
                  </a:lnTo>
                  <a:lnTo>
                    <a:pt x="4374997" y="258394"/>
                  </a:lnTo>
                  <a:lnTo>
                    <a:pt x="4342816" y="227799"/>
                  </a:lnTo>
                  <a:lnTo>
                    <a:pt x="4309110" y="198882"/>
                  </a:lnTo>
                  <a:lnTo>
                    <a:pt x="4273931" y="171691"/>
                  </a:lnTo>
                  <a:lnTo>
                    <a:pt x="4237355" y="146291"/>
                  </a:lnTo>
                  <a:lnTo>
                    <a:pt x="4199445" y="122758"/>
                  </a:lnTo>
                  <a:lnTo>
                    <a:pt x="4160278" y="101155"/>
                  </a:lnTo>
                  <a:lnTo>
                    <a:pt x="4119905" y="81534"/>
                  </a:lnTo>
                  <a:lnTo>
                    <a:pt x="4078401" y="63982"/>
                  </a:lnTo>
                  <a:lnTo>
                    <a:pt x="4035818" y="48552"/>
                  </a:lnTo>
                  <a:lnTo>
                    <a:pt x="3992245" y="35318"/>
                  </a:lnTo>
                  <a:lnTo>
                    <a:pt x="3947731" y="24333"/>
                  </a:lnTo>
                  <a:lnTo>
                    <a:pt x="3902354" y="15684"/>
                  </a:lnTo>
                  <a:lnTo>
                    <a:pt x="3856177" y="9423"/>
                  </a:lnTo>
                  <a:lnTo>
                    <a:pt x="3846944" y="8674"/>
                  </a:lnTo>
                  <a:lnTo>
                    <a:pt x="4480953" y="8674"/>
                  </a:lnTo>
                  <a:lnTo>
                    <a:pt x="4526343" y="16014"/>
                  </a:lnTo>
                  <a:lnTo>
                    <a:pt x="4565802" y="36449"/>
                  </a:lnTo>
                  <a:lnTo>
                    <a:pt x="4596955" y="67589"/>
                  </a:lnTo>
                  <a:lnTo>
                    <a:pt x="4617390" y="107048"/>
                  </a:lnTo>
                  <a:lnTo>
                    <a:pt x="4624730" y="152450"/>
                  </a:lnTo>
                  <a:lnTo>
                    <a:pt x="4624730" y="102603"/>
                  </a:lnTo>
                  <a:lnTo>
                    <a:pt x="4603953" y="62471"/>
                  </a:lnTo>
                  <a:lnTo>
                    <a:pt x="4570933" y="29451"/>
                  </a:lnTo>
                  <a:lnTo>
                    <a:pt x="4530801" y="8674"/>
                  </a:lnTo>
                  <a:lnTo>
                    <a:pt x="4529086" y="7785"/>
                  </a:lnTo>
                  <a:lnTo>
                    <a:pt x="4480953" y="0"/>
                  </a:lnTo>
                  <a:lnTo>
                    <a:pt x="786612" y="0"/>
                  </a:lnTo>
                  <a:lnTo>
                    <a:pt x="786612" y="3157778"/>
                  </a:lnTo>
                  <a:lnTo>
                    <a:pt x="152450" y="3157778"/>
                  </a:lnTo>
                  <a:lnTo>
                    <a:pt x="107061" y="3150438"/>
                  </a:lnTo>
                  <a:lnTo>
                    <a:pt x="67589" y="3130004"/>
                  </a:lnTo>
                  <a:lnTo>
                    <a:pt x="36449" y="3098850"/>
                  </a:lnTo>
                  <a:lnTo>
                    <a:pt x="16014" y="3059392"/>
                  </a:lnTo>
                  <a:lnTo>
                    <a:pt x="8674" y="3014002"/>
                  </a:lnTo>
                  <a:lnTo>
                    <a:pt x="8674" y="2379967"/>
                  </a:lnTo>
                  <a:lnTo>
                    <a:pt x="9423" y="2389213"/>
                  </a:lnTo>
                  <a:lnTo>
                    <a:pt x="15697" y="2435402"/>
                  </a:lnTo>
                  <a:lnTo>
                    <a:pt x="24345" y="2480780"/>
                  </a:lnTo>
                  <a:lnTo>
                    <a:pt x="35318" y="2525293"/>
                  </a:lnTo>
                  <a:lnTo>
                    <a:pt x="48564" y="2568867"/>
                  </a:lnTo>
                  <a:lnTo>
                    <a:pt x="63995" y="2611450"/>
                  </a:lnTo>
                  <a:lnTo>
                    <a:pt x="81546" y="2652953"/>
                  </a:lnTo>
                  <a:lnTo>
                    <a:pt x="101155" y="2693327"/>
                  </a:lnTo>
                  <a:lnTo>
                    <a:pt x="122770" y="2732494"/>
                  </a:lnTo>
                  <a:lnTo>
                    <a:pt x="146304" y="2770403"/>
                  </a:lnTo>
                  <a:lnTo>
                    <a:pt x="171704" y="2806979"/>
                  </a:lnTo>
                  <a:lnTo>
                    <a:pt x="198894" y="2842158"/>
                  </a:lnTo>
                  <a:lnTo>
                    <a:pt x="227812" y="2875864"/>
                  </a:lnTo>
                  <a:lnTo>
                    <a:pt x="258394" y="2908046"/>
                  </a:lnTo>
                  <a:lnTo>
                    <a:pt x="290576" y="2938640"/>
                  </a:lnTo>
                  <a:lnTo>
                    <a:pt x="324294" y="2967558"/>
                  </a:lnTo>
                  <a:lnTo>
                    <a:pt x="359473" y="2994749"/>
                  </a:lnTo>
                  <a:lnTo>
                    <a:pt x="396049" y="3020149"/>
                  </a:lnTo>
                  <a:lnTo>
                    <a:pt x="433946" y="3043682"/>
                  </a:lnTo>
                  <a:lnTo>
                    <a:pt x="473125" y="3065297"/>
                  </a:lnTo>
                  <a:lnTo>
                    <a:pt x="513499" y="3084906"/>
                  </a:lnTo>
                  <a:lnTo>
                    <a:pt x="555002" y="3102457"/>
                  </a:lnTo>
                  <a:lnTo>
                    <a:pt x="597585" y="3117888"/>
                  </a:lnTo>
                  <a:lnTo>
                    <a:pt x="641159" y="3131121"/>
                  </a:lnTo>
                  <a:lnTo>
                    <a:pt x="685673" y="3142107"/>
                  </a:lnTo>
                  <a:lnTo>
                    <a:pt x="731050" y="3150755"/>
                  </a:lnTo>
                  <a:lnTo>
                    <a:pt x="777240" y="3157016"/>
                  </a:lnTo>
                  <a:lnTo>
                    <a:pt x="786612" y="3157778"/>
                  </a:lnTo>
                  <a:lnTo>
                    <a:pt x="786612" y="0"/>
                  </a:lnTo>
                  <a:lnTo>
                    <a:pt x="786460" y="0"/>
                  </a:lnTo>
                  <a:lnTo>
                    <a:pt x="786460" y="8674"/>
                  </a:lnTo>
                  <a:lnTo>
                    <a:pt x="777240" y="9423"/>
                  </a:lnTo>
                  <a:lnTo>
                    <a:pt x="731050" y="15684"/>
                  </a:lnTo>
                  <a:lnTo>
                    <a:pt x="685673" y="24333"/>
                  </a:lnTo>
                  <a:lnTo>
                    <a:pt x="641159" y="35318"/>
                  </a:lnTo>
                  <a:lnTo>
                    <a:pt x="597585" y="48552"/>
                  </a:lnTo>
                  <a:lnTo>
                    <a:pt x="555002" y="63982"/>
                  </a:lnTo>
                  <a:lnTo>
                    <a:pt x="513499" y="81534"/>
                  </a:lnTo>
                  <a:lnTo>
                    <a:pt x="473125" y="101155"/>
                  </a:lnTo>
                  <a:lnTo>
                    <a:pt x="433946" y="122758"/>
                  </a:lnTo>
                  <a:lnTo>
                    <a:pt x="396049" y="146291"/>
                  </a:lnTo>
                  <a:lnTo>
                    <a:pt x="359473" y="171691"/>
                  </a:lnTo>
                  <a:lnTo>
                    <a:pt x="324294" y="198882"/>
                  </a:lnTo>
                  <a:lnTo>
                    <a:pt x="290576" y="227799"/>
                  </a:lnTo>
                  <a:lnTo>
                    <a:pt x="258394" y="258394"/>
                  </a:lnTo>
                  <a:lnTo>
                    <a:pt x="227812" y="290576"/>
                  </a:lnTo>
                  <a:lnTo>
                    <a:pt x="198894" y="324281"/>
                  </a:lnTo>
                  <a:lnTo>
                    <a:pt x="171704" y="359460"/>
                  </a:lnTo>
                  <a:lnTo>
                    <a:pt x="146304" y="396036"/>
                  </a:lnTo>
                  <a:lnTo>
                    <a:pt x="122770" y="433946"/>
                  </a:lnTo>
                  <a:lnTo>
                    <a:pt x="101155" y="473113"/>
                  </a:lnTo>
                  <a:lnTo>
                    <a:pt x="81546" y="513486"/>
                  </a:lnTo>
                  <a:lnTo>
                    <a:pt x="63995" y="555002"/>
                  </a:lnTo>
                  <a:lnTo>
                    <a:pt x="48564" y="597573"/>
                  </a:lnTo>
                  <a:lnTo>
                    <a:pt x="35318" y="641146"/>
                  </a:lnTo>
                  <a:lnTo>
                    <a:pt x="24345" y="685660"/>
                  </a:lnTo>
                  <a:lnTo>
                    <a:pt x="15697" y="731037"/>
                  </a:lnTo>
                  <a:lnTo>
                    <a:pt x="9423" y="777227"/>
                  </a:lnTo>
                  <a:lnTo>
                    <a:pt x="8674" y="786498"/>
                  </a:lnTo>
                  <a:lnTo>
                    <a:pt x="8674" y="152450"/>
                  </a:lnTo>
                  <a:lnTo>
                    <a:pt x="16014" y="107048"/>
                  </a:lnTo>
                  <a:lnTo>
                    <a:pt x="36449" y="67589"/>
                  </a:lnTo>
                  <a:lnTo>
                    <a:pt x="67589" y="36449"/>
                  </a:lnTo>
                  <a:lnTo>
                    <a:pt x="107061" y="16014"/>
                  </a:lnTo>
                  <a:lnTo>
                    <a:pt x="152450" y="8674"/>
                  </a:lnTo>
                  <a:lnTo>
                    <a:pt x="786460" y="8674"/>
                  </a:lnTo>
                  <a:lnTo>
                    <a:pt x="786460" y="0"/>
                  </a:lnTo>
                  <a:lnTo>
                    <a:pt x="152450" y="0"/>
                  </a:lnTo>
                  <a:lnTo>
                    <a:pt x="104317" y="7785"/>
                  </a:lnTo>
                  <a:lnTo>
                    <a:pt x="62471" y="29451"/>
                  </a:lnTo>
                  <a:lnTo>
                    <a:pt x="29451" y="62471"/>
                  </a:lnTo>
                  <a:lnTo>
                    <a:pt x="7785" y="104317"/>
                  </a:lnTo>
                  <a:lnTo>
                    <a:pt x="0" y="152450"/>
                  </a:lnTo>
                  <a:lnTo>
                    <a:pt x="0" y="3014002"/>
                  </a:lnTo>
                  <a:lnTo>
                    <a:pt x="7785" y="3062135"/>
                  </a:lnTo>
                  <a:lnTo>
                    <a:pt x="29451" y="3103981"/>
                  </a:lnTo>
                  <a:lnTo>
                    <a:pt x="62471" y="3137001"/>
                  </a:lnTo>
                  <a:lnTo>
                    <a:pt x="104317" y="3158667"/>
                  </a:lnTo>
                  <a:lnTo>
                    <a:pt x="152450" y="3166453"/>
                  </a:lnTo>
                  <a:lnTo>
                    <a:pt x="4480953" y="3166453"/>
                  </a:lnTo>
                  <a:lnTo>
                    <a:pt x="4529086" y="3158667"/>
                  </a:lnTo>
                  <a:lnTo>
                    <a:pt x="4530801" y="3157778"/>
                  </a:lnTo>
                  <a:lnTo>
                    <a:pt x="4570933" y="3137001"/>
                  </a:lnTo>
                  <a:lnTo>
                    <a:pt x="4603953" y="3103981"/>
                  </a:lnTo>
                  <a:lnTo>
                    <a:pt x="4625619" y="3062135"/>
                  </a:lnTo>
                  <a:lnTo>
                    <a:pt x="4633404" y="3014002"/>
                  </a:lnTo>
                  <a:lnTo>
                    <a:pt x="4633404" y="152450"/>
                  </a:lnTo>
                  <a:close/>
                </a:path>
              </a:pathLst>
            </a:custGeom>
            <a:solidFill>
              <a:srgbClr val="1D1D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384588" y="2633961"/>
              <a:ext cx="4608830" cy="3141980"/>
            </a:xfrm>
            <a:custGeom>
              <a:avLst/>
              <a:gdLst/>
              <a:ahLst/>
              <a:cxnLst/>
              <a:rect l="l" t="t" r="r" b="b"/>
              <a:pathLst>
                <a:path w="4608830" h="3141979">
                  <a:moveTo>
                    <a:pt x="4469168" y="0"/>
                  </a:moveTo>
                  <a:lnTo>
                    <a:pt x="139433" y="0"/>
                  </a:lnTo>
                  <a:lnTo>
                    <a:pt x="95408" y="7120"/>
                  </a:lnTo>
                  <a:lnTo>
                    <a:pt x="57138" y="26937"/>
                  </a:lnTo>
                  <a:lnTo>
                    <a:pt x="26937" y="57138"/>
                  </a:lnTo>
                  <a:lnTo>
                    <a:pt x="7120" y="95408"/>
                  </a:lnTo>
                  <a:lnTo>
                    <a:pt x="0" y="139433"/>
                  </a:lnTo>
                  <a:lnTo>
                    <a:pt x="0" y="3002216"/>
                  </a:lnTo>
                  <a:lnTo>
                    <a:pt x="7120" y="3046243"/>
                  </a:lnTo>
                  <a:lnTo>
                    <a:pt x="26937" y="3084516"/>
                  </a:lnTo>
                  <a:lnTo>
                    <a:pt x="57138" y="3114720"/>
                  </a:lnTo>
                  <a:lnTo>
                    <a:pt x="95408" y="3134541"/>
                  </a:lnTo>
                  <a:lnTo>
                    <a:pt x="139433" y="3141662"/>
                  </a:lnTo>
                  <a:lnTo>
                    <a:pt x="4469168" y="3141662"/>
                  </a:lnTo>
                  <a:lnTo>
                    <a:pt x="4496020" y="3137319"/>
                  </a:lnTo>
                  <a:lnTo>
                    <a:pt x="139433" y="3137319"/>
                  </a:lnTo>
                  <a:lnTo>
                    <a:pt x="96775" y="3130420"/>
                  </a:lnTo>
                  <a:lnTo>
                    <a:pt x="59693" y="3111218"/>
                  </a:lnTo>
                  <a:lnTo>
                    <a:pt x="30431" y="3081955"/>
                  </a:lnTo>
                  <a:lnTo>
                    <a:pt x="11229" y="3044874"/>
                  </a:lnTo>
                  <a:lnTo>
                    <a:pt x="4330" y="3002216"/>
                  </a:lnTo>
                  <a:lnTo>
                    <a:pt x="4330" y="139433"/>
                  </a:lnTo>
                  <a:lnTo>
                    <a:pt x="11229" y="96775"/>
                  </a:lnTo>
                  <a:lnTo>
                    <a:pt x="30431" y="59693"/>
                  </a:lnTo>
                  <a:lnTo>
                    <a:pt x="59693" y="30431"/>
                  </a:lnTo>
                  <a:lnTo>
                    <a:pt x="96775" y="11229"/>
                  </a:lnTo>
                  <a:lnTo>
                    <a:pt x="139433" y="4330"/>
                  </a:lnTo>
                  <a:lnTo>
                    <a:pt x="4495946" y="4330"/>
                  </a:lnTo>
                  <a:lnTo>
                    <a:pt x="4469168" y="0"/>
                  </a:lnTo>
                  <a:close/>
                </a:path>
                <a:path w="4608830" h="3141979">
                  <a:moveTo>
                    <a:pt x="4495946" y="4330"/>
                  </a:moveTo>
                  <a:lnTo>
                    <a:pt x="4469168" y="4330"/>
                  </a:lnTo>
                  <a:lnTo>
                    <a:pt x="4511826" y="11229"/>
                  </a:lnTo>
                  <a:lnTo>
                    <a:pt x="4548907" y="30431"/>
                  </a:lnTo>
                  <a:lnTo>
                    <a:pt x="4578170" y="59693"/>
                  </a:lnTo>
                  <a:lnTo>
                    <a:pt x="4597371" y="96775"/>
                  </a:lnTo>
                  <a:lnTo>
                    <a:pt x="4604270" y="139433"/>
                  </a:lnTo>
                  <a:lnTo>
                    <a:pt x="4604270" y="3002216"/>
                  </a:lnTo>
                  <a:lnTo>
                    <a:pt x="4597371" y="3044874"/>
                  </a:lnTo>
                  <a:lnTo>
                    <a:pt x="4578170" y="3081955"/>
                  </a:lnTo>
                  <a:lnTo>
                    <a:pt x="4548907" y="3111218"/>
                  </a:lnTo>
                  <a:lnTo>
                    <a:pt x="4511826" y="3130420"/>
                  </a:lnTo>
                  <a:lnTo>
                    <a:pt x="4469168" y="3137319"/>
                  </a:lnTo>
                  <a:lnTo>
                    <a:pt x="4496020" y="3137319"/>
                  </a:lnTo>
                  <a:lnTo>
                    <a:pt x="4551467" y="3114720"/>
                  </a:lnTo>
                  <a:lnTo>
                    <a:pt x="4581672" y="3084516"/>
                  </a:lnTo>
                  <a:lnTo>
                    <a:pt x="4601492" y="3046243"/>
                  </a:lnTo>
                  <a:lnTo>
                    <a:pt x="4608614" y="3002216"/>
                  </a:lnTo>
                  <a:lnTo>
                    <a:pt x="4608614" y="139433"/>
                  </a:lnTo>
                  <a:lnTo>
                    <a:pt x="4601492" y="95408"/>
                  </a:lnTo>
                  <a:lnTo>
                    <a:pt x="4581672" y="57138"/>
                  </a:lnTo>
                  <a:lnTo>
                    <a:pt x="4551467" y="26937"/>
                  </a:lnTo>
                  <a:lnTo>
                    <a:pt x="4513194" y="7120"/>
                  </a:lnTo>
                  <a:lnTo>
                    <a:pt x="4495946" y="43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386753" y="2636127"/>
              <a:ext cx="4604385" cy="3051810"/>
            </a:xfrm>
            <a:custGeom>
              <a:avLst/>
              <a:gdLst/>
              <a:ahLst/>
              <a:cxnLst/>
              <a:rect l="l" t="t" r="r" b="b"/>
              <a:pathLst>
                <a:path w="4604385" h="3051810">
                  <a:moveTo>
                    <a:pt x="4474857" y="0"/>
                  </a:moveTo>
                  <a:lnTo>
                    <a:pt x="129413" y="0"/>
                  </a:lnTo>
                  <a:lnTo>
                    <a:pt x="79086" y="10475"/>
                  </a:lnTo>
                  <a:lnTo>
                    <a:pt x="37946" y="39025"/>
                  </a:lnTo>
                  <a:lnTo>
                    <a:pt x="10185" y="81336"/>
                  </a:lnTo>
                  <a:lnTo>
                    <a:pt x="0" y="133095"/>
                  </a:lnTo>
                  <a:lnTo>
                    <a:pt x="0" y="3051479"/>
                  </a:lnTo>
                  <a:lnTo>
                    <a:pt x="4604270" y="3051479"/>
                  </a:lnTo>
                  <a:lnTo>
                    <a:pt x="4604270" y="133095"/>
                  </a:lnTo>
                  <a:lnTo>
                    <a:pt x="4594085" y="81336"/>
                  </a:lnTo>
                  <a:lnTo>
                    <a:pt x="4566324" y="39025"/>
                  </a:lnTo>
                  <a:lnTo>
                    <a:pt x="4525184" y="10475"/>
                  </a:lnTo>
                  <a:lnTo>
                    <a:pt x="4474857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1672" y="5687326"/>
              <a:ext cx="5720575" cy="87922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831664" y="5687061"/>
              <a:ext cx="5720715" cy="635"/>
            </a:xfrm>
            <a:custGeom>
              <a:avLst/>
              <a:gdLst/>
              <a:ahLst/>
              <a:cxnLst/>
              <a:rect l="l" t="t" r="r" b="b"/>
              <a:pathLst>
                <a:path w="5720715" h="635">
                  <a:moveTo>
                    <a:pt x="5720588" y="0"/>
                  </a:moveTo>
                  <a:lnTo>
                    <a:pt x="0" y="0"/>
                  </a:lnTo>
                  <a:lnTo>
                    <a:pt x="0" y="546"/>
                  </a:lnTo>
                  <a:lnTo>
                    <a:pt x="5720588" y="546"/>
                  </a:lnTo>
                  <a:lnTo>
                    <a:pt x="5720588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474635" y="2636138"/>
              <a:ext cx="4516755" cy="2967355"/>
            </a:xfrm>
            <a:custGeom>
              <a:avLst/>
              <a:gdLst/>
              <a:ahLst/>
              <a:cxnLst/>
              <a:rect l="l" t="t" r="r" b="b"/>
              <a:pathLst>
                <a:path w="4516755" h="2967354">
                  <a:moveTo>
                    <a:pt x="4516386" y="129413"/>
                  </a:moveTo>
                  <a:lnTo>
                    <a:pt x="4506201" y="79082"/>
                  </a:lnTo>
                  <a:lnTo>
                    <a:pt x="4478439" y="37947"/>
                  </a:lnTo>
                  <a:lnTo>
                    <a:pt x="4437304" y="10185"/>
                  </a:lnTo>
                  <a:lnTo>
                    <a:pt x="4386973" y="0"/>
                  </a:lnTo>
                  <a:lnTo>
                    <a:pt x="3088475" y="0"/>
                  </a:lnTo>
                  <a:lnTo>
                    <a:pt x="3043834" y="156210"/>
                  </a:lnTo>
                  <a:lnTo>
                    <a:pt x="0" y="156210"/>
                  </a:lnTo>
                  <a:lnTo>
                    <a:pt x="0" y="2871216"/>
                  </a:lnTo>
                  <a:lnTo>
                    <a:pt x="2268118" y="2871216"/>
                  </a:lnTo>
                  <a:lnTo>
                    <a:pt x="2240750" y="2967012"/>
                  </a:lnTo>
                  <a:lnTo>
                    <a:pt x="4516386" y="2967012"/>
                  </a:lnTo>
                  <a:lnTo>
                    <a:pt x="4516386" y="1294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1659" y="5775249"/>
              <a:ext cx="5720588" cy="234073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74635" y="2792358"/>
              <a:ext cx="4434662" cy="2715009"/>
            </a:xfrm>
            <a:prstGeom prst="rect">
              <a:avLst/>
            </a:prstGeom>
          </p:spPr>
        </p:pic>
      </p:grpSp>
      <p:grpSp>
        <p:nvGrpSpPr>
          <p:cNvPr id="22" name="object 22" descr=""/>
          <p:cNvGrpSpPr/>
          <p:nvPr/>
        </p:nvGrpSpPr>
        <p:grpSpPr>
          <a:xfrm>
            <a:off x="6701990" y="0"/>
            <a:ext cx="858519" cy="756285"/>
            <a:chOff x="6701990" y="0"/>
            <a:chExt cx="858519" cy="756285"/>
          </a:xfrm>
        </p:grpSpPr>
        <p:sp>
          <p:nvSpPr>
            <p:cNvPr id="23" name="object 23" descr=""/>
            <p:cNvSpPr/>
            <p:nvPr/>
          </p:nvSpPr>
          <p:spPr>
            <a:xfrm>
              <a:off x="6701990" y="23499"/>
              <a:ext cx="858519" cy="732790"/>
            </a:xfrm>
            <a:custGeom>
              <a:avLst/>
              <a:gdLst/>
              <a:ahLst/>
              <a:cxnLst/>
              <a:rect l="l" t="t" r="r" b="b"/>
              <a:pathLst>
                <a:path w="858520" h="732790">
                  <a:moveTo>
                    <a:pt x="301586" y="0"/>
                  </a:moveTo>
                  <a:lnTo>
                    <a:pt x="0" y="0"/>
                  </a:lnTo>
                  <a:lnTo>
                    <a:pt x="686498" y="732294"/>
                  </a:lnTo>
                  <a:lnTo>
                    <a:pt x="858014" y="732294"/>
                  </a:lnTo>
                  <a:lnTo>
                    <a:pt x="858014" y="593535"/>
                  </a:lnTo>
                  <a:lnTo>
                    <a:pt x="301586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47128" y="0"/>
              <a:ext cx="712863" cy="577481"/>
            </a:xfrm>
            <a:prstGeom prst="rect">
              <a:avLst/>
            </a:prstGeom>
          </p:spPr>
        </p:pic>
      </p:grpSp>
      <p:sp>
        <p:nvSpPr>
          <p:cNvPr id="25" name="object 25" descr=""/>
          <p:cNvSpPr txBox="1"/>
          <p:nvPr/>
        </p:nvSpPr>
        <p:spPr>
          <a:xfrm>
            <a:off x="5898659" y="10325278"/>
            <a:ext cx="1232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FFFFFF"/>
                </a:solidFill>
                <a:latin typeface="Arial"/>
                <a:cs typeface="Arial"/>
              </a:rPr>
              <a:t>©</a:t>
            </a:r>
            <a:r>
              <a:rPr dirty="0" sz="9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FFFFFF"/>
                </a:solidFill>
                <a:latin typeface="Arial"/>
                <a:cs typeface="Arial"/>
              </a:rPr>
              <a:t>Happiest</a:t>
            </a:r>
            <a:r>
              <a:rPr dirty="0" sz="9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FFFFFF"/>
                </a:solidFill>
                <a:latin typeface="Arial"/>
                <a:cs typeface="Arial"/>
              </a:rPr>
              <a:t>Minds</a:t>
            </a:r>
            <a:r>
              <a:rPr dirty="0" sz="900" spc="1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FFFFFF"/>
                </a:solidFill>
                <a:latin typeface="Arial"/>
                <a:cs typeface="Arial"/>
              </a:rPr>
              <a:t>|</a:t>
            </a:r>
            <a:r>
              <a:rPr dirty="0" sz="900" spc="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 spc="-25">
                <a:solidFill>
                  <a:srgbClr val="FFFFFF"/>
                </a:solidFill>
                <a:latin typeface="Arial"/>
                <a:cs typeface="Arial"/>
              </a:rPr>
              <a:t>05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7373" y="6864502"/>
            <a:ext cx="1760122" cy="3320460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520700" y="6264490"/>
            <a:ext cx="3509010" cy="434975"/>
            <a:chOff x="520700" y="6264490"/>
            <a:chExt cx="3509010" cy="434975"/>
          </a:xfrm>
        </p:grpSpPr>
        <p:sp>
          <p:nvSpPr>
            <p:cNvPr id="4" name="object 4" descr=""/>
            <p:cNvSpPr/>
            <p:nvPr/>
          </p:nvSpPr>
          <p:spPr>
            <a:xfrm>
              <a:off x="738022" y="6658254"/>
              <a:ext cx="3291204" cy="28575"/>
            </a:xfrm>
            <a:custGeom>
              <a:avLst/>
              <a:gdLst/>
              <a:ahLst/>
              <a:cxnLst/>
              <a:rect l="l" t="t" r="r" b="b"/>
              <a:pathLst>
                <a:path w="3291204" h="28575">
                  <a:moveTo>
                    <a:pt x="3291192" y="0"/>
                  </a:moveTo>
                  <a:lnTo>
                    <a:pt x="0" y="0"/>
                  </a:lnTo>
                  <a:lnTo>
                    <a:pt x="0" y="28194"/>
                  </a:lnTo>
                  <a:lnTo>
                    <a:pt x="3291192" y="28194"/>
                  </a:lnTo>
                  <a:lnTo>
                    <a:pt x="3291192" y="0"/>
                  </a:lnTo>
                  <a:close/>
                </a:path>
              </a:pathLst>
            </a:custGeom>
            <a:solidFill>
              <a:srgbClr val="13E4E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0700" y="6264490"/>
              <a:ext cx="434644" cy="434657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603789" y="6997965"/>
            <a:ext cx="1569085" cy="2037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130">
                <a:solidFill>
                  <a:srgbClr val="FFFFFF"/>
                </a:solidFill>
                <a:latin typeface="Arial Black"/>
                <a:cs typeface="Arial Black"/>
              </a:rPr>
              <a:t>GitHub</a:t>
            </a:r>
            <a:r>
              <a:rPr dirty="0" sz="1200" spc="-5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200" spc="-120">
                <a:solidFill>
                  <a:srgbClr val="FFFFFF"/>
                </a:solidFill>
                <a:latin typeface="Arial Black"/>
                <a:cs typeface="Arial Black"/>
              </a:rPr>
              <a:t>Copilot</a:t>
            </a:r>
            <a:r>
              <a:rPr dirty="0" sz="1200" spc="-4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200" spc="-25">
                <a:solidFill>
                  <a:srgbClr val="FFFFFF"/>
                </a:solidFill>
                <a:latin typeface="Arial Black"/>
                <a:cs typeface="Arial Black"/>
              </a:rPr>
              <a:t>can </a:t>
            </a:r>
            <a:r>
              <a:rPr dirty="0" sz="1200" spc="-140">
                <a:solidFill>
                  <a:srgbClr val="FFFFFF"/>
                </a:solidFill>
                <a:latin typeface="Arial Black"/>
                <a:cs typeface="Arial Black"/>
              </a:rPr>
              <a:t>suggest</a:t>
            </a:r>
            <a:r>
              <a:rPr dirty="0" sz="1200" spc="-5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200" spc="-35">
                <a:solidFill>
                  <a:srgbClr val="FFFFFF"/>
                </a:solidFill>
                <a:latin typeface="Arial Black"/>
                <a:cs typeface="Arial Black"/>
              </a:rPr>
              <a:t>appropriate </a:t>
            </a:r>
            <a:r>
              <a:rPr dirty="0" sz="1200" spc="-150">
                <a:solidFill>
                  <a:srgbClr val="FFFFFF"/>
                </a:solidFill>
                <a:latin typeface="Arial Black"/>
                <a:cs typeface="Arial Black"/>
              </a:rPr>
              <a:t>dynamic</a:t>
            </a:r>
            <a:r>
              <a:rPr dirty="0" sz="1200" spc="-4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200" spc="-150">
                <a:solidFill>
                  <a:srgbClr val="FFFFFF"/>
                </a:solidFill>
                <a:latin typeface="Arial Black"/>
                <a:cs typeface="Arial Black"/>
              </a:rPr>
              <a:t>selectors</a:t>
            </a:r>
            <a:r>
              <a:rPr dirty="0" sz="1200" spc="-4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200" spc="-105">
                <a:solidFill>
                  <a:srgbClr val="FFFFFF"/>
                </a:solidFill>
                <a:latin typeface="Arial Black"/>
                <a:cs typeface="Arial Black"/>
              </a:rPr>
              <a:t>and </a:t>
            </a:r>
            <a:r>
              <a:rPr dirty="0" sz="1200" spc="-155">
                <a:solidFill>
                  <a:srgbClr val="FFFFFF"/>
                </a:solidFill>
                <a:latin typeface="Arial Black"/>
                <a:cs typeface="Arial Black"/>
              </a:rPr>
              <a:t>wait</a:t>
            </a:r>
            <a:r>
              <a:rPr dirty="0" sz="1200" spc="-5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200" spc="-160">
                <a:solidFill>
                  <a:srgbClr val="FFFFFF"/>
                </a:solidFill>
                <a:latin typeface="Arial Black"/>
                <a:cs typeface="Arial Black"/>
              </a:rPr>
              <a:t>commands</a:t>
            </a:r>
            <a:r>
              <a:rPr dirty="0" sz="1200" spc="-5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Arial Black"/>
                <a:cs typeface="Arial Black"/>
              </a:rPr>
              <a:t>that </a:t>
            </a:r>
            <a:r>
              <a:rPr dirty="0" sz="1200" spc="-135">
                <a:solidFill>
                  <a:srgbClr val="FFFFFF"/>
                </a:solidFill>
                <a:latin typeface="Arial Black"/>
                <a:cs typeface="Arial Black"/>
              </a:rPr>
              <a:t>ensure</a:t>
            </a:r>
            <a:r>
              <a:rPr dirty="0" sz="1200" spc="-4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200" spc="-145">
                <a:solidFill>
                  <a:srgbClr val="FFFFFF"/>
                </a:solidFill>
                <a:latin typeface="Arial Black"/>
                <a:cs typeface="Arial Black"/>
              </a:rPr>
              <a:t>elements</a:t>
            </a:r>
            <a:r>
              <a:rPr dirty="0" sz="1200" spc="-3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200" spc="-25">
                <a:solidFill>
                  <a:srgbClr val="FFFFFF"/>
                </a:solidFill>
                <a:latin typeface="Arial Black"/>
                <a:cs typeface="Arial Black"/>
              </a:rPr>
              <a:t>are </a:t>
            </a:r>
            <a:r>
              <a:rPr dirty="0" sz="1200" spc="-105">
                <a:solidFill>
                  <a:srgbClr val="FFFFFF"/>
                </a:solidFill>
                <a:latin typeface="Arial Black"/>
                <a:cs typeface="Arial Black"/>
              </a:rPr>
              <a:t>fully</a:t>
            </a:r>
            <a:r>
              <a:rPr dirty="0" sz="1200" spc="-7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200" spc="-125">
                <a:solidFill>
                  <a:srgbClr val="FFFFFF"/>
                </a:solidFill>
                <a:latin typeface="Arial Black"/>
                <a:cs typeface="Arial Black"/>
              </a:rPr>
              <a:t>loaded</a:t>
            </a:r>
            <a:r>
              <a:rPr dirty="0" sz="1200" spc="-7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200" spc="-125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r>
              <a:rPr dirty="0" sz="1200" spc="-6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200" spc="-110">
                <a:solidFill>
                  <a:srgbClr val="FFFFFF"/>
                </a:solidFill>
                <a:latin typeface="Arial Black"/>
                <a:cs typeface="Arial Black"/>
              </a:rPr>
              <a:t>ready </a:t>
            </a:r>
            <a:r>
              <a:rPr dirty="0" sz="1200" spc="-100">
                <a:solidFill>
                  <a:srgbClr val="FFFFFF"/>
                </a:solidFill>
                <a:latin typeface="Arial Black"/>
                <a:cs typeface="Arial Black"/>
              </a:rPr>
              <a:t>for</a:t>
            </a:r>
            <a:r>
              <a:rPr dirty="0" sz="1200" spc="-6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200" spc="-130">
                <a:solidFill>
                  <a:srgbClr val="FFFFFF"/>
                </a:solidFill>
                <a:latin typeface="Arial Black"/>
                <a:cs typeface="Arial Black"/>
              </a:rPr>
              <a:t>interaction</a:t>
            </a:r>
            <a:r>
              <a:rPr dirty="0" sz="1200" spc="-6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 Black"/>
                <a:cs typeface="Arial Black"/>
              </a:rPr>
              <a:t>before </a:t>
            </a:r>
            <a:r>
              <a:rPr dirty="0" sz="1200" spc="-125">
                <a:solidFill>
                  <a:srgbClr val="FFFFFF"/>
                </a:solidFill>
                <a:latin typeface="Arial Black"/>
                <a:cs typeface="Arial Black"/>
              </a:rPr>
              <a:t>proceeding.</a:t>
            </a:r>
            <a:r>
              <a:rPr dirty="0" sz="1200" spc="-5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200" spc="-140">
                <a:solidFill>
                  <a:srgbClr val="FFFFFF"/>
                </a:solidFill>
                <a:latin typeface="Arial Black"/>
                <a:cs typeface="Arial Black"/>
              </a:rPr>
              <a:t>This</a:t>
            </a:r>
            <a:r>
              <a:rPr dirty="0" sz="1200" spc="-5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200" spc="-25">
                <a:solidFill>
                  <a:srgbClr val="FFFFFF"/>
                </a:solidFill>
                <a:latin typeface="Arial Black"/>
                <a:cs typeface="Arial Black"/>
              </a:rPr>
              <a:t>is </a:t>
            </a:r>
            <a:r>
              <a:rPr dirty="0" sz="1200" spc="-150">
                <a:solidFill>
                  <a:srgbClr val="FFFFFF"/>
                </a:solidFill>
                <a:latin typeface="Arial Black"/>
                <a:cs typeface="Arial Black"/>
              </a:rPr>
              <a:t>crucial</a:t>
            </a:r>
            <a:r>
              <a:rPr dirty="0" sz="1200" spc="-7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200" spc="-105">
                <a:solidFill>
                  <a:srgbClr val="FFFFFF"/>
                </a:solidFill>
                <a:latin typeface="Arial Black"/>
                <a:cs typeface="Arial Black"/>
              </a:rPr>
              <a:t>in</a:t>
            </a:r>
            <a:r>
              <a:rPr dirty="0" sz="1200" spc="-6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200" spc="-165">
                <a:solidFill>
                  <a:srgbClr val="FFFFFF"/>
                </a:solidFill>
                <a:latin typeface="Arial Black"/>
                <a:cs typeface="Arial Black"/>
              </a:rPr>
              <a:t>SPAs</a:t>
            </a:r>
            <a:r>
              <a:rPr dirty="0" sz="1200" spc="-7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200" spc="-45">
                <a:solidFill>
                  <a:srgbClr val="FFFFFF"/>
                </a:solidFill>
                <a:latin typeface="Arial Black"/>
                <a:cs typeface="Arial Black"/>
              </a:rPr>
              <a:t>where </a:t>
            </a:r>
            <a:r>
              <a:rPr dirty="0" sz="1200" spc="-145">
                <a:solidFill>
                  <a:srgbClr val="FFFFFF"/>
                </a:solidFill>
                <a:latin typeface="Arial Black"/>
                <a:cs typeface="Arial Black"/>
              </a:rPr>
              <a:t>elements</a:t>
            </a:r>
            <a:r>
              <a:rPr dirty="0" sz="1200" spc="-5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200" spc="-160">
                <a:solidFill>
                  <a:srgbClr val="FFFFFF"/>
                </a:solidFill>
                <a:latin typeface="Arial Black"/>
                <a:cs typeface="Arial Black"/>
              </a:rPr>
              <a:t>may</a:t>
            </a:r>
            <a:r>
              <a:rPr dirty="0" sz="1200" spc="-55">
                <a:solidFill>
                  <a:srgbClr val="FFFFFF"/>
                </a:solidFill>
                <a:latin typeface="Arial Black"/>
                <a:cs typeface="Arial Black"/>
              </a:rPr>
              <a:t> appear </a:t>
            </a:r>
            <a:r>
              <a:rPr dirty="0" sz="1200" spc="-60">
                <a:solidFill>
                  <a:srgbClr val="FFFFFF"/>
                </a:solidFill>
                <a:latin typeface="Arial Black"/>
                <a:cs typeface="Arial Black"/>
              </a:rPr>
              <a:t>conditionally.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452554" y="6801064"/>
            <a:ext cx="437451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50">
                <a:latin typeface="Arial Black"/>
                <a:cs typeface="Arial Black"/>
              </a:rPr>
              <a:t>Example</a:t>
            </a:r>
            <a:r>
              <a:rPr dirty="0" sz="1200" spc="-70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Code</a:t>
            </a:r>
            <a:r>
              <a:rPr dirty="0" sz="1200" spc="-65">
                <a:latin typeface="Arial Black"/>
                <a:cs typeface="Arial Black"/>
              </a:rPr>
              <a:t> </a:t>
            </a:r>
            <a:r>
              <a:rPr dirty="0" sz="1200" spc="-150">
                <a:latin typeface="Arial Black"/>
                <a:cs typeface="Arial Black"/>
              </a:rPr>
              <a:t>with</a:t>
            </a:r>
            <a:r>
              <a:rPr dirty="0" sz="1200" spc="-65">
                <a:latin typeface="Arial Black"/>
                <a:cs typeface="Arial Black"/>
              </a:rPr>
              <a:t> </a:t>
            </a:r>
            <a:r>
              <a:rPr dirty="0" sz="1200" spc="-10">
                <a:latin typeface="Arial Black"/>
                <a:cs typeface="Arial Black"/>
              </a:rPr>
              <a:t>Copilot:</a:t>
            </a:r>
            <a:endParaRPr sz="1200">
              <a:latin typeface="Arial Black"/>
              <a:cs typeface="Arial Black"/>
            </a:endParaRPr>
          </a:p>
          <a:p>
            <a:pPr marL="12700" marR="5080">
              <a:lnSpc>
                <a:spcPct val="100000"/>
              </a:lnSpc>
            </a:pPr>
            <a:r>
              <a:rPr dirty="0" sz="1200">
                <a:latin typeface="Arial"/>
                <a:cs typeface="Arial"/>
              </a:rPr>
              <a:t>As</a:t>
            </a:r>
            <a:r>
              <a:rPr dirty="0" sz="1200" spc="3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you</a:t>
            </a:r>
            <a:r>
              <a:rPr dirty="0" sz="1200" spc="3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type</a:t>
            </a:r>
            <a:r>
              <a:rPr dirty="0" sz="1200" spc="38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commands</a:t>
            </a:r>
            <a:r>
              <a:rPr dirty="0" sz="1200" spc="3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to</a:t>
            </a:r>
            <a:r>
              <a:rPr dirty="0" sz="1200" spc="38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interact</a:t>
            </a:r>
            <a:r>
              <a:rPr dirty="0" sz="1200" spc="3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with</a:t>
            </a:r>
            <a:r>
              <a:rPr dirty="0" sz="1200" spc="3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dynamically</a:t>
            </a:r>
            <a:r>
              <a:rPr dirty="0" sz="1200" spc="38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loaded elements,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Copilot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may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suggest: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481097" y="1980717"/>
            <a:ext cx="1518920" cy="374650"/>
            <a:chOff x="481097" y="1980717"/>
            <a:chExt cx="1518920" cy="374650"/>
          </a:xfrm>
        </p:grpSpPr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8159" y="1980718"/>
              <a:ext cx="1331747" cy="374116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481097" y="1980717"/>
              <a:ext cx="374650" cy="374650"/>
            </a:xfrm>
            <a:custGeom>
              <a:avLst/>
              <a:gdLst/>
              <a:ahLst/>
              <a:cxnLst/>
              <a:rect l="l" t="t" r="r" b="b"/>
              <a:pathLst>
                <a:path w="374650" h="374650">
                  <a:moveTo>
                    <a:pt x="187058" y="0"/>
                  </a:moveTo>
                  <a:lnTo>
                    <a:pt x="137329" y="6681"/>
                  </a:lnTo>
                  <a:lnTo>
                    <a:pt x="92644" y="25537"/>
                  </a:lnTo>
                  <a:lnTo>
                    <a:pt x="54786" y="54786"/>
                  </a:lnTo>
                  <a:lnTo>
                    <a:pt x="25537" y="92644"/>
                  </a:lnTo>
                  <a:lnTo>
                    <a:pt x="6681" y="137329"/>
                  </a:lnTo>
                  <a:lnTo>
                    <a:pt x="0" y="187058"/>
                  </a:lnTo>
                  <a:lnTo>
                    <a:pt x="6681" y="236787"/>
                  </a:lnTo>
                  <a:lnTo>
                    <a:pt x="25537" y="281472"/>
                  </a:lnTo>
                  <a:lnTo>
                    <a:pt x="54786" y="319330"/>
                  </a:lnTo>
                  <a:lnTo>
                    <a:pt x="92644" y="348578"/>
                  </a:lnTo>
                  <a:lnTo>
                    <a:pt x="137329" y="367435"/>
                  </a:lnTo>
                  <a:lnTo>
                    <a:pt x="187058" y="374116"/>
                  </a:lnTo>
                  <a:lnTo>
                    <a:pt x="236787" y="367435"/>
                  </a:lnTo>
                  <a:lnTo>
                    <a:pt x="281472" y="348578"/>
                  </a:lnTo>
                  <a:lnTo>
                    <a:pt x="319330" y="319330"/>
                  </a:lnTo>
                  <a:lnTo>
                    <a:pt x="348578" y="281472"/>
                  </a:lnTo>
                  <a:lnTo>
                    <a:pt x="367435" y="236787"/>
                  </a:lnTo>
                  <a:lnTo>
                    <a:pt x="374116" y="187058"/>
                  </a:lnTo>
                  <a:lnTo>
                    <a:pt x="367435" y="137329"/>
                  </a:lnTo>
                  <a:lnTo>
                    <a:pt x="348578" y="92644"/>
                  </a:lnTo>
                  <a:lnTo>
                    <a:pt x="319330" y="54786"/>
                  </a:lnTo>
                  <a:lnTo>
                    <a:pt x="281472" y="25537"/>
                  </a:lnTo>
                  <a:lnTo>
                    <a:pt x="236787" y="6681"/>
                  </a:lnTo>
                  <a:lnTo>
                    <a:pt x="187058" y="0"/>
                  </a:lnTo>
                  <a:close/>
                </a:path>
              </a:pathLst>
            </a:custGeom>
            <a:solidFill>
              <a:srgbClr val="13E4E1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 descr=""/>
          <p:cNvGrpSpPr/>
          <p:nvPr/>
        </p:nvGrpSpPr>
        <p:grpSpPr>
          <a:xfrm>
            <a:off x="481097" y="3394652"/>
            <a:ext cx="1518920" cy="374650"/>
            <a:chOff x="481097" y="3394652"/>
            <a:chExt cx="1518920" cy="374650"/>
          </a:xfrm>
        </p:grpSpPr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8146" y="3394659"/>
              <a:ext cx="1331760" cy="374116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481097" y="3394652"/>
              <a:ext cx="374650" cy="374650"/>
            </a:xfrm>
            <a:custGeom>
              <a:avLst/>
              <a:gdLst/>
              <a:ahLst/>
              <a:cxnLst/>
              <a:rect l="l" t="t" r="r" b="b"/>
              <a:pathLst>
                <a:path w="374650" h="374650">
                  <a:moveTo>
                    <a:pt x="187058" y="0"/>
                  </a:moveTo>
                  <a:lnTo>
                    <a:pt x="137329" y="6681"/>
                  </a:lnTo>
                  <a:lnTo>
                    <a:pt x="92644" y="25537"/>
                  </a:lnTo>
                  <a:lnTo>
                    <a:pt x="54786" y="54786"/>
                  </a:lnTo>
                  <a:lnTo>
                    <a:pt x="25537" y="92644"/>
                  </a:lnTo>
                  <a:lnTo>
                    <a:pt x="6681" y="137329"/>
                  </a:lnTo>
                  <a:lnTo>
                    <a:pt x="0" y="187058"/>
                  </a:lnTo>
                  <a:lnTo>
                    <a:pt x="6681" y="236787"/>
                  </a:lnTo>
                  <a:lnTo>
                    <a:pt x="25537" y="281472"/>
                  </a:lnTo>
                  <a:lnTo>
                    <a:pt x="54786" y="319330"/>
                  </a:lnTo>
                  <a:lnTo>
                    <a:pt x="92644" y="348578"/>
                  </a:lnTo>
                  <a:lnTo>
                    <a:pt x="137329" y="367435"/>
                  </a:lnTo>
                  <a:lnTo>
                    <a:pt x="187058" y="374116"/>
                  </a:lnTo>
                  <a:lnTo>
                    <a:pt x="236787" y="367435"/>
                  </a:lnTo>
                  <a:lnTo>
                    <a:pt x="281472" y="348578"/>
                  </a:lnTo>
                  <a:lnTo>
                    <a:pt x="319330" y="319330"/>
                  </a:lnTo>
                  <a:lnTo>
                    <a:pt x="348578" y="281472"/>
                  </a:lnTo>
                  <a:lnTo>
                    <a:pt x="367435" y="236787"/>
                  </a:lnTo>
                  <a:lnTo>
                    <a:pt x="374116" y="187058"/>
                  </a:lnTo>
                  <a:lnTo>
                    <a:pt x="367435" y="137329"/>
                  </a:lnTo>
                  <a:lnTo>
                    <a:pt x="348578" y="92644"/>
                  </a:lnTo>
                  <a:lnTo>
                    <a:pt x="319330" y="54786"/>
                  </a:lnTo>
                  <a:lnTo>
                    <a:pt x="281472" y="25537"/>
                  </a:lnTo>
                  <a:lnTo>
                    <a:pt x="236787" y="6681"/>
                  </a:lnTo>
                  <a:lnTo>
                    <a:pt x="187058" y="0"/>
                  </a:lnTo>
                  <a:close/>
                </a:path>
              </a:pathLst>
            </a:custGeom>
            <a:solidFill>
              <a:srgbClr val="13E4E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613233" y="3396000"/>
            <a:ext cx="578675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29">
                <a:latin typeface="Arial Black"/>
                <a:cs typeface="Arial Black"/>
              </a:rPr>
              <a:t>Typical</a:t>
            </a:r>
            <a:r>
              <a:rPr dirty="0" sz="2000" spc="-110">
                <a:latin typeface="Arial Black"/>
                <a:cs typeface="Arial Black"/>
              </a:rPr>
              <a:t> </a:t>
            </a:r>
            <a:r>
              <a:rPr dirty="0" sz="2000" spc="-245">
                <a:latin typeface="Arial Black"/>
                <a:cs typeface="Arial Black"/>
              </a:rPr>
              <a:t>Issues</a:t>
            </a:r>
            <a:r>
              <a:rPr dirty="0" sz="2000" spc="-110">
                <a:latin typeface="Arial Black"/>
                <a:cs typeface="Arial Black"/>
              </a:rPr>
              <a:t> </a:t>
            </a:r>
            <a:r>
              <a:rPr dirty="0" sz="2000" spc="-150">
                <a:latin typeface="Arial Black"/>
                <a:cs typeface="Arial Black"/>
              </a:rPr>
              <a:t>in</a:t>
            </a:r>
            <a:r>
              <a:rPr dirty="0" sz="2000" spc="-110">
                <a:latin typeface="Arial Black"/>
                <a:cs typeface="Arial Black"/>
              </a:rPr>
              <a:t> </a:t>
            </a:r>
            <a:r>
              <a:rPr dirty="0" sz="2000" spc="-225">
                <a:latin typeface="Arial Black"/>
                <a:cs typeface="Arial Black"/>
              </a:rPr>
              <a:t>Complex</a:t>
            </a:r>
            <a:r>
              <a:rPr dirty="0" sz="2000" spc="-105">
                <a:latin typeface="Arial Black"/>
                <a:cs typeface="Arial Black"/>
              </a:rPr>
              <a:t> </a:t>
            </a:r>
            <a:r>
              <a:rPr dirty="0" sz="2000" spc="-195">
                <a:latin typeface="Arial Black"/>
                <a:cs typeface="Arial Black"/>
              </a:rPr>
              <a:t>Playwright</a:t>
            </a:r>
            <a:r>
              <a:rPr dirty="0" sz="2000" spc="-110">
                <a:latin typeface="Arial Black"/>
                <a:cs typeface="Arial Black"/>
              </a:rPr>
              <a:t> </a:t>
            </a:r>
            <a:r>
              <a:rPr dirty="0" sz="2000" spc="-160">
                <a:latin typeface="Arial Black"/>
                <a:cs typeface="Arial Black"/>
              </a:rPr>
              <a:t>Automation</a:t>
            </a:r>
            <a:endParaRPr sz="2000">
              <a:latin typeface="Arial Black"/>
              <a:cs typeface="Arial Black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481097" y="5775321"/>
            <a:ext cx="1518920" cy="374650"/>
            <a:chOff x="481097" y="5775321"/>
            <a:chExt cx="1518920" cy="374650"/>
          </a:xfrm>
        </p:grpSpPr>
        <p:pic>
          <p:nvPicPr>
            <p:cNvPr id="16" name="object 1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8146" y="5775325"/>
              <a:ext cx="1331760" cy="374116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481097" y="5775321"/>
              <a:ext cx="374650" cy="374650"/>
            </a:xfrm>
            <a:custGeom>
              <a:avLst/>
              <a:gdLst/>
              <a:ahLst/>
              <a:cxnLst/>
              <a:rect l="l" t="t" r="r" b="b"/>
              <a:pathLst>
                <a:path w="374650" h="374650">
                  <a:moveTo>
                    <a:pt x="187058" y="0"/>
                  </a:moveTo>
                  <a:lnTo>
                    <a:pt x="137329" y="6681"/>
                  </a:lnTo>
                  <a:lnTo>
                    <a:pt x="92644" y="25537"/>
                  </a:lnTo>
                  <a:lnTo>
                    <a:pt x="54786" y="54786"/>
                  </a:lnTo>
                  <a:lnTo>
                    <a:pt x="25537" y="92644"/>
                  </a:lnTo>
                  <a:lnTo>
                    <a:pt x="6681" y="137329"/>
                  </a:lnTo>
                  <a:lnTo>
                    <a:pt x="0" y="187058"/>
                  </a:lnTo>
                  <a:lnTo>
                    <a:pt x="6681" y="236787"/>
                  </a:lnTo>
                  <a:lnTo>
                    <a:pt x="25537" y="281472"/>
                  </a:lnTo>
                  <a:lnTo>
                    <a:pt x="54786" y="319330"/>
                  </a:lnTo>
                  <a:lnTo>
                    <a:pt x="92644" y="348578"/>
                  </a:lnTo>
                  <a:lnTo>
                    <a:pt x="137329" y="367435"/>
                  </a:lnTo>
                  <a:lnTo>
                    <a:pt x="187058" y="374116"/>
                  </a:lnTo>
                  <a:lnTo>
                    <a:pt x="236787" y="367435"/>
                  </a:lnTo>
                  <a:lnTo>
                    <a:pt x="281472" y="348578"/>
                  </a:lnTo>
                  <a:lnTo>
                    <a:pt x="319330" y="319330"/>
                  </a:lnTo>
                  <a:lnTo>
                    <a:pt x="348578" y="281472"/>
                  </a:lnTo>
                  <a:lnTo>
                    <a:pt x="367435" y="236787"/>
                  </a:lnTo>
                  <a:lnTo>
                    <a:pt x="374116" y="187058"/>
                  </a:lnTo>
                  <a:lnTo>
                    <a:pt x="367435" y="137329"/>
                  </a:lnTo>
                  <a:lnTo>
                    <a:pt x="348578" y="92644"/>
                  </a:lnTo>
                  <a:lnTo>
                    <a:pt x="319330" y="54786"/>
                  </a:lnTo>
                  <a:lnTo>
                    <a:pt x="281472" y="25537"/>
                  </a:lnTo>
                  <a:lnTo>
                    <a:pt x="236787" y="6681"/>
                  </a:lnTo>
                  <a:lnTo>
                    <a:pt x="187058" y="0"/>
                  </a:lnTo>
                  <a:close/>
                </a:path>
              </a:pathLst>
            </a:custGeom>
            <a:solidFill>
              <a:srgbClr val="13E4E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613233" y="5776761"/>
            <a:ext cx="469328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29">
                <a:latin typeface="Arial Black"/>
                <a:cs typeface="Arial Black"/>
              </a:rPr>
              <a:t>How</a:t>
            </a:r>
            <a:r>
              <a:rPr dirty="0" sz="2000" spc="-125">
                <a:latin typeface="Arial Black"/>
                <a:cs typeface="Arial Black"/>
              </a:rPr>
              <a:t> </a:t>
            </a:r>
            <a:r>
              <a:rPr dirty="0" sz="2000" spc="-180">
                <a:latin typeface="Arial Black"/>
                <a:cs typeface="Arial Black"/>
              </a:rPr>
              <a:t>GitHub</a:t>
            </a:r>
            <a:r>
              <a:rPr dirty="0" sz="2000" spc="-125">
                <a:latin typeface="Arial Black"/>
                <a:cs typeface="Arial Black"/>
              </a:rPr>
              <a:t> </a:t>
            </a:r>
            <a:r>
              <a:rPr dirty="0" sz="2000" spc="-175">
                <a:latin typeface="Arial Black"/>
                <a:cs typeface="Arial Black"/>
              </a:rPr>
              <a:t>Copilot</a:t>
            </a:r>
            <a:r>
              <a:rPr dirty="0" sz="2000" spc="-125">
                <a:latin typeface="Arial Black"/>
                <a:cs typeface="Arial Black"/>
              </a:rPr>
              <a:t> </a:t>
            </a:r>
            <a:r>
              <a:rPr dirty="0" sz="2000" spc="-229">
                <a:latin typeface="Arial Black"/>
                <a:cs typeface="Arial Black"/>
              </a:rPr>
              <a:t>Resolves</a:t>
            </a:r>
            <a:r>
              <a:rPr dirty="0" sz="2000" spc="-125">
                <a:latin typeface="Arial Black"/>
                <a:cs typeface="Arial Black"/>
              </a:rPr>
              <a:t> </a:t>
            </a:r>
            <a:r>
              <a:rPr dirty="0" sz="2000" spc="-215">
                <a:latin typeface="Arial Black"/>
                <a:cs typeface="Arial Black"/>
              </a:rPr>
              <a:t>This</a:t>
            </a:r>
            <a:r>
              <a:rPr dirty="0" sz="2000" spc="-125">
                <a:latin typeface="Arial Black"/>
                <a:cs typeface="Arial Black"/>
              </a:rPr>
              <a:t> </a:t>
            </a:r>
            <a:r>
              <a:rPr dirty="0" sz="2000" spc="-185">
                <a:latin typeface="Arial Black"/>
                <a:cs typeface="Arial Black"/>
              </a:rPr>
              <a:t>Issue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1511510" y="550321"/>
            <a:ext cx="3474720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Problem</a:t>
            </a:r>
            <a:r>
              <a:rPr dirty="0" spc="-229"/>
              <a:t> </a:t>
            </a:r>
            <a:r>
              <a:rPr dirty="0" spc="-50"/>
              <a:t>Statement</a:t>
            </a:r>
          </a:p>
        </p:txBody>
      </p:sp>
      <p:sp>
        <p:nvSpPr>
          <p:cNvPr id="20" name="object 20" descr=""/>
          <p:cNvSpPr txBox="1"/>
          <p:nvPr/>
        </p:nvSpPr>
        <p:spPr>
          <a:xfrm>
            <a:off x="613233" y="1045621"/>
            <a:ext cx="4999355" cy="1263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10590" marR="5080">
              <a:lnSpc>
                <a:spcPts val="3000"/>
              </a:lnSpc>
              <a:spcBef>
                <a:spcPts val="100"/>
              </a:spcBef>
            </a:pPr>
            <a:r>
              <a:rPr dirty="0" sz="2400" spc="-280">
                <a:latin typeface="Arial Black"/>
                <a:cs typeface="Arial Black"/>
              </a:rPr>
              <a:t>Testing</a:t>
            </a:r>
            <a:r>
              <a:rPr dirty="0" sz="2400" spc="-120">
                <a:latin typeface="Arial Black"/>
                <a:cs typeface="Arial Black"/>
              </a:rPr>
              <a:t> </a:t>
            </a:r>
            <a:r>
              <a:rPr dirty="0" sz="2400" spc="-250">
                <a:latin typeface="Arial Black"/>
                <a:cs typeface="Arial Black"/>
              </a:rPr>
              <a:t>Dynamic</a:t>
            </a:r>
            <a:r>
              <a:rPr dirty="0" sz="2400" spc="-120">
                <a:latin typeface="Arial Black"/>
                <a:cs typeface="Arial Black"/>
              </a:rPr>
              <a:t> </a:t>
            </a:r>
            <a:r>
              <a:rPr dirty="0" sz="2400" spc="-200">
                <a:latin typeface="Arial Black"/>
                <a:cs typeface="Arial Black"/>
              </a:rPr>
              <a:t>Single-</a:t>
            </a:r>
            <a:r>
              <a:rPr dirty="0" sz="2400" spc="-290">
                <a:latin typeface="Arial Black"/>
                <a:cs typeface="Arial Black"/>
              </a:rPr>
              <a:t>Page </a:t>
            </a:r>
            <a:r>
              <a:rPr dirty="0" sz="2400" spc="-225">
                <a:latin typeface="Arial Black"/>
                <a:cs typeface="Arial Black"/>
              </a:rPr>
              <a:t>Applications</a:t>
            </a:r>
            <a:r>
              <a:rPr dirty="0" sz="2400" spc="-140">
                <a:latin typeface="Arial Black"/>
                <a:cs typeface="Arial Black"/>
              </a:rPr>
              <a:t> </a:t>
            </a:r>
            <a:r>
              <a:rPr dirty="0" sz="2400" spc="-235">
                <a:latin typeface="Arial Black"/>
                <a:cs typeface="Arial Black"/>
              </a:rPr>
              <a:t>with</a:t>
            </a:r>
            <a:r>
              <a:rPr dirty="0" sz="2400" spc="-140">
                <a:latin typeface="Arial Black"/>
                <a:cs typeface="Arial Black"/>
              </a:rPr>
              <a:t> </a:t>
            </a:r>
            <a:r>
              <a:rPr dirty="0" sz="2400" spc="-180">
                <a:latin typeface="Arial Black"/>
                <a:cs typeface="Arial Black"/>
              </a:rPr>
              <a:t>Playwright</a:t>
            </a:r>
            <a:endParaRPr sz="24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dirty="0" sz="2000" spc="-95">
                <a:latin typeface="Arial Black"/>
                <a:cs typeface="Arial Black"/>
              </a:rPr>
              <a:t>Scenario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481102" y="630076"/>
            <a:ext cx="906780" cy="906780"/>
          </a:xfrm>
          <a:custGeom>
            <a:avLst/>
            <a:gdLst/>
            <a:ahLst/>
            <a:cxnLst/>
            <a:rect l="l" t="t" r="r" b="b"/>
            <a:pathLst>
              <a:path w="906780" h="906780">
                <a:moveTo>
                  <a:pt x="906335" y="453174"/>
                </a:moveTo>
                <a:lnTo>
                  <a:pt x="903995" y="499508"/>
                </a:lnTo>
                <a:lnTo>
                  <a:pt x="897128" y="544503"/>
                </a:lnTo>
                <a:lnTo>
                  <a:pt x="885961" y="587933"/>
                </a:lnTo>
                <a:lnTo>
                  <a:pt x="870722" y="629568"/>
                </a:lnTo>
                <a:lnTo>
                  <a:pt x="851639" y="669182"/>
                </a:lnTo>
                <a:lnTo>
                  <a:pt x="828939" y="706547"/>
                </a:lnTo>
                <a:lnTo>
                  <a:pt x="802851" y="741433"/>
                </a:lnTo>
                <a:lnTo>
                  <a:pt x="773603" y="773615"/>
                </a:lnTo>
                <a:lnTo>
                  <a:pt x="741421" y="802864"/>
                </a:lnTo>
                <a:lnTo>
                  <a:pt x="706534" y="828952"/>
                </a:lnTo>
                <a:lnTo>
                  <a:pt x="669170" y="851652"/>
                </a:lnTo>
                <a:lnTo>
                  <a:pt x="629556" y="870735"/>
                </a:lnTo>
                <a:lnTo>
                  <a:pt x="587920" y="885974"/>
                </a:lnTo>
                <a:lnTo>
                  <a:pt x="544491" y="897141"/>
                </a:lnTo>
                <a:lnTo>
                  <a:pt x="499495" y="904008"/>
                </a:lnTo>
                <a:lnTo>
                  <a:pt x="453161" y="906348"/>
                </a:lnTo>
                <a:lnTo>
                  <a:pt x="406827" y="904008"/>
                </a:lnTo>
                <a:lnTo>
                  <a:pt x="361832" y="897141"/>
                </a:lnTo>
                <a:lnTo>
                  <a:pt x="318403" y="885974"/>
                </a:lnTo>
                <a:lnTo>
                  <a:pt x="276768" y="870735"/>
                </a:lnTo>
                <a:lnTo>
                  <a:pt x="237155" y="851652"/>
                </a:lnTo>
                <a:lnTo>
                  <a:pt x="199792" y="828952"/>
                </a:lnTo>
                <a:lnTo>
                  <a:pt x="164906" y="802864"/>
                </a:lnTo>
                <a:lnTo>
                  <a:pt x="132726" y="773615"/>
                </a:lnTo>
                <a:lnTo>
                  <a:pt x="103478" y="741433"/>
                </a:lnTo>
                <a:lnTo>
                  <a:pt x="77391" y="706547"/>
                </a:lnTo>
                <a:lnTo>
                  <a:pt x="54693" y="669182"/>
                </a:lnTo>
                <a:lnTo>
                  <a:pt x="35610" y="629568"/>
                </a:lnTo>
                <a:lnTo>
                  <a:pt x="20372" y="587933"/>
                </a:lnTo>
                <a:lnTo>
                  <a:pt x="9206" y="544503"/>
                </a:lnTo>
                <a:lnTo>
                  <a:pt x="2339" y="499508"/>
                </a:lnTo>
                <a:lnTo>
                  <a:pt x="0" y="453174"/>
                </a:lnTo>
                <a:lnTo>
                  <a:pt x="2339" y="406840"/>
                </a:lnTo>
                <a:lnTo>
                  <a:pt x="9206" y="361844"/>
                </a:lnTo>
                <a:lnTo>
                  <a:pt x="20372" y="318414"/>
                </a:lnTo>
                <a:lnTo>
                  <a:pt x="35610" y="276779"/>
                </a:lnTo>
                <a:lnTo>
                  <a:pt x="54693" y="237165"/>
                </a:lnTo>
                <a:lnTo>
                  <a:pt x="77391" y="199801"/>
                </a:lnTo>
                <a:lnTo>
                  <a:pt x="103478" y="164914"/>
                </a:lnTo>
                <a:lnTo>
                  <a:pt x="132726" y="132732"/>
                </a:lnTo>
                <a:lnTo>
                  <a:pt x="164906" y="103483"/>
                </a:lnTo>
                <a:lnTo>
                  <a:pt x="199792" y="77395"/>
                </a:lnTo>
                <a:lnTo>
                  <a:pt x="237155" y="54696"/>
                </a:lnTo>
                <a:lnTo>
                  <a:pt x="276768" y="35612"/>
                </a:lnTo>
                <a:lnTo>
                  <a:pt x="318403" y="20374"/>
                </a:lnTo>
                <a:lnTo>
                  <a:pt x="361832" y="9206"/>
                </a:lnTo>
                <a:lnTo>
                  <a:pt x="406827" y="2339"/>
                </a:lnTo>
                <a:lnTo>
                  <a:pt x="453161" y="0"/>
                </a:lnTo>
                <a:lnTo>
                  <a:pt x="499495" y="2339"/>
                </a:lnTo>
                <a:lnTo>
                  <a:pt x="544491" y="9206"/>
                </a:lnTo>
                <a:lnTo>
                  <a:pt x="587920" y="20374"/>
                </a:lnTo>
                <a:lnTo>
                  <a:pt x="629556" y="35612"/>
                </a:lnTo>
                <a:lnTo>
                  <a:pt x="669170" y="54696"/>
                </a:lnTo>
                <a:lnTo>
                  <a:pt x="706534" y="77395"/>
                </a:lnTo>
                <a:lnTo>
                  <a:pt x="741421" y="103483"/>
                </a:lnTo>
                <a:lnTo>
                  <a:pt x="773603" y="132732"/>
                </a:lnTo>
                <a:lnTo>
                  <a:pt x="802851" y="164914"/>
                </a:lnTo>
                <a:lnTo>
                  <a:pt x="828939" y="199801"/>
                </a:lnTo>
                <a:lnTo>
                  <a:pt x="851639" y="237165"/>
                </a:lnTo>
                <a:lnTo>
                  <a:pt x="870722" y="276779"/>
                </a:lnTo>
                <a:lnTo>
                  <a:pt x="885961" y="318414"/>
                </a:lnTo>
                <a:lnTo>
                  <a:pt x="897128" y="361844"/>
                </a:lnTo>
                <a:lnTo>
                  <a:pt x="903995" y="406840"/>
                </a:lnTo>
                <a:lnTo>
                  <a:pt x="906335" y="453174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744623" y="653068"/>
            <a:ext cx="410845" cy="787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385">
                <a:latin typeface="Arial Black"/>
                <a:cs typeface="Arial Black"/>
              </a:rPr>
              <a:t>2</a:t>
            </a:r>
            <a:endParaRPr sz="5000">
              <a:latin typeface="Arial Black"/>
              <a:cs typeface="Arial Black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508000" y="2442740"/>
            <a:ext cx="6696709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Arial"/>
                <a:cs typeface="Arial"/>
              </a:rPr>
              <a:t>Imagine</a:t>
            </a:r>
            <a:r>
              <a:rPr dirty="0" sz="1200" spc="-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testing</a:t>
            </a:r>
            <a:r>
              <a:rPr dirty="0" sz="1200" spc="-7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135">
                <a:latin typeface="Arial"/>
                <a:cs typeface="Arial"/>
              </a:rPr>
              <a:t>SPA</a:t>
            </a:r>
            <a:r>
              <a:rPr dirty="0" sz="1200" spc="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that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includes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sequence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of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user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interactions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leading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up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to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final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submission form.</a:t>
            </a:r>
            <a:r>
              <a:rPr dirty="0" sz="1200" spc="-35">
                <a:latin typeface="Arial"/>
                <a:cs typeface="Arial"/>
              </a:rPr>
              <a:t> Each </a:t>
            </a:r>
            <a:r>
              <a:rPr dirty="0" sz="1200">
                <a:latin typeface="Arial"/>
                <a:cs typeface="Arial"/>
              </a:rPr>
              <a:t>step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may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reveal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new,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dynamically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loaded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elements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based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on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data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entered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or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choices </a:t>
            </a:r>
            <a:r>
              <a:rPr dirty="0" sz="1200">
                <a:latin typeface="Arial"/>
                <a:cs typeface="Arial"/>
              </a:rPr>
              <a:t>made</a:t>
            </a:r>
            <a:r>
              <a:rPr dirty="0" sz="1200" spc="1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</a:t>
            </a:r>
            <a:r>
              <a:rPr dirty="0" sz="1200" spc="18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1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previous</a:t>
            </a:r>
            <a:r>
              <a:rPr dirty="0" sz="1200" spc="18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steps.</a:t>
            </a:r>
            <a:r>
              <a:rPr dirty="0" sz="1200" spc="18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These</a:t>
            </a:r>
            <a:r>
              <a:rPr dirty="0" sz="1200" spc="1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elements</a:t>
            </a:r>
            <a:r>
              <a:rPr dirty="0" sz="1200" spc="18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are</a:t>
            </a:r>
            <a:r>
              <a:rPr dirty="0" sz="1200" spc="18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not</a:t>
            </a:r>
            <a:r>
              <a:rPr dirty="0" sz="1200" spc="1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only</a:t>
            </a:r>
            <a:r>
              <a:rPr dirty="0" sz="1200" spc="18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loaded</a:t>
            </a:r>
            <a:r>
              <a:rPr dirty="0" sz="1200" spc="1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asynchronously</a:t>
            </a:r>
            <a:r>
              <a:rPr dirty="0" sz="1200" spc="18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but</a:t>
            </a:r>
            <a:r>
              <a:rPr dirty="0" sz="1200" spc="18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may</a:t>
            </a:r>
            <a:r>
              <a:rPr dirty="0" sz="1200" spc="180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also </a:t>
            </a:r>
            <a:r>
              <a:rPr dirty="0" sz="1200">
                <a:latin typeface="Arial"/>
                <a:cs typeface="Arial"/>
              </a:rPr>
              <a:t>depend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on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data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fetched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from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55">
                <a:latin typeface="Arial"/>
                <a:cs typeface="Arial"/>
              </a:rPr>
              <a:t>APIs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response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to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user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inputs.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508000" y="4493891"/>
            <a:ext cx="188912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130">
                <a:latin typeface="Arial Black"/>
                <a:cs typeface="Arial Black"/>
              </a:rPr>
              <a:t>Dynamic</a:t>
            </a:r>
            <a:r>
              <a:rPr dirty="0" sz="1200" spc="-40">
                <a:latin typeface="Arial Black"/>
                <a:cs typeface="Arial Black"/>
              </a:rPr>
              <a:t> </a:t>
            </a:r>
            <a:r>
              <a:rPr dirty="0" sz="1200" spc="-120">
                <a:latin typeface="Arial Black"/>
                <a:cs typeface="Arial Black"/>
              </a:rPr>
              <a:t>Content</a:t>
            </a:r>
            <a:r>
              <a:rPr dirty="0" sz="1200" spc="-35">
                <a:latin typeface="Arial Black"/>
                <a:cs typeface="Arial Black"/>
              </a:rPr>
              <a:t> </a:t>
            </a:r>
            <a:r>
              <a:rPr dirty="0" sz="1200" spc="-70">
                <a:latin typeface="Arial Black"/>
                <a:cs typeface="Arial Black"/>
              </a:rPr>
              <a:t>Loading </a:t>
            </a:r>
            <a:r>
              <a:rPr dirty="0" sz="1200" spc="-20">
                <a:latin typeface="Arial"/>
                <a:cs typeface="Arial"/>
              </a:rPr>
              <a:t>Ensuring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elements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 spc="-25">
                <a:latin typeface="Arial"/>
                <a:cs typeface="Arial"/>
              </a:rPr>
              <a:t>are </a:t>
            </a:r>
            <a:r>
              <a:rPr dirty="0" sz="1200">
                <a:latin typeface="Arial"/>
                <a:cs typeface="Arial"/>
              </a:rPr>
              <a:t>interactable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as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they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load </a:t>
            </a:r>
            <a:r>
              <a:rPr dirty="0" sz="1200" spc="-10">
                <a:latin typeface="Arial"/>
                <a:cs typeface="Arial"/>
              </a:rPr>
              <a:t>dynamically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based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 spc="-25">
                <a:latin typeface="Arial"/>
                <a:cs typeface="Arial"/>
              </a:rPr>
              <a:t>on </a:t>
            </a:r>
            <a:r>
              <a:rPr dirty="0" sz="1200">
                <a:latin typeface="Arial"/>
                <a:cs typeface="Arial"/>
              </a:rPr>
              <a:t>previous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user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actions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or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 spc="-65">
                <a:latin typeface="Arial"/>
                <a:cs typeface="Arial"/>
              </a:rPr>
              <a:t>API </a:t>
            </a:r>
            <a:r>
              <a:rPr dirty="0" sz="1200" spc="-10">
                <a:latin typeface="Arial"/>
                <a:cs typeface="Arial"/>
              </a:rPr>
              <a:t>responses.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555370" y="3898963"/>
            <a:ext cx="509905" cy="509905"/>
            <a:chOff x="555370" y="3898963"/>
            <a:chExt cx="509905" cy="509905"/>
          </a:xfrm>
        </p:grpSpPr>
        <p:pic>
          <p:nvPicPr>
            <p:cNvPr id="26" name="object 2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5370" y="3898963"/>
              <a:ext cx="509511" cy="509498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7846" y="4021124"/>
              <a:ext cx="310182" cy="242255"/>
            </a:xfrm>
            <a:prstGeom prst="rect">
              <a:avLst/>
            </a:prstGeom>
          </p:spPr>
        </p:pic>
      </p:grpSp>
      <p:sp>
        <p:nvSpPr>
          <p:cNvPr id="28" name="object 28" descr=""/>
          <p:cNvSpPr txBox="1"/>
          <p:nvPr/>
        </p:nvSpPr>
        <p:spPr>
          <a:xfrm>
            <a:off x="3039690" y="4493962"/>
            <a:ext cx="196596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40">
                <a:latin typeface="Arial Black"/>
                <a:cs typeface="Arial Black"/>
              </a:rPr>
              <a:t>State</a:t>
            </a:r>
            <a:r>
              <a:rPr dirty="0" sz="1200" spc="-55">
                <a:latin typeface="Arial Black"/>
                <a:cs typeface="Arial Black"/>
              </a:rPr>
              <a:t> </a:t>
            </a:r>
            <a:r>
              <a:rPr dirty="0" sz="1200" spc="-25">
                <a:latin typeface="Arial Black"/>
                <a:cs typeface="Arial Black"/>
              </a:rPr>
              <a:t>Dependency</a:t>
            </a:r>
            <a:endParaRPr sz="1200">
              <a:latin typeface="Arial Black"/>
              <a:cs typeface="Arial Black"/>
            </a:endParaRPr>
          </a:p>
          <a:p>
            <a:pPr marL="12700" marR="5080">
              <a:lnSpc>
                <a:spcPct val="100000"/>
              </a:lnSpc>
            </a:pPr>
            <a:r>
              <a:rPr dirty="0" sz="1200" spc="-35">
                <a:latin typeface="Arial"/>
                <a:cs typeface="Arial"/>
              </a:rPr>
              <a:t>Each </a:t>
            </a:r>
            <a:r>
              <a:rPr dirty="0" sz="1200">
                <a:latin typeface="Arial"/>
                <a:cs typeface="Arial"/>
              </a:rPr>
              <a:t>step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may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alter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state </a:t>
            </a:r>
            <a:r>
              <a:rPr dirty="0" sz="1200">
                <a:latin typeface="Arial"/>
                <a:cs typeface="Arial"/>
              </a:rPr>
              <a:t>of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application,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which </a:t>
            </a:r>
            <a:r>
              <a:rPr dirty="0" sz="1200">
                <a:latin typeface="Arial"/>
                <a:cs typeface="Arial"/>
              </a:rPr>
              <a:t>influences</a:t>
            </a:r>
            <a:r>
              <a:rPr dirty="0" sz="1200" spc="-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subsequent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steps.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3052381" y="3898963"/>
            <a:ext cx="509905" cy="509905"/>
            <a:chOff x="3052381" y="3898963"/>
            <a:chExt cx="509905" cy="509905"/>
          </a:xfrm>
        </p:grpSpPr>
        <p:pic>
          <p:nvPicPr>
            <p:cNvPr id="30" name="object 3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52381" y="3898963"/>
              <a:ext cx="509511" cy="509498"/>
            </a:xfrm>
            <a:prstGeom prst="rect">
              <a:avLst/>
            </a:prstGeom>
          </p:spPr>
        </p:pic>
        <p:sp>
          <p:nvSpPr>
            <p:cNvPr id="31" name="object 31" descr=""/>
            <p:cNvSpPr/>
            <p:nvPr/>
          </p:nvSpPr>
          <p:spPr>
            <a:xfrm>
              <a:off x="3126321" y="4106951"/>
              <a:ext cx="379730" cy="93980"/>
            </a:xfrm>
            <a:custGeom>
              <a:avLst/>
              <a:gdLst/>
              <a:ahLst/>
              <a:cxnLst/>
              <a:rect l="l" t="t" r="r" b="b"/>
              <a:pathLst>
                <a:path w="379729" h="93979">
                  <a:moveTo>
                    <a:pt x="93522" y="228"/>
                  </a:moveTo>
                  <a:lnTo>
                    <a:pt x="93294" y="0"/>
                  </a:lnTo>
                  <a:lnTo>
                    <a:pt x="101" y="0"/>
                  </a:lnTo>
                  <a:lnTo>
                    <a:pt x="0" y="228"/>
                  </a:lnTo>
                  <a:lnTo>
                    <a:pt x="0" y="93421"/>
                  </a:lnTo>
                  <a:lnTo>
                    <a:pt x="215" y="93522"/>
                  </a:lnTo>
                  <a:lnTo>
                    <a:pt x="93421" y="93522"/>
                  </a:lnTo>
                  <a:lnTo>
                    <a:pt x="93522" y="93306"/>
                  </a:lnTo>
                  <a:lnTo>
                    <a:pt x="93522" y="228"/>
                  </a:lnTo>
                  <a:close/>
                </a:path>
                <a:path w="379729" h="93979">
                  <a:moveTo>
                    <a:pt x="236461" y="228"/>
                  </a:moveTo>
                  <a:lnTo>
                    <a:pt x="236232" y="0"/>
                  </a:lnTo>
                  <a:lnTo>
                    <a:pt x="143040" y="0"/>
                  </a:lnTo>
                  <a:lnTo>
                    <a:pt x="142938" y="228"/>
                  </a:lnTo>
                  <a:lnTo>
                    <a:pt x="142938" y="93421"/>
                  </a:lnTo>
                  <a:lnTo>
                    <a:pt x="143154" y="93522"/>
                  </a:lnTo>
                  <a:lnTo>
                    <a:pt x="236359" y="93522"/>
                  </a:lnTo>
                  <a:lnTo>
                    <a:pt x="236461" y="93306"/>
                  </a:lnTo>
                  <a:lnTo>
                    <a:pt x="236461" y="228"/>
                  </a:lnTo>
                  <a:close/>
                </a:path>
                <a:path w="379729" h="93979">
                  <a:moveTo>
                    <a:pt x="379412" y="101"/>
                  </a:moveTo>
                  <a:lnTo>
                    <a:pt x="285877" y="101"/>
                  </a:lnTo>
                  <a:lnTo>
                    <a:pt x="285877" y="93306"/>
                  </a:lnTo>
                  <a:lnTo>
                    <a:pt x="286105" y="93535"/>
                  </a:lnTo>
                  <a:lnTo>
                    <a:pt x="379298" y="93535"/>
                  </a:lnTo>
                  <a:lnTo>
                    <a:pt x="379412" y="93306"/>
                  </a:lnTo>
                  <a:lnTo>
                    <a:pt x="379412" y="10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57203" y="3991465"/>
              <a:ext cx="299168" cy="74522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150053" y="4241436"/>
              <a:ext cx="299181" cy="74650"/>
            </a:xfrm>
            <a:prstGeom prst="rect">
              <a:avLst/>
            </a:prstGeom>
          </p:spPr>
        </p:pic>
      </p:grpSp>
      <p:sp>
        <p:nvSpPr>
          <p:cNvPr id="34" name="object 34" descr=""/>
          <p:cNvSpPr txBox="1"/>
          <p:nvPr/>
        </p:nvSpPr>
        <p:spPr>
          <a:xfrm>
            <a:off x="5225008" y="4493962"/>
            <a:ext cx="1920239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135">
                <a:latin typeface="Arial Black"/>
                <a:cs typeface="Arial Black"/>
              </a:rPr>
              <a:t>Robust</a:t>
            </a:r>
            <a:r>
              <a:rPr dirty="0" sz="1200" spc="-65">
                <a:latin typeface="Arial Black"/>
                <a:cs typeface="Arial Black"/>
              </a:rPr>
              <a:t> </a:t>
            </a:r>
            <a:r>
              <a:rPr dirty="0" sz="1200" spc="-20">
                <a:latin typeface="Arial Black"/>
                <a:cs typeface="Arial Black"/>
              </a:rPr>
              <a:t>Validation </a:t>
            </a:r>
            <a:r>
              <a:rPr dirty="0" sz="1200" spc="-10">
                <a:latin typeface="Arial"/>
                <a:cs typeface="Arial"/>
              </a:rPr>
              <a:t>Validating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state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of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25">
                <a:latin typeface="Arial"/>
                <a:cs typeface="Arial"/>
              </a:rPr>
              <a:t>the </a:t>
            </a:r>
            <a:r>
              <a:rPr dirty="0" sz="1200">
                <a:latin typeface="Arial"/>
                <a:cs typeface="Arial"/>
              </a:rPr>
              <a:t>application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at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various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stages </a:t>
            </a:r>
            <a:r>
              <a:rPr dirty="0" sz="1200">
                <a:latin typeface="Arial"/>
                <a:cs typeface="Arial"/>
              </a:rPr>
              <a:t>to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ensure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correct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behaviour </a:t>
            </a:r>
            <a:r>
              <a:rPr dirty="0" sz="1200">
                <a:latin typeface="Arial"/>
                <a:cs typeface="Arial"/>
              </a:rPr>
              <a:t>throughout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test.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5237708" y="3898963"/>
            <a:ext cx="509905" cy="509905"/>
            <a:chOff x="5237708" y="3898963"/>
            <a:chExt cx="509905" cy="509905"/>
          </a:xfrm>
        </p:grpSpPr>
        <p:pic>
          <p:nvPicPr>
            <p:cNvPr id="36" name="object 36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237708" y="3898963"/>
              <a:ext cx="509498" cy="509498"/>
            </a:xfrm>
            <a:prstGeom prst="rect">
              <a:avLst/>
            </a:prstGeom>
          </p:spPr>
        </p:pic>
        <p:pic>
          <p:nvPicPr>
            <p:cNvPr id="37" name="object 37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56708" y="3994917"/>
              <a:ext cx="287016" cy="317592"/>
            </a:xfrm>
            <a:prstGeom prst="rect">
              <a:avLst/>
            </a:prstGeom>
          </p:spPr>
        </p:pic>
      </p:grpSp>
      <p:sp>
        <p:nvSpPr>
          <p:cNvPr id="38" name="object 38" descr=""/>
          <p:cNvSpPr txBox="1"/>
          <p:nvPr/>
        </p:nvSpPr>
        <p:spPr>
          <a:xfrm>
            <a:off x="983325" y="6359795"/>
            <a:ext cx="30429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20">
                <a:latin typeface="Arial Black"/>
                <a:cs typeface="Arial Black"/>
              </a:rPr>
              <a:t>Writing</a:t>
            </a:r>
            <a:r>
              <a:rPr dirty="0" sz="1400" spc="-70">
                <a:latin typeface="Arial Black"/>
                <a:cs typeface="Arial Black"/>
              </a:rPr>
              <a:t> </a:t>
            </a:r>
            <a:r>
              <a:rPr dirty="0" sz="1400" spc="-150">
                <a:latin typeface="Arial Black"/>
                <a:cs typeface="Arial Black"/>
              </a:rPr>
              <a:t>Dynamic</a:t>
            </a:r>
            <a:r>
              <a:rPr dirty="0" sz="1400" spc="-70">
                <a:latin typeface="Arial Black"/>
                <a:cs typeface="Arial Black"/>
              </a:rPr>
              <a:t> </a:t>
            </a:r>
            <a:r>
              <a:rPr dirty="0" sz="1400" spc="-160">
                <a:latin typeface="Arial Black"/>
                <a:cs typeface="Arial Black"/>
              </a:rPr>
              <a:t>Selectors</a:t>
            </a:r>
            <a:r>
              <a:rPr dirty="0" sz="1400" spc="-65">
                <a:latin typeface="Arial Black"/>
                <a:cs typeface="Arial Black"/>
              </a:rPr>
              <a:t> </a:t>
            </a:r>
            <a:r>
              <a:rPr dirty="0" sz="1400" spc="-135">
                <a:latin typeface="Arial Black"/>
                <a:cs typeface="Arial Black"/>
              </a:rPr>
              <a:t>and</a:t>
            </a:r>
            <a:r>
              <a:rPr dirty="0" sz="1400" spc="-70">
                <a:latin typeface="Arial Black"/>
                <a:cs typeface="Arial Black"/>
              </a:rPr>
              <a:t> </a:t>
            </a:r>
            <a:r>
              <a:rPr dirty="0" sz="1400" spc="-110">
                <a:latin typeface="Arial Black"/>
                <a:cs typeface="Arial Black"/>
              </a:rPr>
              <a:t>Waits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637400" y="6267386"/>
            <a:ext cx="1619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80">
                <a:solidFill>
                  <a:srgbClr val="FFFFFF"/>
                </a:solidFill>
                <a:latin typeface="Arial Black"/>
                <a:cs typeface="Arial Black"/>
              </a:rPr>
              <a:t>1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2563856" y="7651940"/>
            <a:ext cx="3726179" cy="6140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" marR="5080" indent="-12065">
              <a:lnSpc>
                <a:spcPct val="149800"/>
              </a:lnSpc>
              <a:spcBef>
                <a:spcPts val="100"/>
              </a:spcBef>
            </a:pPr>
            <a:r>
              <a:rPr dirty="0" sz="900" b="1" i="1">
                <a:solidFill>
                  <a:srgbClr val="AEAEAE"/>
                </a:solidFill>
                <a:latin typeface="Palatino Linotype"/>
                <a:cs typeface="Palatino Linotype"/>
              </a:rPr>
              <a:t>/</a:t>
            </a:r>
            <a:r>
              <a:rPr dirty="0" sz="900" spc="100" b="1" i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900" b="1">
                <a:solidFill>
                  <a:srgbClr val="AEAEAE"/>
                </a:solidFill>
                <a:latin typeface="Palatino Linotype"/>
                <a:cs typeface="Palatino Linotype"/>
              </a:rPr>
              <a:t>Assume</a:t>
            </a:r>
            <a:r>
              <a:rPr dirty="0" sz="900" spc="105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900" b="1">
                <a:solidFill>
                  <a:srgbClr val="AEAEAE"/>
                </a:solidFill>
                <a:latin typeface="Palatino Linotype"/>
                <a:cs typeface="Palatino Linotype"/>
              </a:rPr>
              <a:t>you</a:t>
            </a:r>
            <a:r>
              <a:rPr dirty="0" sz="900" spc="105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900" b="1">
                <a:solidFill>
                  <a:srgbClr val="AEAEAE"/>
                </a:solidFill>
                <a:latin typeface="Palatino Linotype"/>
                <a:cs typeface="Palatino Linotype"/>
              </a:rPr>
              <a:t>have</a:t>
            </a:r>
            <a:r>
              <a:rPr dirty="0" sz="900" spc="105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900" b="1">
                <a:solidFill>
                  <a:srgbClr val="AEAEAE"/>
                </a:solidFill>
                <a:latin typeface="Palatino Linotype"/>
                <a:cs typeface="Palatino Linotype"/>
              </a:rPr>
              <a:t>ﬁlled</a:t>
            </a:r>
            <a:r>
              <a:rPr dirty="0" sz="900" spc="105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900" b="1">
                <a:solidFill>
                  <a:srgbClr val="AEAEAE"/>
                </a:solidFill>
                <a:latin typeface="Palatino Linotype"/>
                <a:cs typeface="Palatino Linotype"/>
              </a:rPr>
              <a:t>in</a:t>
            </a:r>
            <a:r>
              <a:rPr dirty="0" sz="900" spc="105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900" b="1">
                <a:solidFill>
                  <a:srgbClr val="AEAEAE"/>
                </a:solidFill>
                <a:latin typeface="Palatino Linotype"/>
                <a:cs typeface="Palatino Linotype"/>
              </a:rPr>
              <a:t>the</a:t>
            </a:r>
            <a:r>
              <a:rPr dirty="0" sz="900" spc="105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900" b="1">
                <a:solidFill>
                  <a:srgbClr val="AEAEAE"/>
                </a:solidFill>
                <a:latin typeface="Palatino Linotype"/>
                <a:cs typeface="Palatino Linotype"/>
              </a:rPr>
              <a:t>ﬁrst</a:t>
            </a:r>
            <a:r>
              <a:rPr dirty="0" sz="900" spc="105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900" b="1">
                <a:solidFill>
                  <a:srgbClr val="AEAEAE"/>
                </a:solidFill>
                <a:latin typeface="Palatino Linotype"/>
                <a:cs typeface="Palatino Linotype"/>
              </a:rPr>
              <a:t>part</a:t>
            </a:r>
            <a:r>
              <a:rPr dirty="0" sz="900" spc="105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900" b="1">
                <a:solidFill>
                  <a:srgbClr val="AEAEAE"/>
                </a:solidFill>
                <a:latin typeface="Palatino Linotype"/>
                <a:cs typeface="Palatino Linotype"/>
              </a:rPr>
              <a:t>of</a:t>
            </a:r>
            <a:r>
              <a:rPr dirty="0" sz="900" spc="105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900" b="1">
                <a:solidFill>
                  <a:srgbClr val="AEAEAE"/>
                </a:solidFill>
                <a:latin typeface="Palatino Linotype"/>
                <a:cs typeface="Palatino Linotype"/>
              </a:rPr>
              <a:t>a</a:t>
            </a:r>
            <a:r>
              <a:rPr dirty="0" sz="900" spc="105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900" b="1">
                <a:solidFill>
                  <a:srgbClr val="AEAEAE"/>
                </a:solidFill>
                <a:latin typeface="Palatino Linotype"/>
                <a:cs typeface="Palatino Linotype"/>
              </a:rPr>
              <a:t>form</a:t>
            </a:r>
            <a:r>
              <a:rPr dirty="0" sz="900" spc="105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900" b="1">
                <a:solidFill>
                  <a:srgbClr val="AEAEAE"/>
                </a:solidFill>
                <a:latin typeface="Palatino Linotype"/>
                <a:cs typeface="Palatino Linotype"/>
              </a:rPr>
              <a:t>and</a:t>
            </a:r>
            <a:r>
              <a:rPr dirty="0" sz="900" spc="105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900" b="1">
                <a:solidFill>
                  <a:srgbClr val="AEAEAE"/>
                </a:solidFill>
                <a:latin typeface="Palatino Linotype"/>
                <a:cs typeface="Palatino Linotype"/>
              </a:rPr>
              <a:t>submitted</a:t>
            </a:r>
            <a:r>
              <a:rPr dirty="0" sz="900" spc="105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900" spc="-25" b="1">
                <a:solidFill>
                  <a:srgbClr val="AEAEAE"/>
                </a:solidFill>
                <a:latin typeface="Palatino Linotype"/>
                <a:cs typeface="Palatino Linotype"/>
              </a:rPr>
              <a:t>it</a:t>
            </a:r>
            <a:r>
              <a:rPr dirty="0" sz="900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900" b="1">
                <a:solidFill>
                  <a:srgbClr val="119BD1"/>
                </a:solidFill>
                <a:latin typeface="Palatino Linotype"/>
                <a:cs typeface="Palatino Linotype"/>
              </a:rPr>
              <a:t>await</a:t>
            </a:r>
            <a:r>
              <a:rPr dirty="0" sz="900" spc="175" b="1">
                <a:solidFill>
                  <a:srgbClr val="119BD1"/>
                </a:solidFill>
                <a:latin typeface="Palatino Linotype"/>
                <a:cs typeface="Palatino Linotype"/>
              </a:rPr>
              <a:t> </a:t>
            </a:r>
            <a:r>
              <a:rPr dirty="0" sz="900" b="1">
                <a:solidFill>
                  <a:srgbClr val="555555"/>
                </a:solidFill>
                <a:latin typeface="Palatino Linotype"/>
                <a:cs typeface="Palatino Linotype"/>
              </a:rPr>
              <a:t>page.</a:t>
            </a:r>
            <a:r>
              <a:rPr dirty="0" sz="900" b="1">
                <a:solidFill>
                  <a:srgbClr val="EC1C23"/>
                </a:solidFill>
                <a:latin typeface="Palatino Linotype"/>
                <a:cs typeface="Palatino Linotype"/>
              </a:rPr>
              <a:t>ﬁll</a:t>
            </a:r>
            <a:r>
              <a:rPr dirty="0" sz="900" b="1">
                <a:solidFill>
                  <a:srgbClr val="555555"/>
                </a:solidFill>
                <a:latin typeface="Arial"/>
                <a:cs typeface="Arial"/>
              </a:rPr>
              <a:t>(</a:t>
            </a:r>
            <a:r>
              <a:rPr dirty="0" sz="900" b="1">
                <a:solidFill>
                  <a:srgbClr val="009344"/>
                </a:solidFill>
                <a:latin typeface="Palatino Linotype"/>
                <a:cs typeface="Palatino Linotype"/>
              </a:rPr>
              <a:t>’#input-ﬁeld’</a:t>
            </a:r>
            <a:r>
              <a:rPr dirty="0" sz="900" spc="180" b="1">
                <a:solidFill>
                  <a:srgbClr val="009344"/>
                </a:solidFill>
                <a:latin typeface="Palatino Linotype"/>
                <a:cs typeface="Palatino Linotype"/>
              </a:rPr>
              <a:t> </a:t>
            </a:r>
            <a:r>
              <a:rPr dirty="0" sz="900" b="1">
                <a:solidFill>
                  <a:srgbClr val="555555"/>
                </a:solidFill>
                <a:latin typeface="Arial"/>
                <a:cs typeface="Arial"/>
              </a:rPr>
              <a:t>,</a:t>
            </a:r>
            <a:r>
              <a:rPr dirty="0" sz="900" spc="155" b="1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009344"/>
                </a:solidFill>
                <a:latin typeface="Palatino Linotype"/>
                <a:cs typeface="Palatino Linotype"/>
              </a:rPr>
              <a:t>‘example</a:t>
            </a:r>
            <a:r>
              <a:rPr dirty="0" sz="900" spc="180" b="1">
                <a:solidFill>
                  <a:srgbClr val="009344"/>
                </a:solidFill>
                <a:latin typeface="Palatino Linotype"/>
                <a:cs typeface="Palatino Linotype"/>
              </a:rPr>
              <a:t> </a:t>
            </a:r>
            <a:r>
              <a:rPr dirty="0" sz="900" spc="-10" b="1">
                <a:solidFill>
                  <a:srgbClr val="009344"/>
                </a:solidFill>
                <a:latin typeface="Palatino Linotype"/>
                <a:cs typeface="Palatino Linotype"/>
              </a:rPr>
              <a:t>data’</a:t>
            </a:r>
            <a:r>
              <a:rPr dirty="0" sz="900" spc="-10" b="1">
                <a:solidFill>
                  <a:srgbClr val="555555"/>
                </a:solidFill>
                <a:latin typeface="Arial"/>
                <a:cs typeface="Arial"/>
              </a:rPr>
              <a:t>);</a:t>
            </a:r>
            <a:endParaRPr sz="900">
              <a:latin typeface="Arial"/>
              <a:cs typeface="Arial"/>
            </a:endParaRPr>
          </a:p>
          <a:p>
            <a:pPr marL="24130">
              <a:lnSpc>
                <a:spcPct val="100000"/>
              </a:lnSpc>
              <a:spcBef>
                <a:spcPts val="320"/>
              </a:spcBef>
            </a:pPr>
            <a:r>
              <a:rPr dirty="0" sz="900" b="1">
                <a:solidFill>
                  <a:srgbClr val="119BD1"/>
                </a:solidFill>
                <a:latin typeface="Palatino Linotype"/>
                <a:cs typeface="Palatino Linotype"/>
              </a:rPr>
              <a:t>await</a:t>
            </a:r>
            <a:r>
              <a:rPr dirty="0" sz="900" spc="225" b="1">
                <a:solidFill>
                  <a:srgbClr val="119BD1"/>
                </a:solidFill>
                <a:latin typeface="Palatino Linotype"/>
                <a:cs typeface="Palatino Linotype"/>
              </a:rPr>
              <a:t>  </a:t>
            </a:r>
            <a:r>
              <a:rPr dirty="0" sz="900" b="1">
                <a:solidFill>
                  <a:srgbClr val="555555"/>
                </a:solidFill>
                <a:latin typeface="Palatino Linotype"/>
                <a:cs typeface="Palatino Linotype"/>
              </a:rPr>
              <a:t>page.</a:t>
            </a:r>
            <a:r>
              <a:rPr dirty="0" sz="900" b="1">
                <a:solidFill>
                  <a:srgbClr val="EC1C23"/>
                </a:solidFill>
                <a:latin typeface="Palatino Linotype"/>
                <a:cs typeface="Palatino Linotype"/>
              </a:rPr>
              <a:t>click</a:t>
            </a:r>
            <a:r>
              <a:rPr dirty="0" sz="900" b="1">
                <a:solidFill>
                  <a:srgbClr val="555555"/>
                </a:solidFill>
                <a:latin typeface="Arial"/>
                <a:cs typeface="Arial"/>
              </a:rPr>
              <a:t>(</a:t>
            </a:r>
            <a:r>
              <a:rPr dirty="0" sz="900" b="1">
                <a:solidFill>
                  <a:srgbClr val="009344"/>
                </a:solidFill>
                <a:latin typeface="Palatino Linotype"/>
                <a:cs typeface="Palatino Linotype"/>
              </a:rPr>
              <a:t>’#submit-</a:t>
            </a:r>
            <a:r>
              <a:rPr dirty="0" sz="900" spc="-10" b="1">
                <a:solidFill>
                  <a:srgbClr val="009344"/>
                </a:solidFill>
                <a:latin typeface="Palatino Linotype"/>
                <a:cs typeface="Palatino Linotype"/>
              </a:rPr>
              <a:t>button’</a:t>
            </a:r>
            <a:r>
              <a:rPr dirty="0" sz="900" spc="-10" b="1">
                <a:solidFill>
                  <a:srgbClr val="555555"/>
                </a:solidFill>
                <a:latin typeface="Arial"/>
                <a:cs typeface="Arial"/>
              </a:rPr>
              <a:t>);</a:t>
            </a:r>
            <a:endParaRPr sz="900">
              <a:latin typeface="Arial"/>
              <a:cs typeface="Arial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2575835" y="8418321"/>
            <a:ext cx="4040504" cy="38163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36830">
              <a:lnSpc>
                <a:spcPct val="100000"/>
              </a:lnSpc>
              <a:spcBef>
                <a:spcPts val="420"/>
              </a:spcBef>
            </a:pPr>
            <a:r>
              <a:rPr dirty="0" sz="900" b="1" i="1">
                <a:solidFill>
                  <a:srgbClr val="AEAEAE"/>
                </a:solidFill>
                <a:latin typeface="Palatino Linotype"/>
                <a:cs typeface="Palatino Linotype"/>
              </a:rPr>
              <a:t>/</a:t>
            </a:r>
            <a:r>
              <a:rPr dirty="0" sz="900" spc="130" b="1" i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900" b="1">
                <a:solidFill>
                  <a:srgbClr val="AEAEAE"/>
                </a:solidFill>
                <a:latin typeface="Palatino Linotype"/>
                <a:cs typeface="Palatino Linotype"/>
              </a:rPr>
              <a:t>Copilot</a:t>
            </a:r>
            <a:r>
              <a:rPr dirty="0" sz="900" spc="135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900" b="1">
                <a:solidFill>
                  <a:srgbClr val="AEAEAE"/>
                </a:solidFill>
                <a:latin typeface="Palatino Linotype"/>
                <a:cs typeface="Palatino Linotype"/>
              </a:rPr>
              <a:t>suggests</a:t>
            </a:r>
            <a:r>
              <a:rPr dirty="0" sz="900" spc="130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900" b="1">
                <a:solidFill>
                  <a:srgbClr val="AEAEAE"/>
                </a:solidFill>
                <a:latin typeface="Palatino Linotype"/>
                <a:cs typeface="Palatino Linotype"/>
              </a:rPr>
              <a:t>waiting</a:t>
            </a:r>
            <a:r>
              <a:rPr dirty="0" sz="900" spc="135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900" b="1">
                <a:solidFill>
                  <a:srgbClr val="AEAEAE"/>
                </a:solidFill>
                <a:latin typeface="Palatino Linotype"/>
                <a:cs typeface="Palatino Linotype"/>
              </a:rPr>
              <a:t>for</a:t>
            </a:r>
            <a:r>
              <a:rPr dirty="0" sz="900" spc="135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900" b="1">
                <a:solidFill>
                  <a:srgbClr val="AEAEAE"/>
                </a:solidFill>
                <a:latin typeface="Palatino Linotype"/>
                <a:cs typeface="Palatino Linotype"/>
              </a:rPr>
              <a:t>the</a:t>
            </a:r>
            <a:r>
              <a:rPr dirty="0" sz="900" spc="130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900" b="1">
                <a:solidFill>
                  <a:srgbClr val="AEAEAE"/>
                </a:solidFill>
                <a:latin typeface="Palatino Linotype"/>
                <a:cs typeface="Palatino Linotype"/>
              </a:rPr>
              <a:t>next</a:t>
            </a:r>
            <a:r>
              <a:rPr dirty="0" sz="900" spc="135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900" b="1">
                <a:solidFill>
                  <a:srgbClr val="AEAEAE"/>
                </a:solidFill>
                <a:latin typeface="Palatino Linotype"/>
                <a:cs typeface="Palatino Linotype"/>
              </a:rPr>
              <a:t>set</a:t>
            </a:r>
            <a:r>
              <a:rPr dirty="0" sz="900" spc="135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900" b="1">
                <a:solidFill>
                  <a:srgbClr val="AEAEAE"/>
                </a:solidFill>
                <a:latin typeface="Palatino Linotype"/>
                <a:cs typeface="Palatino Linotype"/>
              </a:rPr>
              <a:t>of</a:t>
            </a:r>
            <a:r>
              <a:rPr dirty="0" sz="900" spc="130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900" b="1">
                <a:solidFill>
                  <a:srgbClr val="AEAEAE"/>
                </a:solidFill>
                <a:latin typeface="Palatino Linotype"/>
                <a:cs typeface="Palatino Linotype"/>
              </a:rPr>
              <a:t>dynamic</a:t>
            </a:r>
            <a:r>
              <a:rPr dirty="0" sz="900" spc="135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900" spc="-10" b="1">
                <a:solidFill>
                  <a:srgbClr val="AEAEAE"/>
                </a:solidFill>
                <a:latin typeface="Palatino Linotype"/>
                <a:cs typeface="Palatino Linotype"/>
              </a:rPr>
              <a:t>elements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 sz="900" b="1">
                <a:solidFill>
                  <a:srgbClr val="119BD1"/>
                </a:solidFill>
                <a:latin typeface="Palatino Linotype"/>
                <a:cs typeface="Palatino Linotype"/>
              </a:rPr>
              <a:t>await</a:t>
            </a:r>
            <a:r>
              <a:rPr dirty="0" sz="900" spc="280" b="1">
                <a:solidFill>
                  <a:srgbClr val="119BD1"/>
                </a:solidFill>
                <a:latin typeface="Palatino Linotype"/>
                <a:cs typeface="Palatino Linotype"/>
              </a:rPr>
              <a:t> </a:t>
            </a:r>
            <a:r>
              <a:rPr dirty="0" sz="900" b="1">
                <a:solidFill>
                  <a:srgbClr val="555555"/>
                </a:solidFill>
                <a:latin typeface="Palatino Linotype"/>
                <a:cs typeface="Palatino Linotype"/>
              </a:rPr>
              <a:t>page.</a:t>
            </a:r>
            <a:r>
              <a:rPr dirty="0" sz="900" b="1">
                <a:solidFill>
                  <a:srgbClr val="EC1C23"/>
                </a:solidFill>
                <a:latin typeface="Palatino Linotype"/>
                <a:cs typeface="Palatino Linotype"/>
              </a:rPr>
              <a:t>waitforSelector</a:t>
            </a:r>
            <a:r>
              <a:rPr dirty="0" sz="900" b="1">
                <a:solidFill>
                  <a:srgbClr val="555555"/>
                </a:solidFill>
                <a:latin typeface="Arial"/>
                <a:cs typeface="Arial"/>
              </a:rPr>
              <a:t>(</a:t>
            </a:r>
            <a:r>
              <a:rPr dirty="0" sz="900" b="1">
                <a:solidFill>
                  <a:srgbClr val="009344"/>
                </a:solidFill>
                <a:latin typeface="Palatino Linotype"/>
                <a:cs typeface="Palatino Linotype"/>
              </a:rPr>
              <a:t>’#dyanmic-loaded-element’</a:t>
            </a:r>
            <a:r>
              <a:rPr dirty="0" sz="900" b="1">
                <a:solidFill>
                  <a:srgbClr val="555555"/>
                </a:solidFill>
                <a:latin typeface="Arial"/>
                <a:cs typeface="Arial"/>
              </a:rPr>
              <a:t>,</a:t>
            </a:r>
            <a:r>
              <a:rPr dirty="0" sz="900" spc="260" b="1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dirty="0" sz="900" spc="-70" b="1">
                <a:solidFill>
                  <a:srgbClr val="555555"/>
                </a:solidFill>
                <a:latin typeface="Arial"/>
                <a:cs typeface="Arial"/>
              </a:rPr>
              <a:t>{</a:t>
            </a:r>
            <a:r>
              <a:rPr dirty="0" sz="900" spc="254" b="1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EB008B"/>
                </a:solidFill>
                <a:latin typeface="Palatino Linotype"/>
                <a:cs typeface="Palatino Linotype"/>
              </a:rPr>
              <a:t>state</a:t>
            </a:r>
            <a:r>
              <a:rPr dirty="0" sz="900" b="1">
                <a:solidFill>
                  <a:srgbClr val="555555"/>
                </a:solidFill>
                <a:latin typeface="Arial"/>
                <a:cs typeface="Arial"/>
              </a:rPr>
              <a:t>:</a:t>
            </a:r>
            <a:r>
              <a:rPr dirty="0" sz="900" spc="260" b="1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009344"/>
                </a:solidFill>
                <a:latin typeface="Palatino Linotype"/>
                <a:cs typeface="Palatino Linotype"/>
              </a:rPr>
              <a:t>‘visible’</a:t>
            </a:r>
            <a:r>
              <a:rPr dirty="0" sz="900" spc="285" b="1">
                <a:solidFill>
                  <a:srgbClr val="009344"/>
                </a:solidFill>
                <a:latin typeface="Palatino Linotype"/>
                <a:cs typeface="Palatino Linotype"/>
              </a:rPr>
              <a:t> </a:t>
            </a:r>
            <a:r>
              <a:rPr dirty="0" sz="900" spc="-25" b="1">
                <a:solidFill>
                  <a:srgbClr val="555555"/>
                </a:solidFill>
                <a:latin typeface="Arial"/>
                <a:cs typeface="Arial"/>
              </a:rPr>
              <a:t>})</a:t>
            </a:r>
            <a:endParaRPr sz="900">
              <a:latin typeface="Arial"/>
              <a:cs typeface="Arial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2575835" y="8951760"/>
            <a:ext cx="2414270" cy="55943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36830">
              <a:lnSpc>
                <a:spcPct val="100000"/>
              </a:lnSpc>
              <a:spcBef>
                <a:spcPts val="420"/>
              </a:spcBef>
            </a:pPr>
            <a:r>
              <a:rPr dirty="0" sz="900" spc="10" b="1" i="1">
                <a:solidFill>
                  <a:srgbClr val="AEAEAE"/>
                </a:solidFill>
                <a:latin typeface="Palatino Linotype"/>
                <a:cs typeface="Palatino Linotype"/>
              </a:rPr>
              <a:t>/</a:t>
            </a:r>
            <a:r>
              <a:rPr dirty="0" sz="900" spc="70" b="1" i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900" spc="10" b="1">
                <a:solidFill>
                  <a:srgbClr val="AEAEAE"/>
                </a:solidFill>
                <a:latin typeface="Palatino Linotype"/>
                <a:cs typeface="Palatino Linotype"/>
              </a:rPr>
              <a:t>Interact</a:t>
            </a:r>
            <a:r>
              <a:rPr dirty="0" sz="900" spc="75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900" spc="10" b="1">
                <a:solidFill>
                  <a:srgbClr val="AEAEAE"/>
                </a:solidFill>
                <a:latin typeface="Palatino Linotype"/>
                <a:cs typeface="Palatino Linotype"/>
              </a:rPr>
              <a:t>with</a:t>
            </a:r>
            <a:r>
              <a:rPr dirty="0" sz="900" spc="70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900" spc="10" b="1">
                <a:solidFill>
                  <a:srgbClr val="AEAEAE"/>
                </a:solidFill>
                <a:latin typeface="Palatino Linotype"/>
                <a:cs typeface="Palatino Linotype"/>
              </a:rPr>
              <a:t>new</a:t>
            </a:r>
            <a:r>
              <a:rPr dirty="0" sz="900" spc="75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900" spc="-10" b="1">
                <a:solidFill>
                  <a:srgbClr val="AEAEAE"/>
                </a:solidFill>
                <a:latin typeface="Palatino Linotype"/>
                <a:cs typeface="Palatino Linotype"/>
              </a:rPr>
              <a:t>elements</a:t>
            </a:r>
            <a:endParaRPr sz="900">
              <a:latin typeface="Palatino Linotype"/>
              <a:cs typeface="Palatino Linotype"/>
            </a:endParaRPr>
          </a:p>
          <a:p>
            <a:pPr marL="12700" marR="5080">
              <a:lnSpc>
                <a:spcPct val="129700"/>
              </a:lnSpc>
            </a:pPr>
            <a:r>
              <a:rPr dirty="0" sz="900" b="1">
                <a:solidFill>
                  <a:srgbClr val="119BD1"/>
                </a:solidFill>
                <a:latin typeface="Palatino Linotype"/>
                <a:cs typeface="Palatino Linotype"/>
              </a:rPr>
              <a:t>await</a:t>
            </a:r>
            <a:r>
              <a:rPr dirty="0" sz="900" spc="360" b="1">
                <a:solidFill>
                  <a:srgbClr val="119BD1"/>
                </a:solidFill>
                <a:latin typeface="Palatino Linotype"/>
                <a:cs typeface="Palatino Linotype"/>
              </a:rPr>
              <a:t>  </a:t>
            </a:r>
            <a:r>
              <a:rPr dirty="0" sz="900" b="1">
                <a:solidFill>
                  <a:srgbClr val="555555"/>
                </a:solidFill>
                <a:latin typeface="Palatino Linotype"/>
                <a:cs typeface="Palatino Linotype"/>
              </a:rPr>
              <a:t>page.</a:t>
            </a:r>
            <a:r>
              <a:rPr dirty="0" sz="900" b="1">
                <a:solidFill>
                  <a:srgbClr val="EC1C23"/>
                </a:solidFill>
                <a:latin typeface="Palatino Linotype"/>
                <a:cs typeface="Palatino Linotype"/>
              </a:rPr>
              <a:t>check</a:t>
            </a:r>
            <a:r>
              <a:rPr dirty="0" sz="900" b="1">
                <a:solidFill>
                  <a:srgbClr val="555555"/>
                </a:solidFill>
                <a:latin typeface="Arial"/>
                <a:cs typeface="Arial"/>
              </a:rPr>
              <a:t>(</a:t>
            </a:r>
            <a:r>
              <a:rPr dirty="0" sz="900" b="1">
                <a:solidFill>
                  <a:srgbClr val="009344"/>
                </a:solidFill>
                <a:latin typeface="Palatino Linotype"/>
                <a:cs typeface="Palatino Linotype"/>
              </a:rPr>
              <a:t>’#checkbox-for-</a:t>
            </a:r>
            <a:r>
              <a:rPr dirty="0" sz="900" spc="-10" b="1">
                <a:solidFill>
                  <a:srgbClr val="009344"/>
                </a:solidFill>
                <a:latin typeface="Palatino Linotype"/>
                <a:cs typeface="Palatino Linotype"/>
              </a:rPr>
              <a:t>options’</a:t>
            </a:r>
            <a:r>
              <a:rPr dirty="0" sz="900" spc="-10" b="1">
                <a:solidFill>
                  <a:srgbClr val="555555"/>
                </a:solidFill>
                <a:latin typeface="Arial"/>
                <a:cs typeface="Arial"/>
              </a:rPr>
              <a:t>); </a:t>
            </a:r>
            <a:r>
              <a:rPr dirty="0" sz="900" b="1">
                <a:solidFill>
                  <a:srgbClr val="119BD1"/>
                </a:solidFill>
                <a:latin typeface="Palatino Linotype"/>
                <a:cs typeface="Palatino Linotype"/>
              </a:rPr>
              <a:t>await</a:t>
            </a:r>
            <a:r>
              <a:rPr dirty="0" sz="900" spc="409" b="1">
                <a:solidFill>
                  <a:srgbClr val="119BD1"/>
                </a:solidFill>
                <a:latin typeface="Palatino Linotype"/>
                <a:cs typeface="Palatino Linotype"/>
              </a:rPr>
              <a:t>  </a:t>
            </a:r>
            <a:r>
              <a:rPr dirty="0" sz="900" b="1">
                <a:solidFill>
                  <a:srgbClr val="555555"/>
                </a:solidFill>
                <a:latin typeface="Palatino Linotype"/>
                <a:cs typeface="Palatino Linotype"/>
              </a:rPr>
              <a:t>page.</a:t>
            </a:r>
            <a:r>
              <a:rPr dirty="0" sz="900" b="1">
                <a:solidFill>
                  <a:srgbClr val="EC1C23"/>
                </a:solidFill>
                <a:latin typeface="Palatino Linotype"/>
                <a:cs typeface="Palatino Linotype"/>
              </a:rPr>
              <a:t>click</a:t>
            </a:r>
            <a:r>
              <a:rPr dirty="0" sz="900" b="1">
                <a:solidFill>
                  <a:srgbClr val="555555"/>
                </a:solidFill>
                <a:latin typeface="Arial"/>
                <a:cs typeface="Arial"/>
              </a:rPr>
              <a:t>(</a:t>
            </a:r>
            <a:r>
              <a:rPr dirty="0" sz="900" b="1">
                <a:solidFill>
                  <a:srgbClr val="009344"/>
                </a:solidFill>
                <a:latin typeface="Palatino Linotype"/>
                <a:cs typeface="Palatino Linotype"/>
              </a:rPr>
              <a:t>’#next-section-</a:t>
            </a:r>
            <a:r>
              <a:rPr dirty="0" sz="900" spc="-10" b="1">
                <a:solidFill>
                  <a:srgbClr val="009344"/>
                </a:solidFill>
                <a:latin typeface="Palatino Linotype"/>
                <a:cs typeface="Palatino Linotype"/>
              </a:rPr>
              <a:t>button’</a:t>
            </a:r>
            <a:r>
              <a:rPr dirty="0" sz="900" spc="-10" b="1">
                <a:solidFill>
                  <a:srgbClr val="555555"/>
                </a:solidFill>
                <a:latin typeface="Arial"/>
                <a:cs typeface="Arial"/>
              </a:rPr>
              <a:t>);</a:t>
            </a:r>
            <a:endParaRPr sz="900">
              <a:latin typeface="Arial"/>
              <a:cs typeface="Arial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2575835" y="9663048"/>
            <a:ext cx="4460240" cy="38163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36830">
              <a:lnSpc>
                <a:spcPct val="100000"/>
              </a:lnSpc>
              <a:spcBef>
                <a:spcPts val="420"/>
              </a:spcBef>
            </a:pPr>
            <a:r>
              <a:rPr dirty="0" sz="900" b="1" i="1">
                <a:solidFill>
                  <a:srgbClr val="AEAEAE"/>
                </a:solidFill>
                <a:latin typeface="Palatino Linotype"/>
                <a:cs typeface="Palatino Linotype"/>
              </a:rPr>
              <a:t>/</a:t>
            </a:r>
            <a:r>
              <a:rPr dirty="0" sz="900" spc="125" b="1" i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900" b="1">
                <a:solidFill>
                  <a:srgbClr val="AEAEAE"/>
                </a:solidFill>
                <a:latin typeface="Palatino Linotype"/>
                <a:cs typeface="Palatino Linotype"/>
              </a:rPr>
              <a:t>Copilot</a:t>
            </a:r>
            <a:r>
              <a:rPr dirty="0" sz="900" spc="125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900" b="1">
                <a:solidFill>
                  <a:srgbClr val="AEAEAE"/>
                </a:solidFill>
                <a:latin typeface="Palatino Linotype"/>
                <a:cs typeface="Palatino Linotype"/>
              </a:rPr>
              <a:t>can</a:t>
            </a:r>
            <a:r>
              <a:rPr dirty="0" sz="900" spc="125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900" b="1">
                <a:solidFill>
                  <a:srgbClr val="AEAEAE"/>
                </a:solidFill>
                <a:latin typeface="Palatino Linotype"/>
                <a:cs typeface="Palatino Linotype"/>
              </a:rPr>
              <a:t>suggest</a:t>
            </a:r>
            <a:r>
              <a:rPr dirty="0" sz="900" spc="125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900" b="1">
                <a:solidFill>
                  <a:srgbClr val="AEAEAE"/>
                </a:solidFill>
                <a:latin typeface="Palatino Linotype"/>
                <a:cs typeface="Palatino Linotype"/>
              </a:rPr>
              <a:t>assertions</a:t>
            </a:r>
            <a:r>
              <a:rPr dirty="0" sz="900" spc="125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900" b="1">
                <a:solidFill>
                  <a:srgbClr val="AEAEAE"/>
                </a:solidFill>
                <a:latin typeface="Palatino Linotype"/>
                <a:cs typeface="Palatino Linotype"/>
              </a:rPr>
              <a:t>to</a:t>
            </a:r>
            <a:r>
              <a:rPr dirty="0" sz="900" spc="125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900" b="1">
                <a:solidFill>
                  <a:srgbClr val="AEAEAE"/>
                </a:solidFill>
                <a:latin typeface="Palatino Linotype"/>
                <a:cs typeface="Palatino Linotype"/>
              </a:rPr>
              <a:t>check</a:t>
            </a:r>
            <a:r>
              <a:rPr dirty="0" sz="900" spc="125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900" b="1">
                <a:solidFill>
                  <a:srgbClr val="AEAEAE"/>
                </a:solidFill>
                <a:latin typeface="Palatino Linotype"/>
                <a:cs typeface="Palatino Linotype"/>
              </a:rPr>
              <a:t>if</a:t>
            </a:r>
            <a:r>
              <a:rPr dirty="0" sz="900" spc="125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900" b="1">
                <a:solidFill>
                  <a:srgbClr val="AEAEAE"/>
                </a:solidFill>
                <a:latin typeface="Palatino Linotype"/>
                <a:cs typeface="Palatino Linotype"/>
              </a:rPr>
              <a:t>the</a:t>
            </a:r>
            <a:r>
              <a:rPr dirty="0" sz="900" spc="130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900" spc="-25" b="1">
                <a:solidFill>
                  <a:srgbClr val="AEAEAE"/>
                </a:solidFill>
                <a:latin typeface="Palatino Linotype"/>
                <a:cs typeface="Palatino Linotype"/>
              </a:rPr>
              <a:t>SPA</a:t>
            </a:r>
            <a:r>
              <a:rPr dirty="0" sz="900" spc="125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900" b="1">
                <a:solidFill>
                  <a:srgbClr val="AEAEAE"/>
                </a:solidFill>
                <a:latin typeface="Palatino Linotype"/>
                <a:cs typeface="Palatino Linotype"/>
              </a:rPr>
              <a:t>state</a:t>
            </a:r>
            <a:r>
              <a:rPr dirty="0" sz="900" spc="125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900" b="1">
                <a:solidFill>
                  <a:srgbClr val="AEAEAE"/>
                </a:solidFill>
                <a:latin typeface="Palatino Linotype"/>
                <a:cs typeface="Palatino Linotype"/>
              </a:rPr>
              <a:t>is</a:t>
            </a:r>
            <a:r>
              <a:rPr dirty="0" sz="900" spc="125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900" spc="55" b="1">
                <a:solidFill>
                  <a:srgbClr val="AEAEAE"/>
                </a:solidFill>
                <a:latin typeface="Palatino Linotype"/>
                <a:cs typeface="Palatino Linotype"/>
              </a:rPr>
              <a:t>as</a:t>
            </a:r>
            <a:r>
              <a:rPr dirty="0" sz="900" spc="125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900" spc="-10" b="1">
                <a:solidFill>
                  <a:srgbClr val="AEAEAE"/>
                </a:solidFill>
                <a:latin typeface="Palatino Linotype"/>
                <a:cs typeface="Palatino Linotype"/>
              </a:rPr>
              <a:t>expected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 sz="900" spc="20" b="1">
                <a:solidFill>
                  <a:srgbClr val="119BD1"/>
                </a:solidFill>
                <a:latin typeface="Palatino Linotype"/>
                <a:cs typeface="Palatino Linotype"/>
              </a:rPr>
              <a:t>await</a:t>
            </a:r>
            <a:r>
              <a:rPr dirty="0" sz="900" spc="265" b="1">
                <a:solidFill>
                  <a:srgbClr val="119BD1"/>
                </a:solidFill>
                <a:latin typeface="Palatino Linotype"/>
                <a:cs typeface="Palatino Linotype"/>
              </a:rPr>
              <a:t> </a:t>
            </a:r>
            <a:r>
              <a:rPr dirty="0" sz="900" spc="20" b="1">
                <a:solidFill>
                  <a:srgbClr val="EC1C23"/>
                </a:solidFill>
                <a:latin typeface="Palatino Linotype"/>
                <a:cs typeface="Palatino Linotype"/>
              </a:rPr>
              <a:t>expect</a:t>
            </a:r>
            <a:r>
              <a:rPr dirty="0" sz="900" spc="20" b="1">
                <a:solidFill>
                  <a:srgbClr val="555555"/>
                </a:solidFill>
                <a:latin typeface="Palatino Linotype"/>
                <a:cs typeface="Palatino Linotype"/>
              </a:rPr>
              <a:t>(page.</a:t>
            </a:r>
            <a:r>
              <a:rPr dirty="0" sz="900" spc="20" b="1">
                <a:solidFill>
                  <a:srgbClr val="EC1C23"/>
                </a:solidFill>
                <a:latin typeface="Palatino Linotype"/>
                <a:cs typeface="Palatino Linotype"/>
              </a:rPr>
              <a:t>locator</a:t>
            </a:r>
            <a:r>
              <a:rPr dirty="0" sz="900" spc="20" b="1">
                <a:solidFill>
                  <a:srgbClr val="555555"/>
                </a:solidFill>
                <a:latin typeface="Arial"/>
                <a:cs typeface="Arial"/>
              </a:rPr>
              <a:t>(</a:t>
            </a:r>
            <a:r>
              <a:rPr dirty="0" sz="900" spc="20" b="1">
                <a:solidFill>
                  <a:srgbClr val="009344"/>
                </a:solidFill>
                <a:latin typeface="Palatino Linotype"/>
                <a:cs typeface="Palatino Linotype"/>
              </a:rPr>
              <a:t>’#status-display’</a:t>
            </a:r>
            <a:r>
              <a:rPr dirty="0" sz="900" spc="20" b="1">
                <a:solidFill>
                  <a:srgbClr val="555555"/>
                </a:solidFill>
                <a:latin typeface="Palatino Linotype"/>
                <a:cs typeface="Palatino Linotype"/>
              </a:rPr>
              <a:t>)).</a:t>
            </a:r>
            <a:r>
              <a:rPr dirty="0" sz="900" spc="20" b="1">
                <a:solidFill>
                  <a:srgbClr val="EC1C23"/>
                </a:solidFill>
                <a:latin typeface="Palatino Linotype"/>
                <a:cs typeface="Palatino Linotype"/>
              </a:rPr>
              <a:t>toHaveText</a:t>
            </a:r>
            <a:r>
              <a:rPr dirty="0" sz="900" spc="20" b="1">
                <a:solidFill>
                  <a:srgbClr val="555555"/>
                </a:solidFill>
                <a:latin typeface="Arial"/>
                <a:cs typeface="Arial"/>
              </a:rPr>
              <a:t>(</a:t>
            </a:r>
            <a:r>
              <a:rPr dirty="0" sz="900" spc="20" b="1">
                <a:solidFill>
                  <a:srgbClr val="009344"/>
                </a:solidFill>
                <a:latin typeface="Palatino Linotype"/>
                <a:cs typeface="Palatino Linotype"/>
              </a:rPr>
              <a:t>’Processing</a:t>
            </a:r>
            <a:r>
              <a:rPr dirty="0" sz="900" spc="265" b="1">
                <a:solidFill>
                  <a:srgbClr val="009344"/>
                </a:solidFill>
                <a:latin typeface="Palatino Linotype"/>
                <a:cs typeface="Palatino Linotype"/>
              </a:rPr>
              <a:t> </a:t>
            </a:r>
            <a:r>
              <a:rPr dirty="0" sz="900" spc="-10" b="1">
                <a:solidFill>
                  <a:srgbClr val="009344"/>
                </a:solidFill>
                <a:latin typeface="Palatino Linotype"/>
                <a:cs typeface="Palatino Linotype"/>
              </a:rPr>
              <a:t>complete’</a:t>
            </a:r>
            <a:r>
              <a:rPr dirty="0" sz="900" spc="-10" b="1">
                <a:solidFill>
                  <a:srgbClr val="555555"/>
                </a:solidFill>
                <a:latin typeface="Arial"/>
                <a:cs typeface="Arial"/>
              </a:rPr>
              <a:t>);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44" name="object 44" descr=""/>
          <p:cNvGrpSpPr/>
          <p:nvPr/>
        </p:nvGrpSpPr>
        <p:grpSpPr>
          <a:xfrm>
            <a:off x="2458872" y="7397732"/>
            <a:ext cx="4771390" cy="2794000"/>
            <a:chOff x="2458872" y="7397732"/>
            <a:chExt cx="4771390" cy="2794000"/>
          </a:xfrm>
        </p:grpSpPr>
        <p:sp>
          <p:nvSpPr>
            <p:cNvPr id="45" name="object 45" descr=""/>
            <p:cNvSpPr/>
            <p:nvPr/>
          </p:nvSpPr>
          <p:spPr>
            <a:xfrm>
              <a:off x="2465222" y="7404082"/>
              <a:ext cx="4758690" cy="2781300"/>
            </a:xfrm>
            <a:custGeom>
              <a:avLst/>
              <a:gdLst/>
              <a:ahLst/>
              <a:cxnLst/>
              <a:rect l="l" t="t" r="r" b="b"/>
              <a:pathLst>
                <a:path w="4758690" h="2781300">
                  <a:moveTo>
                    <a:pt x="4621174" y="2780880"/>
                  </a:moveTo>
                  <a:lnTo>
                    <a:pt x="137210" y="2780880"/>
                  </a:lnTo>
                  <a:lnTo>
                    <a:pt x="93841" y="2773886"/>
                  </a:lnTo>
                  <a:lnTo>
                    <a:pt x="56175" y="2754408"/>
                  </a:lnTo>
                  <a:lnTo>
                    <a:pt x="26473" y="2724708"/>
                  </a:lnTo>
                  <a:lnTo>
                    <a:pt x="6994" y="2687046"/>
                  </a:lnTo>
                  <a:lnTo>
                    <a:pt x="0" y="2643682"/>
                  </a:lnTo>
                  <a:lnTo>
                    <a:pt x="0" y="137198"/>
                  </a:lnTo>
                  <a:lnTo>
                    <a:pt x="6994" y="93834"/>
                  </a:lnTo>
                  <a:lnTo>
                    <a:pt x="26473" y="56172"/>
                  </a:lnTo>
                  <a:lnTo>
                    <a:pt x="56175" y="26472"/>
                  </a:lnTo>
                  <a:lnTo>
                    <a:pt x="93841" y="6994"/>
                  </a:lnTo>
                  <a:lnTo>
                    <a:pt x="137210" y="0"/>
                  </a:lnTo>
                  <a:lnTo>
                    <a:pt x="4621174" y="0"/>
                  </a:lnTo>
                  <a:lnTo>
                    <a:pt x="4664537" y="6994"/>
                  </a:lnTo>
                  <a:lnTo>
                    <a:pt x="4702199" y="26472"/>
                  </a:lnTo>
                  <a:lnTo>
                    <a:pt x="4731900" y="56172"/>
                  </a:lnTo>
                  <a:lnTo>
                    <a:pt x="4751377" y="93834"/>
                  </a:lnTo>
                  <a:lnTo>
                    <a:pt x="4758372" y="137198"/>
                  </a:lnTo>
                  <a:lnTo>
                    <a:pt x="4758372" y="2643682"/>
                  </a:lnTo>
                  <a:lnTo>
                    <a:pt x="4751377" y="2687046"/>
                  </a:lnTo>
                  <a:lnTo>
                    <a:pt x="4731900" y="2724708"/>
                  </a:lnTo>
                  <a:lnTo>
                    <a:pt x="4702199" y="2754408"/>
                  </a:lnTo>
                  <a:lnTo>
                    <a:pt x="4664537" y="2773886"/>
                  </a:lnTo>
                  <a:lnTo>
                    <a:pt x="4621174" y="2780880"/>
                  </a:lnTo>
                  <a:close/>
                </a:path>
              </a:pathLst>
            </a:custGeom>
            <a:ln w="12700">
              <a:solidFill>
                <a:srgbClr val="D2D2D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2465221" y="7404078"/>
              <a:ext cx="4758690" cy="282575"/>
            </a:xfrm>
            <a:custGeom>
              <a:avLst/>
              <a:gdLst/>
              <a:ahLst/>
              <a:cxnLst/>
              <a:rect l="l" t="t" r="r" b="b"/>
              <a:pathLst>
                <a:path w="4758690" h="282575">
                  <a:moveTo>
                    <a:pt x="4621174" y="0"/>
                  </a:moveTo>
                  <a:lnTo>
                    <a:pt x="137210" y="0"/>
                  </a:lnTo>
                  <a:lnTo>
                    <a:pt x="93841" y="6994"/>
                  </a:lnTo>
                  <a:lnTo>
                    <a:pt x="56175" y="26472"/>
                  </a:lnTo>
                  <a:lnTo>
                    <a:pt x="26473" y="56172"/>
                  </a:lnTo>
                  <a:lnTo>
                    <a:pt x="6994" y="93834"/>
                  </a:lnTo>
                  <a:lnTo>
                    <a:pt x="0" y="137198"/>
                  </a:lnTo>
                  <a:lnTo>
                    <a:pt x="0" y="281965"/>
                  </a:lnTo>
                  <a:lnTo>
                    <a:pt x="4758372" y="281965"/>
                  </a:lnTo>
                  <a:lnTo>
                    <a:pt x="4758372" y="137198"/>
                  </a:lnTo>
                  <a:lnTo>
                    <a:pt x="4751378" y="93834"/>
                  </a:lnTo>
                  <a:lnTo>
                    <a:pt x="4731903" y="56172"/>
                  </a:lnTo>
                  <a:lnTo>
                    <a:pt x="4702205" y="26472"/>
                  </a:lnTo>
                  <a:lnTo>
                    <a:pt x="4664542" y="6994"/>
                  </a:lnTo>
                  <a:lnTo>
                    <a:pt x="4621174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020814" y="7511172"/>
              <a:ext cx="91935" cy="91922"/>
            </a:xfrm>
            <a:prstGeom prst="rect">
              <a:avLst/>
            </a:prstGeom>
          </p:spPr>
        </p:pic>
      </p:grpSp>
      <p:grpSp>
        <p:nvGrpSpPr>
          <p:cNvPr id="48" name="object 48" descr=""/>
          <p:cNvGrpSpPr/>
          <p:nvPr/>
        </p:nvGrpSpPr>
        <p:grpSpPr>
          <a:xfrm>
            <a:off x="6701990" y="0"/>
            <a:ext cx="858519" cy="756285"/>
            <a:chOff x="6701990" y="0"/>
            <a:chExt cx="858519" cy="756285"/>
          </a:xfrm>
        </p:grpSpPr>
        <p:sp>
          <p:nvSpPr>
            <p:cNvPr id="49" name="object 49" descr=""/>
            <p:cNvSpPr/>
            <p:nvPr/>
          </p:nvSpPr>
          <p:spPr>
            <a:xfrm>
              <a:off x="6701990" y="23499"/>
              <a:ext cx="858519" cy="732790"/>
            </a:xfrm>
            <a:custGeom>
              <a:avLst/>
              <a:gdLst/>
              <a:ahLst/>
              <a:cxnLst/>
              <a:rect l="l" t="t" r="r" b="b"/>
              <a:pathLst>
                <a:path w="858520" h="732790">
                  <a:moveTo>
                    <a:pt x="301586" y="0"/>
                  </a:moveTo>
                  <a:lnTo>
                    <a:pt x="0" y="0"/>
                  </a:lnTo>
                  <a:lnTo>
                    <a:pt x="686498" y="732294"/>
                  </a:lnTo>
                  <a:lnTo>
                    <a:pt x="858014" y="732294"/>
                  </a:lnTo>
                  <a:lnTo>
                    <a:pt x="858014" y="593535"/>
                  </a:lnTo>
                  <a:lnTo>
                    <a:pt x="301586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847128" y="0"/>
              <a:ext cx="712863" cy="577481"/>
            </a:xfrm>
            <a:prstGeom prst="rect">
              <a:avLst/>
            </a:prstGeom>
          </p:spPr>
        </p:pic>
      </p:grpSp>
      <p:sp>
        <p:nvSpPr>
          <p:cNvPr id="51" name="object 51" descr=""/>
          <p:cNvSpPr txBox="1"/>
          <p:nvPr/>
        </p:nvSpPr>
        <p:spPr>
          <a:xfrm>
            <a:off x="363879" y="10325278"/>
            <a:ext cx="1232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©</a:t>
            </a:r>
            <a:r>
              <a:rPr dirty="0" sz="900" spc="-3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Happiest</a:t>
            </a:r>
            <a:r>
              <a:rPr dirty="0" sz="900" spc="-3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Minds</a:t>
            </a:r>
            <a:r>
              <a:rPr dirty="0" sz="900" spc="18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|</a:t>
            </a:r>
            <a:r>
              <a:rPr dirty="0" sz="900" spc="400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06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514342" y="1708758"/>
            <a:ext cx="6668134" cy="1524000"/>
            <a:chOff x="514342" y="1708758"/>
            <a:chExt cx="6668134" cy="1524000"/>
          </a:xfrm>
        </p:grpSpPr>
        <p:sp>
          <p:nvSpPr>
            <p:cNvPr id="3" name="object 3" descr=""/>
            <p:cNvSpPr/>
            <p:nvPr/>
          </p:nvSpPr>
          <p:spPr>
            <a:xfrm>
              <a:off x="520692" y="1715108"/>
              <a:ext cx="6655434" cy="1511300"/>
            </a:xfrm>
            <a:custGeom>
              <a:avLst/>
              <a:gdLst/>
              <a:ahLst/>
              <a:cxnLst/>
              <a:rect l="l" t="t" r="r" b="b"/>
              <a:pathLst>
                <a:path w="6655434" h="1511300">
                  <a:moveTo>
                    <a:pt x="6518046" y="1510880"/>
                  </a:moveTo>
                  <a:lnTo>
                    <a:pt x="137210" y="1510880"/>
                  </a:lnTo>
                  <a:lnTo>
                    <a:pt x="93841" y="1503886"/>
                  </a:lnTo>
                  <a:lnTo>
                    <a:pt x="56175" y="1484408"/>
                  </a:lnTo>
                  <a:lnTo>
                    <a:pt x="26473" y="1454708"/>
                  </a:lnTo>
                  <a:lnTo>
                    <a:pt x="6994" y="1417046"/>
                  </a:lnTo>
                  <a:lnTo>
                    <a:pt x="0" y="1373682"/>
                  </a:lnTo>
                  <a:lnTo>
                    <a:pt x="0" y="137198"/>
                  </a:lnTo>
                  <a:lnTo>
                    <a:pt x="6994" y="93834"/>
                  </a:lnTo>
                  <a:lnTo>
                    <a:pt x="26473" y="56172"/>
                  </a:lnTo>
                  <a:lnTo>
                    <a:pt x="56175" y="26472"/>
                  </a:lnTo>
                  <a:lnTo>
                    <a:pt x="93841" y="6994"/>
                  </a:lnTo>
                  <a:lnTo>
                    <a:pt x="137210" y="0"/>
                  </a:lnTo>
                  <a:lnTo>
                    <a:pt x="6518046" y="0"/>
                  </a:lnTo>
                  <a:lnTo>
                    <a:pt x="6561409" y="6994"/>
                  </a:lnTo>
                  <a:lnTo>
                    <a:pt x="6599071" y="26472"/>
                  </a:lnTo>
                  <a:lnTo>
                    <a:pt x="6628772" y="56172"/>
                  </a:lnTo>
                  <a:lnTo>
                    <a:pt x="6648249" y="93834"/>
                  </a:lnTo>
                  <a:lnTo>
                    <a:pt x="6655244" y="137198"/>
                  </a:lnTo>
                  <a:lnTo>
                    <a:pt x="6655244" y="1373682"/>
                  </a:lnTo>
                  <a:lnTo>
                    <a:pt x="6648249" y="1417046"/>
                  </a:lnTo>
                  <a:lnTo>
                    <a:pt x="6628772" y="1454708"/>
                  </a:lnTo>
                  <a:lnTo>
                    <a:pt x="6599071" y="1484408"/>
                  </a:lnTo>
                  <a:lnTo>
                    <a:pt x="6561409" y="1503886"/>
                  </a:lnTo>
                  <a:lnTo>
                    <a:pt x="6518046" y="1510880"/>
                  </a:lnTo>
                  <a:close/>
                </a:path>
              </a:pathLst>
            </a:custGeom>
            <a:ln w="12700">
              <a:solidFill>
                <a:srgbClr val="D2D2D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520696" y="1715104"/>
              <a:ext cx="6655434" cy="282575"/>
            </a:xfrm>
            <a:custGeom>
              <a:avLst/>
              <a:gdLst/>
              <a:ahLst/>
              <a:cxnLst/>
              <a:rect l="l" t="t" r="r" b="b"/>
              <a:pathLst>
                <a:path w="6655434" h="282575">
                  <a:moveTo>
                    <a:pt x="6463347" y="0"/>
                  </a:moveTo>
                  <a:lnTo>
                    <a:pt x="191897" y="0"/>
                  </a:lnTo>
                  <a:lnTo>
                    <a:pt x="140883" y="4901"/>
                  </a:lnTo>
                  <a:lnTo>
                    <a:pt x="95043" y="18732"/>
                  </a:lnTo>
                  <a:lnTo>
                    <a:pt x="56205" y="40185"/>
                  </a:lnTo>
                  <a:lnTo>
                    <a:pt x="26199" y="67953"/>
                  </a:lnTo>
                  <a:lnTo>
                    <a:pt x="0" y="137198"/>
                  </a:lnTo>
                  <a:lnTo>
                    <a:pt x="0" y="281965"/>
                  </a:lnTo>
                  <a:lnTo>
                    <a:pt x="6655244" y="281965"/>
                  </a:lnTo>
                  <a:lnTo>
                    <a:pt x="6655244" y="137198"/>
                  </a:lnTo>
                  <a:lnTo>
                    <a:pt x="6629044" y="67953"/>
                  </a:lnTo>
                  <a:lnTo>
                    <a:pt x="6599039" y="40185"/>
                  </a:lnTo>
                  <a:lnTo>
                    <a:pt x="6560201" y="18732"/>
                  </a:lnTo>
                  <a:lnTo>
                    <a:pt x="6514361" y="4901"/>
                  </a:lnTo>
                  <a:lnTo>
                    <a:pt x="6463347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15433" y="1822198"/>
              <a:ext cx="91935" cy="91922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536600" y="1198200"/>
            <a:ext cx="6652895" cy="1912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Handling</a:t>
            </a:r>
            <a:r>
              <a:rPr dirty="0" sz="1200" spc="12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API</a:t>
            </a:r>
            <a:r>
              <a:rPr dirty="0" sz="1200" spc="1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calls</a:t>
            </a:r>
            <a:r>
              <a:rPr dirty="0" sz="1200" spc="1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that</a:t>
            </a:r>
            <a:r>
              <a:rPr dirty="0" sz="1200" spc="130">
                <a:latin typeface="Arial"/>
                <a:cs typeface="Arial"/>
              </a:rPr>
              <a:t> </a:t>
            </a:r>
            <a:r>
              <a:rPr dirty="0" sz="1200" spc="60">
                <a:latin typeface="Arial"/>
                <a:cs typeface="Arial"/>
              </a:rPr>
              <a:t>afect</a:t>
            </a:r>
            <a:r>
              <a:rPr dirty="0" sz="1200" spc="1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1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UI</a:t>
            </a:r>
            <a:r>
              <a:rPr dirty="0" sz="1200" spc="1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can</a:t>
            </a:r>
            <a:r>
              <a:rPr dirty="0" sz="1200" spc="1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be</a:t>
            </a:r>
            <a:r>
              <a:rPr dirty="0" sz="1200" spc="1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tricky.</a:t>
            </a:r>
            <a:r>
              <a:rPr dirty="0" sz="1200" spc="1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Copilot</a:t>
            </a:r>
            <a:r>
              <a:rPr dirty="0" sz="1200" spc="1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can</a:t>
            </a:r>
            <a:r>
              <a:rPr dirty="0" sz="1200" spc="1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provide</a:t>
            </a:r>
            <a:r>
              <a:rPr dirty="0" sz="1200" spc="1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snippets</a:t>
            </a:r>
            <a:r>
              <a:rPr dirty="0" sz="1200" spc="1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to</a:t>
            </a:r>
            <a:r>
              <a:rPr dirty="0" sz="1200" spc="1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handle</a:t>
            </a:r>
            <a:r>
              <a:rPr dirty="0" sz="1200" spc="12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these </a:t>
            </a:r>
            <a:r>
              <a:rPr dirty="0" sz="1200">
                <a:latin typeface="Arial"/>
                <a:cs typeface="Arial"/>
              </a:rPr>
              <a:t>efectively,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ensuring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that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30">
                <a:latin typeface="Arial"/>
                <a:cs typeface="Arial"/>
              </a:rPr>
              <a:t>UI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updates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are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captured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-10">
                <a:latin typeface="Arial"/>
                <a:cs typeface="Arial"/>
              </a:rPr>
              <a:t> tests.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200">
              <a:latin typeface="Arial"/>
              <a:cs typeface="Arial"/>
            </a:endParaRPr>
          </a:p>
          <a:p>
            <a:pPr marL="113030">
              <a:lnSpc>
                <a:spcPct val="100000"/>
              </a:lnSpc>
            </a:pPr>
            <a:r>
              <a:rPr dirty="0" sz="1200" spc="-150">
                <a:latin typeface="Arial Black"/>
                <a:cs typeface="Arial Black"/>
              </a:rPr>
              <a:t>Example</a:t>
            </a:r>
            <a:r>
              <a:rPr dirty="0" sz="1200" spc="-70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Code</a:t>
            </a:r>
            <a:r>
              <a:rPr dirty="0" sz="1200" spc="-65">
                <a:latin typeface="Arial Black"/>
                <a:cs typeface="Arial Black"/>
              </a:rPr>
              <a:t> </a:t>
            </a:r>
            <a:r>
              <a:rPr dirty="0" sz="1200" spc="-150">
                <a:latin typeface="Arial Black"/>
                <a:cs typeface="Arial Black"/>
              </a:rPr>
              <a:t>with</a:t>
            </a:r>
            <a:r>
              <a:rPr dirty="0" sz="1200" spc="-65">
                <a:latin typeface="Arial Black"/>
                <a:cs typeface="Arial Black"/>
              </a:rPr>
              <a:t> </a:t>
            </a:r>
            <a:r>
              <a:rPr dirty="0" sz="1200" spc="-10">
                <a:latin typeface="Arial Black"/>
                <a:cs typeface="Arial Black"/>
              </a:rPr>
              <a:t>Copilot:</a:t>
            </a:r>
            <a:endParaRPr sz="1200">
              <a:latin typeface="Arial Black"/>
              <a:cs typeface="Arial Black"/>
            </a:endParaRPr>
          </a:p>
          <a:p>
            <a:pPr marL="107314" marR="3142615" indent="-12065">
              <a:lnSpc>
                <a:spcPct val="149700"/>
              </a:lnSpc>
              <a:spcBef>
                <a:spcPts val="245"/>
              </a:spcBef>
            </a:pPr>
            <a:r>
              <a:rPr dirty="0" sz="900" spc="10" b="1" i="1">
                <a:solidFill>
                  <a:srgbClr val="AEAEAE"/>
                </a:solidFill>
                <a:latin typeface="Palatino Linotype"/>
                <a:cs typeface="Palatino Linotype"/>
              </a:rPr>
              <a:t>/</a:t>
            </a:r>
            <a:r>
              <a:rPr dirty="0" sz="900" spc="65" b="1" i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900" spc="10" b="1">
                <a:solidFill>
                  <a:srgbClr val="AEAEAE"/>
                </a:solidFill>
                <a:latin typeface="Palatino Linotype"/>
                <a:cs typeface="Palatino Linotype"/>
              </a:rPr>
              <a:t>Example</a:t>
            </a:r>
            <a:r>
              <a:rPr dirty="0" sz="900" spc="70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900" spc="10" b="1">
                <a:solidFill>
                  <a:srgbClr val="AEAEAE"/>
                </a:solidFill>
                <a:latin typeface="Palatino Linotype"/>
                <a:cs typeface="Palatino Linotype"/>
              </a:rPr>
              <a:t>of</a:t>
            </a:r>
            <a:r>
              <a:rPr dirty="0" sz="900" spc="65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900" spc="10" b="1">
                <a:solidFill>
                  <a:srgbClr val="AEAEAE"/>
                </a:solidFill>
                <a:latin typeface="Palatino Linotype"/>
                <a:cs typeface="Palatino Linotype"/>
              </a:rPr>
              <a:t>handling</a:t>
            </a:r>
            <a:r>
              <a:rPr dirty="0" sz="900" spc="70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900" spc="10" b="1">
                <a:solidFill>
                  <a:srgbClr val="AEAEAE"/>
                </a:solidFill>
                <a:latin typeface="Palatino Linotype"/>
                <a:cs typeface="Palatino Linotype"/>
              </a:rPr>
              <a:t>an</a:t>
            </a:r>
            <a:r>
              <a:rPr dirty="0" sz="900" spc="70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900" b="1">
                <a:solidFill>
                  <a:srgbClr val="AEAEAE"/>
                </a:solidFill>
                <a:latin typeface="Palatino Linotype"/>
                <a:cs typeface="Palatino Linotype"/>
              </a:rPr>
              <a:t>API</a:t>
            </a:r>
            <a:r>
              <a:rPr dirty="0" sz="900" spc="65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900" spc="10" b="1">
                <a:solidFill>
                  <a:srgbClr val="AEAEAE"/>
                </a:solidFill>
                <a:latin typeface="Palatino Linotype"/>
                <a:cs typeface="Palatino Linotype"/>
              </a:rPr>
              <a:t>call</a:t>
            </a:r>
            <a:r>
              <a:rPr dirty="0" sz="900" spc="70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900" spc="10" b="1">
                <a:solidFill>
                  <a:srgbClr val="AEAEAE"/>
                </a:solidFill>
                <a:latin typeface="Palatino Linotype"/>
                <a:cs typeface="Palatino Linotype"/>
              </a:rPr>
              <a:t>response</a:t>
            </a:r>
            <a:r>
              <a:rPr dirty="0" sz="900" spc="70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900" spc="10" b="1">
                <a:solidFill>
                  <a:srgbClr val="AEAEAE"/>
                </a:solidFill>
                <a:latin typeface="Palatino Linotype"/>
                <a:cs typeface="Palatino Linotype"/>
              </a:rPr>
              <a:t>before</a:t>
            </a:r>
            <a:r>
              <a:rPr dirty="0" sz="900" spc="65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900" spc="-10" b="1">
                <a:solidFill>
                  <a:srgbClr val="AEAEAE"/>
                </a:solidFill>
                <a:latin typeface="Palatino Linotype"/>
                <a:cs typeface="Palatino Linotype"/>
              </a:rPr>
              <a:t>proceeding </a:t>
            </a:r>
            <a:r>
              <a:rPr dirty="0" sz="900" b="1">
                <a:solidFill>
                  <a:srgbClr val="119BD1"/>
                </a:solidFill>
                <a:latin typeface="Palatino Linotype"/>
                <a:cs typeface="Palatino Linotype"/>
              </a:rPr>
              <a:t>await</a:t>
            </a:r>
            <a:r>
              <a:rPr dirty="0" sz="900" spc="310" b="1">
                <a:solidFill>
                  <a:srgbClr val="119BD1"/>
                </a:solidFill>
                <a:latin typeface="Palatino Linotype"/>
                <a:cs typeface="Palatino Linotype"/>
              </a:rPr>
              <a:t>  </a:t>
            </a:r>
            <a:r>
              <a:rPr dirty="0" sz="900" b="1">
                <a:solidFill>
                  <a:srgbClr val="555555"/>
                </a:solidFill>
                <a:latin typeface="Palatino Linotype"/>
                <a:cs typeface="Palatino Linotype"/>
              </a:rPr>
              <a:t>page.</a:t>
            </a:r>
            <a:r>
              <a:rPr dirty="0" sz="900" b="1">
                <a:solidFill>
                  <a:srgbClr val="EC1C23"/>
                </a:solidFill>
                <a:latin typeface="Palatino Linotype"/>
                <a:cs typeface="Palatino Linotype"/>
              </a:rPr>
              <a:t>click</a:t>
            </a:r>
            <a:r>
              <a:rPr dirty="0" sz="900" b="1">
                <a:solidFill>
                  <a:srgbClr val="555555"/>
                </a:solidFill>
                <a:latin typeface="Arial"/>
                <a:cs typeface="Arial"/>
              </a:rPr>
              <a:t>(</a:t>
            </a:r>
            <a:r>
              <a:rPr dirty="0" sz="900" b="1">
                <a:solidFill>
                  <a:srgbClr val="009344"/>
                </a:solidFill>
                <a:latin typeface="Palatino Linotype"/>
                <a:cs typeface="Palatino Linotype"/>
              </a:rPr>
              <a:t>’#fetch-data-</a:t>
            </a:r>
            <a:r>
              <a:rPr dirty="0" sz="900" spc="-10" b="1">
                <a:solidFill>
                  <a:srgbClr val="009344"/>
                </a:solidFill>
                <a:latin typeface="Palatino Linotype"/>
                <a:cs typeface="Palatino Linotype"/>
              </a:rPr>
              <a:t>button’</a:t>
            </a:r>
            <a:r>
              <a:rPr dirty="0" sz="900" spc="-10" b="1">
                <a:solidFill>
                  <a:srgbClr val="555555"/>
                </a:solidFill>
                <a:latin typeface="Arial"/>
                <a:cs typeface="Arial"/>
              </a:rPr>
              <a:t>);</a:t>
            </a:r>
            <a:endParaRPr sz="900">
              <a:latin typeface="Arial"/>
              <a:cs typeface="Arial"/>
            </a:endParaRPr>
          </a:p>
          <a:p>
            <a:pPr marL="107314">
              <a:lnSpc>
                <a:spcPct val="100000"/>
              </a:lnSpc>
              <a:spcBef>
                <a:spcPts val="320"/>
              </a:spcBef>
            </a:pPr>
            <a:r>
              <a:rPr dirty="0" sz="900" spc="30" b="1">
                <a:solidFill>
                  <a:srgbClr val="119BD1"/>
                </a:solidFill>
                <a:latin typeface="Palatino Linotype"/>
                <a:cs typeface="Palatino Linotype"/>
              </a:rPr>
              <a:t>await</a:t>
            </a:r>
            <a:r>
              <a:rPr dirty="0" sz="900" spc="45" b="1">
                <a:solidFill>
                  <a:srgbClr val="119BD1"/>
                </a:solidFill>
                <a:latin typeface="Palatino Linotype"/>
                <a:cs typeface="Palatino Linotype"/>
              </a:rPr>
              <a:t> </a:t>
            </a:r>
            <a:r>
              <a:rPr dirty="0" sz="900" spc="30" b="1">
                <a:solidFill>
                  <a:srgbClr val="555555"/>
                </a:solidFill>
                <a:latin typeface="Palatino Linotype"/>
                <a:cs typeface="Palatino Linotype"/>
              </a:rPr>
              <a:t>page.</a:t>
            </a:r>
            <a:r>
              <a:rPr dirty="0" sz="900" spc="30" b="1">
                <a:solidFill>
                  <a:srgbClr val="EC1C23"/>
                </a:solidFill>
                <a:latin typeface="Palatino Linotype"/>
                <a:cs typeface="Palatino Linotype"/>
              </a:rPr>
              <a:t>waitForResponse</a:t>
            </a:r>
            <a:r>
              <a:rPr dirty="0" sz="900" spc="30" b="1">
                <a:solidFill>
                  <a:srgbClr val="555555"/>
                </a:solidFill>
                <a:latin typeface="Palatino Linotype"/>
                <a:cs typeface="Palatino Linotype"/>
              </a:rPr>
              <a:t>(response</a:t>
            </a:r>
            <a:r>
              <a:rPr dirty="0" sz="900" spc="50" b="1">
                <a:solidFill>
                  <a:srgbClr val="555555"/>
                </a:solidFill>
                <a:latin typeface="Palatino Linotype"/>
                <a:cs typeface="Palatino Linotype"/>
              </a:rPr>
              <a:t> </a:t>
            </a:r>
            <a:r>
              <a:rPr dirty="0" sz="900" spc="30" b="1">
                <a:solidFill>
                  <a:srgbClr val="555555"/>
                </a:solidFill>
                <a:latin typeface="Palatino Linotype"/>
                <a:cs typeface="Palatino Linotype"/>
              </a:rPr>
              <a:t>=&gt;</a:t>
            </a:r>
            <a:r>
              <a:rPr dirty="0" sz="900" spc="50" b="1">
                <a:solidFill>
                  <a:srgbClr val="555555"/>
                </a:solidFill>
                <a:latin typeface="Palatino Linotype"/>
                <a:cs typeface="Palatino Linotype"/>
              </a:rPr>
              <a:t> </a:t>
            </a:r>
            <a:r>
              <a:rPr dirty="0" sz="900" spc="20" b="1">
                <a:solidFill>
                  <a:srgbClr val="555555"/>
                </a:solidFill>
                <a:latin typeface="Palatino Linotype"/>
                <a:cs typeface="Palatino Linotype"/>
              </a:rPr>
              <a:t>response.</a:t>
            </a:r>
            <a:r>
              <a:rPr dirty="0" sz="900" spc="20" b="1">
                <a:solidFill>
                  <a:srgbClr val="EC1C23"/>
                </a:solidFill>
                <a:latin typeface="Palatino Linotype"/>
                <a:cs typeface="Palatino Linotype"/>
              </a:rPr>
              <a:t>url</a:t>
            </a:r>
            <a:r>
              <a:rPr dirty="0" sz="900" spc="20" b="1">
                <a:solidFill>
                  <a:srgbClr val="555555"/>
                </a:solidFill>
                <a:latin typeface="Palatino Linotype"/>
                <a:cs typeface="Palatino Linotype"/>
              </a:rPr>
              <a:t>()</a:t>
            </a:r>
            <a:r>
              <a:rPr dirty="0" sz="900" spc="45" b="1">
                <a:solidFill>
                  <a:srgbClr val="555555"/>
                </a:solidFill>
                <a:latin typeface="Palatino Linotype"/>
                <a:cs typeface="Palatino Linotype"/>
              </a:rPr>
              <a:t> </a:t>
            </a:r>
            <a:r>
              <a:rPr dirty="0" sz="900" spc="30" b="1">
                <a:solidFill>
                  <a:srgbClr val="555555"/>
                </a:solidFill>
                <a:latin typeface="Palatino Linotype"/>
                <a:cs typeface="Palatino Linotype"/>
              </a:rPr>
              <a:t>===</a:t>
            </a:r>
            <a:r>
              <a:rPr dirty="0" sz="900" spc="50" b="1">
                <a:solidFill>
                  <a:srgbClr val="555555"/>
                </a:solidFill>
                <a:latin typeface="Palatino Linotype"/>
                <a:cs typeface="Palatino Linotype"/>
              </a:rPr>
              <a:t> </a:t>
            </a:r>
            <a:r>
              <a:rPr dirty="0" sz="900" spc="-10" b="1">
                <a:solidFill>
                  <a:srgbClr val="009344"/>
                </a:solidFill>
                <a:latin typeface="Palatino Linotype"/>
                <a:cs typeface="Palatino Linotype"/>
              </a:rPr>
              <a:t>’https://api.example.com/data’</a:t>
            </a:r>
            <a:r>
              <a:rPr dirty="0" sz="900" spc="-10" b="1">
                <a:solidFill>
                  <a:srgbClr val="555555"/>
                </a:solidFill>
                <a:latin typeface="Arial"/>
                <a:cs typeface="Arial"/>
              </a:rPr>
              <a:t>);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85"/>
              </a:spcBef>
            </a:pPr>
            <a:endParaRPr sz="900">
              <a:latin typeface="Arial"/>
              <a:cs typeface="Arial"/>
            </a:endParaRPr>
          </a:p>
          <a:p>
            <a:pPr marL="131445">
              <a:lnSpc>
                <a:spcPct val="100000"/>
              </a:lnSpc>
            </a:pPr>
            <a:r>
              <a:rPr dirty="0" sz="900" spc="10" b="1" i="1">
                <a:solidFill>
                  <a:srgbClr val="AEAEAE"/>
                </a:solidFill>
                <a:latin typeface="Palatino Linotype"/>
                <a:cs typeface="Palatino Linotype"/>
              </a:rPr>
              <a:t>/</a:t>
            </a:r>
            <a:r>
              <a:rPr dirty="0" sz="900" spc="85" b="1" i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900" spc="10" b="1">
                <a:solidFill>
                  <a:srgbClr val="AEAEAE"/>
                </a:solidFill>
                <a:latin typeface="Palatino Linotype"/>
                <a:cs typeface="Palatino Linotype"/>
              </a:rPr>
              <a:t>Validate</a:t>
            </a:r>
            <a:r>
              <a:rPr dirty="0" sz="900" spc="90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900" spc="10" b="1">
                <a:solidFill>
                  <a:srgbClr val="AEAEAE"/>
                </a:solidFill>
                <a:latin typeface="Palatino Linotype"/>
                <a:cs typeface="Palatino Linotype"/>
              </a:rPr>
              <a:t>the</a:t>
            </a:r>
            <a:r>
              <a:rPr dirty="0" sz="900" spc="90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900" spc="10" b="1">
                <a:solidFill>
                  <a:srgbClr val="AEAEAE"/>
                </a:solidFill>
                <a:latin typeface="Palatino Linotype"/>
                <a:cs typeface="Palatino Linotype"/>
              </a:rPr>
              <a:t>response</a:t>
            </a:r>
            <a:r>
              <a:rPr dirty="0" sz="900" spc="85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900" spc="10" b="1">
                <a:solidFill>
                  <a:srgbClr val="AEAEAE"/>
                </a:solidFill>
                <a:latin typeface="Palatino Linotype"/>
                <a:cs typeface="Palatino Linotype"/>
              </a:rPr>
              <a:t>has</a:t>
            </a:r>
            <a:r>
              <a:rPr dirty="0" sz="900" spc="90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900" spc="10" b="1">
                <a:solidFill>
                  <a:srgbClr val="AEAEAE"/>
                </a:solidFill>
                <a:latin typeface="Palatino Linotype"/>
                <a:cs typeface="Palatino Linotype"/>
              </a:rPr>
              <a:t>affected</a:t>
            </a:r>
            <a:r>
              <a:rPr dirty="0" sz="900" spc="90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900" spc="10" b="1">
                <a:solidFill>
                  <a:srgbClr val="AEAEAE"/>
                </a:solidFill>
                <a:latin typeface="Palatino Linotype"/>
                <a:cs typeface="Palatino Linotype"/>
              </a:rPr>
              <a:t>the</a:t>
            </a:r>
            <a:r>
              <a:rPr dirty="0" sz="900" spc="85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900" spc="10" b="1">
                <a:solidFill>
                  <a:srgbClr val="AEAEAE"/>
                </a:solidFill>
                <a:latin typeface="Palatino Linotype"/>
                <a:cs typeface="Palatino Linotype"/>
              </a:rPr>
              <a:t>page</a:t>
            </a:r>
            <a:r>
              <a:rPr dirty="0" sz="900" spc="90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900" spc="55" b="1">
                <a:solidFill>
                  <a:srgbClr val="AEAEAE"/>
                </a:solidFill>
                <a:latin typeface="Palatino Linotype"/>
                <a:cs typeface="Palatino Linotype"/>
              </a:rPr>
              <a:t>as</a:t>
            </a:r>
            <a:r>
              <a:rPr dirty="0" sz="900" spc="90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900" spc="-10" b="1">
                <a:solidFill>
                  <a:srgbClr val="AEAEAE"/>
                </a:solidFill>
                <a:latin typeface="Palatino Linotype"/>
                <a:cs typeface="Palatino Linotype"/>
              </a:rPr>
              <a:t>expected</a:t>
            </a:r>
            <a:endParaRPr sz="900">
              <a:latin typeface="Palatino Linotype"/>
              <a:cs typeface="Palatino Linotype"/>
            </a:endParaRPr>
          </a:p>
          <a:p>
            <a:pPr marL="107314">
              <a:lnSpc>
                <a:spcPct val="100000"/>
              </a:lnSpc>
              <a:spcBef>
                <a:spcPts val="320"/>
              </a:spcBef>
            </a:pPr>
            <a:r>
              <a:rPr dirty="0" sz="900" spc="10" b="1">
                <a:solidFill>
                  <a:srgbClr val="119BD1"/>
                </a:solidFill>
                <a:latin typeface="Palatino Linotype"/>
                <a:cs typeface="Palatino Linotype"/>
              </a:rPr>
              <a:t>await</a:t>
            </a:r>
            <a:r>
              <a:rPr dirty="0" sz="900" spc="290" b="1">
                <a:solidFill>
                  <a:srgbClr val="119BD1"/>
                </a:solidFill>
                <a:latin typeface="Palatino Linotype"/>
                <a:cs typeface="Palatino Linotype"/>
              </a:rPr>
              <a:t> </a:t>
            </a:r>
            <a:r>
              <a:rPr dirty="0" sz="900" spc="10" b="1">
                <a:solidFill>
                  <a:srgbClr val="EC1C23"/>
                </a:solidFill>
                <a:latin typeface="Palatino Linotype"/>
                <a:cs typeface="Palatino Linotype"/>
              </a:rPr>
              <a:t>expect</a:t>
            </a:r>
            <a:r>
              <a:rPr dirty="0" sz="900" spc="10" b="1">
                <a:solidFill>
                  <a:srgbClr val="555555"/>
                </a:solidFill>
                <a:latin typeface="Palatino Linotype"/>
                <a:cs typeface="Palatino Linotype"/>
              </a:rPr>
              <a:t>(page.</a:t>
            </a:r>
            <a:r>
              <a:rPr dirty="0" sz="900" spc="10" b="1">
                <a:solidFill>
                  <a:srgbClr val="EC1C23"/>
                </a:solidFill>
                <a:latin typeface="Palatino Linotype"/>
                <a:cs typeface="Palatino Linotype"/>
              </a:rPr>
              <a:t>locator</a:t>
            </a:r>
            <a:r>
              <a:rPr dirty="0" sz="900" spc="10" b="1">
                <a:solidFill>
                  <a:srgbClr val="555555"/>
                </a:solidFill>
                <a:latin typeface="Arial"/>
                <a:cs typeface="Arial"/>
              </a:rPr>
              <a:t>(</a:t>
            </a:r>
            <a:r>
              <a:rPr dirty="0" sz="900" spc="10" b="1">
                <a:solidFill>
                  <a:srgbClr val="009344"/>
                </a:solidFill>
                <a:latin typeface="Palatino Linotype"/>
                <a:cs typeface="Palatino Linotype"/>
              </a:rPr>
              <a:t>’#response-output’</a:t>
            </a:r>
            <a:r>
              <a:rPr dirty="0" sz="900" spc="10" b="1">
                <a:solidFill>
                  <a:srgbClr val="555555"/>
                </a:solidFill>
                <a:latin typeface="Palatino Linotype"/>
                <a:cs typeface="Palatino Linotype"/>
              </a:rPr>
              <a:t>)).</a:t>
            </a:r>
            <a:r>
              <a:rPr dirty="0" sz="900" spc="10" b="1">
                <a:solidFill>
                  <a:srgbClr val="EC1C23"/>
                </a:solidFill>
                <a:latin typeface="Palatino Linotype"/>
                <a:cs typeface="Palatino Linotype"/>
              </a:rPr>
              <a:t>toHaveText</a:t>
            </a:r>
            <a:r>
              <a:rPr dirty="0" sz="900" spc="10" b="1">
                <a:solidFill>
                  <a:srgbClr val="555555"/>
                </a:solidFill>
                <a:latin typeface="Arial"/>
                <a:cs typeface="Arial"/>
              </a:rPr>
              <a:t>(</a:t>
            </a:r>
            <a:r>
              <a:rPr dirty="0" sz="900" spc="10" b="1">
                <a:solidFill>
                  <a:srgbClr val="009344"/>
                </a:solidFill>
                <a:latin typeface="Palatino Linotype"/>
                <a:cs typeface="Palatino Linotype"/>
              </a:rPr>
              <a:t>’Data</a:t>
            </a:r>
            <a:r>
              <a:rPr dirty="0" sz="900" spc="290" b="1">
                <a:solidFill>
                  <a:srgbClr val="009344"/>
                </a:solidFill>
                <a:latin typeface="Palatino Linotype"/>
                <a:cs typeface="Palatino Linotype"/>
              </a:rPr>
              <a:t> </a:t>
            </a:r>
            <a:r>
              <a:rPr dirty="0" sz="900" spc="10" b="1">
                <a:solidFill>
                  <a:srgbClr val="009344"/>
                </a:solidFill>
                <a:latin typeface="Palatino Linotype"/>
                <a:cs typeface="Palatino Linotype"/>
              </a:rPr>
              <a:t>loaded</a:t>
            </a:r>
            <a:r>
              <a:rPr dirty="0" sz="900" spc="295" b="1">
                <a:solidFill>
                  <a:srgbClr val="009344"/>
                </a:solidFill>
                <a:latin typeface="Palatino Linotype"/>
                <a:cs typeface="Palatino Linotype"/>
              </a:rPr>
              <a:t> </a:t>
            </a:r>
            <a:r>
              <a:rPr dirty="0" sz="900" spc="-10" b="1">
                <a:solidFill>
                  <a:srgbClr val="009344"/>
                </a:solidFill>
                <a:latin typeface="Palatino Linotype"/>
                <a:cs typeface="Palatino Linotype"/>
              </a:rPr>
              <a:t>successfully’</a:t>
            </a:r>
            <a:r>
              <a:rPr dirty="0" sz="900" spc="-10" b="1">
                <a:solidFill>
                  <a:srgbClr val="555555"/>
                </a:solidFill>
                <a:latin typeface="Arial"/>
                <a:cs typeface="Arial"/>
              </a:rPr>
              <a:t>);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514342" y="4451280"/>
            <a:ext cx="6668134" cy="2108200"/>
            <a:chOff x="514342" y="4451280"/>
            <a:chExt cx="6668134" cy="2108200"/>
          </a:xfrm>
        </p:grpSpPr>
        <p:sp>
          <p:nvSpPr>
            <p:cNvPr id="8" name="object 8" descr=""/>
            <p:cNvSpPr/>
            <p:nvPr/>
          </p:nvSpPr>
          <p:spPr>
            <a:xfrm>
              <a:off x="520692" y="4457630"/>
              <a:ext cx="6655434" cy="2095500"/>
            </a:xfrm>
            <a:custGeom>
              <a:avLst/>
              <a:gdLst/>
              <a:ahLst/>
              <a:cxnLst/>
              <a:rect l="l" t="t" r="r" b="b"/>
              <a:pathLst>
                <a:path w="6655434" h="2095500">
                  <a:moveTo>
                    <a:pt x="6518046" y="2095080"/>
                  </a:moveTo>
                  <a:lnTo>
                    <a:pt x="137210" y="2095080"/>
                  </a:lnTo>
                  <a:lnTo>
                    <a:pt x="93841" y="2088086"/>
                  </a:lnTo>
                  <a:lnTo>
                    <a:pt x="56175" y="2068608"/>
                  </a:lnTo>
                  <a:lnTo>
                    <a:pt x="26473" y="2038908"/>
                  </a:lnTo>
                  <a:lnTo>
                    <a:pt x="6994" y="2001246"/>
                  </a:lnTo>
                  <a:lnTo>
                    <a:pt x="0" y="1957882"/>
                  </a:lnTo>
                  <a:lnTo>
                    <a:pt x="0" y="137198"/>
                  </a:lnTo>
                  <a:lnTo>
                    <a:pt x="6994" y="93834"/>
                  </a:lnTo>
                  <a:lnTo>
                    <a:pt x="26473" y="56172"/>
                  </a:lnTo>
                  <a:lnTo>
                    <a:pt x="56175" y="26472"/>
                  </a:lnTo>
                  <a:lnTo>
                    <a:pt x="93841" y="6994"/>
                  </a:lnTo>
                  <a:lnTo>
                    <a:pt x="137210" y="0"/>
                  </a:lnTo>
                  <a:lnTo>
                    <a:pt x="6518046" y="0"/>
                  </a:lnTo>
                  <a:lnTo>
                    <a:pt x="6561409" y="6994"/>
                  </a:lnTo>
                  <a:lnTo>
                    <a:pt x="6599071" y="26472"/>
                  </a:lnTo>
                  <a:lnTo>
                    <a:pt x="6628772" y="56172"/>
                  </a:lnTo>
                  <a:lnTo>
                    <a:pt x="6648249" y="93834"/>
                  </a:lnTo>
                  <a:lnTo>
                    <a:pt x="6655244" y="137198"/>
                  </a:lnTo>
                  <a:lnTo>
                    <a:pt x="6655244" y="1957882"/>
                  </a:lnTo>
                  <a:lnTo>
                    <a:pt x="6648249" y="2001246"/>
                  </a:lnTo>
                  <a:lnTo>
                    <a:pt x="6628772" y="2038908"/>
                  </a:lnTo>
                  <a:lnTo>
                    <a:pt x="6599071" y="2068608"/>
                  </a:lnTo>
                  <a:lnTo>
                    <a:pt x="6561409" y="2088086"/>
                  </a:lnTo>
                  <a:lnTo>
                    <a:pt x="6518046" y="2095080"/>
                  </a:lnTo>
                  <a:close/>
                </a:path>
              </a:pathLst>
            </a:custGeom>
            <a:ln w="12699">
              <a:solidFill>
                <a:srgbClr val="D2D2D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20696" y="4457626"/>
              <a:ext cx="6655434" cy="282575"/>
            </a:xfrm>
            <a:custGeom>
              <a:avLst/>
              <a:gdLst/>
              <a:ahLst/>
              <a:cxnLst/>
              <a:rect l="l" t="t" r="r" b="b"/>
              <a:pathLst>
                <a:path w="6655434" h="282575">
                  <a:moveTo>
                    <a:pt x="6463347" y="0"/>
                  </a:moveTo>
                  <a:lnTo>
                    <a:pt x="191897" y="0"/>
                  </a:lnTo>
                  <a:lnTo>
                    <a:pt x="140883" y="4901"/>
                  </a:lnTo>
                  <a:lnTo>
                    <a:pt x="95043" y="18732"/>
                  </a:lnTo>
                  <a:lnTo>
                    <a:pt x="56205" y="40185"/>
                  </a:lnTo>
                  <a:lnTo>
                    <a:pt x="26199" y="67953"/>
                  </a:lnTo>
                  <a:lnTo>
                    <a:pt x="0" y="137198"/>
                  </a:lnTo>
                  <a:lnTo>
                    <a:pt x="0" y="281965"/>
                  </a:lnTo>
                  <a:lnTo>
                    <a:pt x="6655244" y="281965"/>
                  </a:lnTo>
                  <a:lnTo>
                    <a:pt x="6655244" y="137198"/>
                  </a:lnTo>
                  <a:lnTo>
                    <a:pt x="6629044" y="67953"/>
                  </a:lnTo>
                  <a:lnTo>
                    <a:pt x="6599039" y="40185"/>
                  </a:lnTo>
                  <a:lnTo>
                    <a:pt x="6560201" y="18732"/>
                  </a:lnTo>
                  <a:lnTo>
                    <a:pt x="6514361" y="4901"/>
                  </a:lnTo>
                  <a:lnTo>
                    <a:pt x="6463347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5433" y="4564720"/>
              <a:ext cx="91935" cy="91922"/>
            </a:xfrm>
            <a:prstGeom prst="rect">
              <a:avLst/>
            </a:prstGeom>
          </p:spPr>
        </p:pic>
      </p:grpSp>
      <p:sp>
        <p:nvSpPr>
          <p:cNvPr id="11" name="object 11" descr=""/>
          <p:cNvSpPr txBox="1"/>
          <p:nvPr/>
        </p:nvSpPr>
        <p:spPr>
          <a:xfrm>
            <a:off x="536600" y="3946962"/>
            <a:ext cx="6651625" cy="2439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For</a:t>
            </a:r>
            <a:r>
              <a:rPr dirty="0" sz="1200" spc="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scenarios</a:t>
            </a:r>
            <a:r>
              <a:rPr dirty="0" sz="1200" spc="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involving</a:t>
            </a:r>
            <a:r>
              <a:rPr dirty="0" sz="1200" spc="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multiple</a:t>
            </a:r>
            <a:r>
              <a:rPr dirty="0" sz="1200" spc="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dependent</a:t>
            </a:r>
            <a:r>
              <a:rPr dirty="0" sz="1200" spc="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interactions,</a:t>
            </a:r>
            <a:r>
              <a:rPr dirty="0" sz="1200" spc="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Copilot</a:t>
            </a:r>
            <a:r>
              <a:rPr dirty="0" sz="1200" spc="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can</a:t>
            </a:r>
            <a:r>
              <a:rPr dirty="0" sz="1200" spc="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help</a:t>
            </a:r>
            <a:r>
              <a:rPr dirty="0" sz="1200" spc="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orchestrate</a:t>
            </a:r>
            <a:r>
              <a:rPr dirty="0" sz="1200" spc="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these</a:t>
            </a:r>
            <a:r>
              <a:rPr dirty="0" sz="1200" spc="5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steps, </a:t>
            </a:r>
            <a:r>
              <a:rPr dirty="0" sz="1200">
                <a:latin typeface="Arial"/>
                <a:cs typeface="Arial"/>
              </a:rPr>
              <a:t>ensuring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that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each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action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is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performed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correct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order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validated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properly.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Arial"/>
              <a:cs typeface="Arial"/>
            </a:endParaRPr>
          </a:p>
          <a:p>
            <a:pPr marL="113030">
              <a:lnSpc>
                <a:spcPct val="100000"/>
              </a:lnSpc>
            </a:pPr>
            <a:r>
              <a:rPr dirty="0" sz="1200" spc="-150">
                <a:latin typeface="Arial Black"/>
                <a:cs typeface="Arial Black"/>
              </a:rPr>
              <a:t>Example</a:t>
            </a:r>
            <a:r>
              <a:rPr dirty="0" sz="1200" spc="-70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Code</a:t>
            </a:r>
            <a:r>
              <a:rPr dirty="0" sz="1200" spc="-65">
                <a:latin typeface="Arial Black"/>
                <a:cs typeface="Arial Black"/>
              </a:rPr>
              <a:t> </a:t>
            </a:r>
            <a:r>
              <a:rPr dirty="0" sz="1200" spc="-150">
                <a:latin typeface="Arial Black"/>
                <a:cs typeface="Arial Black"/>
              </a:rPr>
              <a:t>with</a:t>
            </a:r>
            <a:r>
              <a:rPr dirty="0" sz="1200" spc="-65">
                <a:latin typeface="Arial Black"/>
                <a:cs typeface="Arial Black"/>
              </a:rPr>
              <a:t> </a:t>
            </a:r>
            <a:r>
              <a:rPr dirty="0" sz="1200" spc="-10">
                <a:latin typeface="Arial Black"/>
                <a:cs typeface="Arial Black"/>
              </a:rPr>
              <a:t>Copilot:</a:t>
            </a:r>
            <a:endParaRPr sz="1200">
              <a:latin typeface="Arial Black"/>
              <a:cs typeface="Arial Black"/>
            </a:endParaRPr>
          </a:p>
          <a:p>
            <a:pPr marL="107314" marR="3844290" indent="-12065">
              <a:lnSpc>
                <a:spcPct val="149700"/>
              </a:lnSpc>
              <a:spcBef>
                <a:spcPts val="245"/>
              </a:spcBef>
            </a:pPr>
            <a:r>
              <a:rPr dirty="0" sz="900" b="1" i="1">
                <a:solidFill>
                  <a:srgbClr val="AEAEAE"/>
                </a:solidFill>
                <a:latin typeface="Palatino Linotype"/>
                <a:cs typeface="Palatino Linotype"/>
              </a:rPr>
              <a:t>/</a:t>
            </a:r>
            <a:r>
              <a:rPr dirty="0" sz="900" spc="165" b="1" i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900" b="1">
                <a:solidFill>
                  <a:srgbClr val="AEAEAE"/>
                </a:solidFill>
                <a:latin typeface="Palatino Linotype"/>
                <a:cs typeface="Palatino Linotype"/>
              </a:rPr>
              <a:t>Navigate</a:t>
            </a:r>
            <a:r>
              <a:rPr dirty="0" sz="900" spc="170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900" b="1">
                <a:solidFill>
                  <a:srgbClr val="AEAEAE"/>
                </a:solidFill>
                <a:latin typeface="Palatino Linotype"/>
                <a:cs typeface="Palatino Linotype"/>
              </a:rPr>
              <a:t>through</a:t>
            </a:r>
            <a:r>
              <a:rPr dirty="0" sz="900" spc="165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900" b="1">
                <a:solidFill>
                  <a:srgbClr val="AEAEAE"/>
                </a:solidFill>
                <a:latin typeface="Palatino Linotype"/>
                <a:cs typeface="Palatino Linotype"/>
              </a:rPr>
              <a:t>a</a:t>
            </a:r>
            <a:r>
              <a:rPr dirty="0" sz="900" spc="170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900" b="1">
                <a:solidFill>
                  <a:srgbClr val="AEAEAE"/>
                </a:solidFill>
                <a:latin typeface="Palatino Linotype"/>
                <a:cs typeface="Palatino Linotype"/>
              </a:rPr>
              <a:t>complex</a:t>
            </a:r>
            <a:r>
              <a:rPr dirty="0" sz="900" spc="165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900" b="1">
                <a:solidFill>
                  <a:srgbClr val="AEAEAE"/>
                </a:solidFill>
                <a:latin typeface="Palatino Linotype"/>
                <a:cs typeface="Palatino Linotype"/>
              </a:rPr>
              <a:t>multi-step</a:t>
            </a:r>
            <a:r>
              <a:rPr dirty="0" sz="900" spc="170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900" spc="-10" b="1">
                <a:solidFill>
                  <a:srgbClr val="AEAEAE"/>
                </a:solidFill>
                <a:latin typeface="Palatino Linotype"/>
                <a:cs typeface="Palatino Linotype"/>
              </a:rPr>
              <a:t>process </a:t>
            </a:r>
            <a:r>
              <a:rPr dirty="0" sz="900" b="1">
                <a:solidFill>
                  <a:srgbClr val="119BD1"/>
                </a:solidFill>
                <a:latin typeface="Palatino Linotype"/>
                <a:cs typeface="Palatino Linotype"/>
              </a:rPr>
              <a:t>await</a:t>
            </a:r>
            <a:r>
              <a:rPr dirty="0" sz="900" spc="235" b="1">
                <a:solidFill>
                  <a:srgbClr val="119BD1"/>
                </a:solidFill>
                <a:latin typeface="Palatino Linotype"/>
                <a:cs typeface="Palatino Linotype"/>
              </a:rPr>
              <a:t> </a:t>
            </a:r>
            <a:r>
              <a:rPr dirty="0" sz="900" b="1">
                <a:solidFill>
                  <a:srgbClr val="555555"/>
                </a:solidFill>
                <a:latin typeface="Palatino Linotype"/>
                <a:cs typeface="Palatino Linotype"/>
              </a:rPr>
              <a:t>page.</a:t>
            </a:r>
            <a:r>
              <a:rPr dirty="0" sz="900" b="1">
                <a:solidFill>
                  <a:srgbClr val="EC1C23"/>
                </a:solidFill>
                <a:latin typeface="Palatino Linotype"/>
                <a:cs typeface="Palatino Linotype"/>
              </a:rPr>
              <a:t>ﬁll</a:t>
            </a:r>
            <a:r>
              <a:rPr dirty="0" sz="900" b="1">
                <a:solidFill>
                  <a:srgbClr val="555555"/>
                </a:solidFill>
                <a:latin typeface="Arial"/>
                <a:cs typeface="Arial"/>
              </a:rPr>
              <a:t>(</a:t>
            </a:r>
            <a:r>
              <a:rPr dirty="0" sz="900" b="1">
                <a:solidFill>
                  <a:srgbClr val="009344"/>
                </a:solidFill>
                <a:latin typeface="Palatino Linotype"/>
                <a:cs typeface="Palatino Linotype"/>
              </a:rPr>
              <a:t>’#start-date’</a:t>
            </a:r>
            <a:r>
              <a:rPr dirty="0" sz="900" spc="235" b="1">
                <a:solidFill>
                  <a:srgbClr val="009344"/>
                </a:solidFill>
                <a:latin typeface="Palatino Linotype"/>
                <a:cs typeface="Palatino Linotype"/>
              </a:rPr>
              <a:t> </a:t>
            </a:r>
            <a:r>
              <a:rPr dirty="0" sz="900" b="1">
                <a:solidFill>
                  <a:srgbClr val="555555"/>
                </a:solidFill>
                <a:latin typeface="Arial"/>
                <a:cs typeface="Arial"/>
              </a:rPr>
              <a:t>,</a:t>
            </a:r>
            <a:r>
              <a:rPr dirty="0" sz="900" spc="215" b="1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009344"/>
                </a:solidFill>
                <a:latin typeface="Palatino Linotype"/>
                <a:cs typeface="Palatino Linotype"/>
              </a:rPr>
              <a:t>‘2021-01-01’</a:t>
            </a:r>
            <a:r>
              <a:rPr dirty="0" sz="900" spc="235" b="1">
                <a:solidFill>
                  <a:srgbClr val="009344"/>
                </a:solidFill>
                <a:latin typeface="Palatino Linotype"/>
                <a:cs typeface="Palatino Linotype"/>
              </a:rPr>
              <a:t> </a:t>
            </a:r>
            <a:r>
              <a:rPr dirty="0" sz="900" spc="-25" b="1">
                <a:solidFill>
                  <a:srgbClr val="555555"/>
                </a:solidFill>
                <a:latin typeface="Arial"/>
                <a:cs typeface="Arial"/>
              </a:rPr>
              <a:t>);</a:t>
            </a:r>
            <a:endParaRPr sz="900">
              <a:latin typeface="Arial"/>
              <a:cs typeface="Arial"/>
            </a:endParaRPr>
          </a:p>
          <a:p>
            <a:pPr marL="107314" marR="4251325" indent="-635">
              <a:lnSpc>
                <a:spcPct val="129700"/>
              </a:lnSpc>
            </a:pPr>
            <a:r>
              <a:rPr dirty="0" sz="900" b="1">
                <a:solidFill>
                  <a:srgbClr val="119BD1"/>
                </a:solidFill>
                <a:latin typeface="Palatino Linotype"/>
                <a:cs typeface="Palatino Linotype"/>
              </a:rPr>
              <a:t>await</a:t>
            </a:r>
            <a:r>
              <a:rPr dirty="0" sz="900" spc="170" b="1">
                <a:solidFill>
                  <a:srgbClr val="119BD1"/>
                </a:solidFill>
                <a:latin typeface="Palatino Linotype"/>
                <a:cs typeface="Palatino Linotype"/>
              </a:rPr>
              <a:t> </a:t>
            </a:r>
            <a:r>
              <a:rPr dirty="0" sz="900" b="1">
                <a:solidFill>
                  <a:srgbClr val="555555"/>
                </a:solidFill>
                <a:latin typeface="Palatino Linotype"/>
                <a:cs typeface="Palatino Linotype"/>
              </a:rPr>
              <a:t>page.</a:t>
            </a:r>
            <a:r>
              <a:rPr dirty="0" sz="900" b="1">
                <a:solidFill>
                  <a:srgbClr val="EC1C23"/>
                </a:solidFill>
                <a:latin typeface="Palatino Linotype"/>
                <a:cs typeface="Palatino Linotype"/>
              </a:rPr>
              <a:t>ﬁll</a:t>
            </a:r>
            <a:r>
              <a:rPr dirty="0" sz="900" b="1">
                <a:solidFill>
                  <a:srgbClr val="555555"/>
                </a:solidFill>
                <a:latin typeface="Arial"/>
                <a:cs typeface="Arial"/>
              </a:rPr>
              <a:t>(</a:t>
            </a:r>
            <a:r>
              <a:rPr dirty="0" sz="900" b="1">
                <a:solidFill>
                  <a:srgbClr val="009344"/>
                </a:solidFill>
                <a:latin typeface="Palatino Linotype"/>
                <a:cs typeface="Palatino Linotype"/>
              </a:rPr>
              <a:t>’#end-date’</a:t>
            </a:r>
            <a:r>
              <a:rPr dirty="0" sz="900" spc="175" b="1">
                <a:solidFill>
                  <a:srgbClr val="009344"/>
                </a:solidFill>
                <a:latin typeface="Palatino Linotype"/>
                <a:cs typeface="Palatino Linotype"/>
              </a:rPr>
              <a:t> </a:t>
            </a:r>
            <a:r>
              <a:rPr dirty="0" sz="900" b="1">
                <a:solidFill>
                  <a:srgbClr val="555555"/>
                </a:solidFill>
                <a:latin typeface="Arial"/>
                <a:cs typeface="Arial"/>
              </a:rPr>
              <a:t>,</a:t>
            </a:r>
            <a:r>
              <a:rPr dirty="0" sz="900" spc="150" b="1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009344"/>
                </a:solidFill>
                <a:latin typeface="Palatino Linotype"/>
                <a:cs typeface="Palatino Linotype"/>
              </a:rPr>
              <a:t>‘2021-12-31’</a:t>
            </a:r>
            <a:r>
              <a:rPr dirty="0" sz="900" spc="175" b="1">
                <a:solidFill>
                  <a:srgbClr val="009344"/>
                </a:solidFill>
                <a:latin typeface="Palatino Linotype"/>
                <a:cs typeface="Palatino Linotype"/>
              </a:rPr>
              <a:t> </a:t>
            </a:r>
            <a:r>
              <a:rPr dirty="0" sz="900" spc="-25" b="1">
                <a:solidFill>
                  <a:srgbClr val="555555"/>
                </a:solidFill>
                <a:latin typeface="Arial"/>
                <a:cs typeface="Arial"/>
              </a:rPr>
              <a:t>); </a:t>
            </a:r>
            <a:r>
              <a:rPr dirty="0" sz="900" b="1">
                <a:solidFill>
                  <a:srgbClr val="119BD1"/>
                </a:solidFill>
                <a:latin typeface="Palatino Linotype"/>
                <a:cs typeface="Palatino Linotype"/>
              </a:rPr>
              <a:t>await</a:t>
            </a:r>
            <a:r>
              <a:rPr dirty="0" sz="900" spc="455" b="1">
                <a:solidFill>
                  <a:srgbClr val="119BD1"/>
                </a:solidFill>
                <a:latin typeface="Palatino Linotype"/>
                <a:cs typeface="Palatino Linotype"/>
              </a:rPr>
              <a:t> </a:t>
            </a:r>
            <a:r>
              <a:rPr dirty="0" sz="900" b="1">
                <a:solidFill>
                  <a:srgbClr val="555555"/>
                </a:solidFill>
                <a:latin typeface="Palatino Linotype"/>
                <a:cs typeface="Palatino Linotype"/>
              </a:rPr>
              <a:t>page.</a:t>
            </a:r>
            <a:r>
              <a:rPr dirty="0" sz="900" b="1">
                <a:solidFill>
                  <a:srgbClr val="EC1C23"/>
                </a:solidFill>
                <a:latin typeface="Palatino Linotype"/>
                <a:cs typeface="Palatino Linotype"/>
              </a:rPr>
              <a:t>click</a:t>
            </a:r>
            <a:r>
              <a:rPr dirty="0" sz="900" b="1">
                <a:solidFill>
                  <a:srgbClr val="555555"/>
                </a:solidFill>
                <a:latin typeface="Arial"/>
                <a:cs typeface="Arial"/>
              </a:rPr>
              <a:t>(</a:t>
            </a:r>
            <a:r>
              <a:rPr dirty="0" sz="900" b="1">
                <a:solidFill>
                  <a:srgbClr val="009344"/>
                </a:solidFill>
                <a:latin typeface="Palatino Linotype"/>
                <a:cs typeface="Palatino Linotype"/>
              </a:rPr>
              <a:t>’#load-data-for-period’</a:t>
            </a:r>
            <a:r>
              <a:rPr dirty="0" sz="900" spc="455" b="1">
                <a:solidFill>
                  <a:srgbClr val="009344"/>
                </a:solidFill>
                <a:latin typeface="Palatino Linotype"/>
                <a:cs typeface="Palatino Linotype"/>
              </a:rPr>
              <a:t> </a:t>
            </a:r>
            <a:r>
              <a:rPr dirty="0" sz="900" spc="-25" b="1">
                <a:solidFill>
                  <a:srgbClr val="555555"/>
                </a:solidFill>
                <a:latin typeface="Arial"/>
                <a:cs typeface="Arial"/>
              </a:rPr>
              <a:t>);</a:t>
            </a:r>
            <a:endParaRPr sz="900">
              <a:latin typeface="Arial"/>
              <a:cs typeface="Arial"/>
            </a:endParaRPr>
          </a:p>
          <a:p>
            <a:pPr marL="107314">
              <a:lnSpc>
                <a:spcPct val="100000"/>
              </a:lnSpc>
              <a:spcBef>
                <a:spcPts val="320"/>
              </a:spcBef>
            </a:pPr>
            <a:r>
              <a:rPr dirty="0" sz="900" b="1">
                <a:solidFill>
                  <a:srgbClr val="119BD1"/>
                </a:solidFill>
                <a:latin typeface="Palatino Linotype"/>
                <a:cs typeface="Palatino Linotype"/>
              </a:rPr>
              <a:t>await</a:t>
            </a:r>
            <a:r>
              <a:rPr dirty="0" sz="900" spc="220" b="1">
                <a:solidFill>
                  <a:srgbClr val="119BD1"/>
                </a:solidFill>
                <a:latin typeface="Palatino Linotype"/>
                <a:cs typeface="Palatino Linotype"/>
              </a:rPr>
              <a:t> </a:t>
            </a:r>
            <a:r>
              <a:rPr dirty="0" sz="900" b="1">
                <a:solidFill>
                  <a:srgbClr val="555555"/>
                </a:solidFill>
                <a:latin typeface="Palatino Linotype"/>
                <a:cs typeface="Palatino Linotype"/>
              </a:rPr>
              <a:t>page.</a:t>
            </a:r>
            <a:r>
              <a:rPr dirty="0" sz="900" b="1">
                <a:solidFill>
                  <a:srgbClr val="EC1C23"/>
                </a:solidFill>
                <a:latin typeface="Palatino Linotype"/>
                <a:cs typeface="Palatino Linotype"/>
              </a:rPr>
              <a:t>waitForSelector</a:t>
            </a:r>
            <a:r>
              <a:rPr dirty="0" sz="900" b="1">
                <a:solidFill>
                  <a:srgbClr val="555555"/>
                </a:solidFill>
                <a:latin typeface="Arial"/>
                <a:cs typeface="Arial"/>
              </a:rPr>
              <a:t>(</a:t>
            </a:r>
            <a:r>
              <a:rPr dirty="0" sz="900" b="1">
                <a:solidFill>
                  <a:srgbClr val="009344"/>
                </a:solidFill>
                <a:latin typeface="Palatino Linotype"/>
                <a:cs typeface="Palatino Linotype"/>
              </a:rPr>
              <a:t>‘#data-summary’</a:t>
            </a:r>
            <a:r>
              <a:rPr dirty="0" sz="900" spc="220" b="1">
                <a:solidFill>
                  <a:srgbClr val="009344"/>
                </a:solidFill>
                <a:latin typeface="Palatino Linotype"/>
                <a:cs typeface="Palatino Linotype"/>
              </a:rPr>
              <a:t> </a:t>
            </a:r>
            <a:r>
              <a:rPr dirty="0" sz="900" b="1">
                <a:solidFill>
                  <a:srgbClr val="555555"/>
                </a:solidFill>
                <a:latin typeface="Arial"/>
                <a:cs typeface="Arial"/>
              </a:rPr>
              <a:t>,</a:t>
            </a:r>
            <a:r>
              <a:rPr dirty="0" sz="900" spc="200" b="1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dirty="0" sz="900" spc="-70" b="1">
                <a:solidFill>
                  <a:srgbClr val="555555"/>
                </a:solidFill>
                <a:latin typeface="Arial"/>
                <a:cs typeface="Arial"/>
              </a:rPr>
              <a:t>{</a:t>
            </a:r>
            <a:r>
              <a:rPr dirty="0" sz="900" spc="195" b="1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EB008B"/>
                </a:solidFill>
                <a:latin typeface="Palatino Linotype"/>
                <a:cs typeface="Palatino Linotype"/>
              </a:rPr>
              <a:t>state</a:t>
            </a:r>
            <a:r>
              <a:rPr dirty="0" sz="900" b="1">
                <a:solidFill>
                  <a:srgbClr val="555555"/>
                </a:solidFill>
                <a:latin typeface="Arial"/>
                <a:cs typeface="Arial"/>
              </a:rPr>
              <a:t>:</a:t>
            </a:r>
            <a:r>
              <a:rPr dirty="0" sz="900" spc="195" b="1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009344"/>
                </a:solidFill>
                <a:latin typeface="Palatino Linotype"/>
                <a:cs typeface="Palatino Linotype"/>
              </a:rPr>
              <a:t>‘visible’</a:t>
            </a:r>
            <a:r>
              <a:rPr dirty="0" sz="900" spc="225" b="1">
                <a:solidFill>
                  <a:srgbClr val="009344"/>
                </a:solidFill>
                <a:latin typeface="Palatino Linotype"/>
                <a:cs typeface="Palatino Linotype"/>
              </a:rPr>
              <a:t> </a:t>
            </a:r>
            <a:r>
              <a:rPr dirty="0" sz="900" spc="-25" b="1">
                <a:solidFill>
                  <a:srgbClr val="555555"/>
                </a:solidFill>
                <a:latin typeface="Arial"/>
                <a:cs typeface="Arial"/>
              </a:rPr>
              <a:t>});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endParaRPr sz="900">
              <a:latin typeface="Arial"/>
              <a:cs typeface="Arial"/>
            </a:endParaRPr>
          </a:p>
          <a:p>
            <a:pPr marL="107314" marR="2618740" indent="24130">
              <a:lnSpc>
                <a:spcPct val="129700"/>
              </a:lnSpc>
            </a:pPr>
            <a:r>
              <a:rPr dirty="0" sz="900" b="1" i="1">
                <a:solidFill>
                  <a:srgbClr val="AEAEAE"/>
                </a:solidFill>
                <a:latin typeface="Palatino Linotype"/>
                <a:cs typeface="Palatino Linotype"/>
              </a:rPr>
              <a:t>/</a:t>
            </a:r>
            <a:r>
              <a:rPr dirty="0" sz="900" spc="150" b="1" i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900" b="1">
                <a:solidFill>
                  <a:srgbClr val="AEAEAE"/>
                </a:solidFill>
                <a:latin typeface="Palatino Linotype"/>
                <a:cs typeface="Palatino Linotype"/>
              </a:rPr>
              <a:t>Copilot</a:t>
            </a:r>
            <a:r>
              <a:rPr dirty="0" sz="900" spc="155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900" b="1">
                <a:solidFill>
                  <a:srgbClr val="AEAEAE"/>
                </a:solidFill>
                <a:latin typeface="Palatino Linotype"/>
                <a:cs typeface="Palatino Linotype"/>
              </a:rPr>
              <a:t>suggests</a:t>
            </a:r>
            <a:r>
              <a:rPr dirty="0" sz="900" spc="155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900" b="1">
                <a:solidFill>
                  <a:srgbClr val="AEAEAE"/>
                </a:solidFill>
                <a:latin typeface="Palatino Linotype"/>
                <a:cs typeface="Palatino Linotype"/>
              </a:rPr>
              <a:t>checking</a:t>
            </a:r>
            <a:r>
              <a:rPr dirty="0" sz="900" spc="150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900" b="1">
                <a:solidFill>
                  <a:srgbClr val="AEAEAE"/>
                </a:solidFill>
                <a:latin typeface="Palatino Linotype"/>
                <a:cs typeface="Palatino Linotype"/>
              </a:rPr>
              <a:t>that</a:t>
            </a:r>
            <a:r>
              <a:rPr dirty="0" sz="900" spc="155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900" b="1">
                <a:solidFill>
                  <a:srgbClr val="AEAEAE"/>
                </a:solidFill>
                <a:latin typeface="Palatino Linotype"/>
                <a:cs typeface="Palatino Linotype"/>
              </a:rPr>
              <a:t>all</a:t>
            </a:r>
            <a:r>
              <a:rPr dirty="0" sz="900" spc="155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900" b="1">
                <a:solidFill>
                  <a:srgbClr val="AEAEAE"/>
                </a:solidFill>
                <a:latin typeface="Palatino Linotype"/>
                <a:cs typeface="Palatino Linotype"/>
              </a:rPr>
              <a:t>parts</a:t>
            </a:r>
            <a:r>
              <a:rPr dirty="0" sz="900" spc="150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900" b="1">
                <a:solidFill>
                  <a:srgbClr val="AEAEAE"/>
                </a:solidFill>
                <a:latin typeface="Palatino Linotype"/>
                <a:cs typeface="Palatino Linotype"/>
              </a:rPr>
              <a:t>of</a:t>
            </a:r>
            <a:r>
              <a:rPr dirty="0" sz="900" spc="155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900" b="1">
                <a:solidFill>
                  <a:srgbClr val="AEAEAE"/>
                </a:solidFill>
                <a:latin typeface="Palatino Linotype"/>
                <a:cs typeface="Palatino Linotype"/>
              </a:rPr>
              <a:t>the</a:t>
            </a:r>
            <a:r>
              <a:rPr dirty="0" sz="900" spc="155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900" b="1">
                <a:solidFill>
                  <a:srgbClr val="AEAEAE"/>
                </a:solidFill>
                <a:latin typeface="Palatino Linotype"/>
                <a:cs typeface="Palatino Linotype"/>
              </a:rPr>
              <a:t>summary</a:t>
            </a:r>
            <a:r>
              <a:rPr dirty="0" sz="900" spc="150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900" b="1">
                <a:solidFill>
                  <a:srgbClr val="AEAEAE"/>
                </a:solidFill>
                <a:latin typeface="Palatino Linotype"/>
                <a:cs typeface="Palatino Linotype"/>
              </a:rPr>
              <a:t>are</a:t>
            </a:r>
            <a:r>
              <a:rPr dirty="0" sz="900" spc="155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900" spc="35" b="1">
                <a:solidFill>
                  <a:srgbClr val="AEAEAE"/>
                </a:solidFill>
                <a:latin typeface="Palatino Linotype"/>
                <a:cs typeface="Palatino Linotype"/>
              </a:rPr>
              <a:t>correct </a:t>
            </a:r>
            <a:r>
              <a:rPr dirty="0" sz="900" spc="10" b="1">
                <a:solidFill>
                  <a:srgbClr val="119BD1"/>
                </a:solidFill>
                <a:latin typeface="Palatino Linotype"/>
                <a:cs typeface="Palatino Linotype"/>
              </a:rPr>
              <a:t>await</a:t>
            </a:r>
            <a:r>
              <a:rPr dirty="0" sz="900" spc="484" b="1">
                <a:solidFill>
                  <a:srgbClr val="119BD1"/>
                </a:solidFill>
                <a:latin typeface="Palatino Linotype"/>
                <a:cs typeface="Palatino Linotype"/>
              </a:rPr>
              <a:t> </a:t>
            </a:r>
            <a:r>
              <a:rPr dirty="0" sz="900" spc="10" b="1">
                <a:solidFill>
                  <a:srgbClr val="EC1C23"/>
                </a:solidFill>
                <a:latin typeface="Palatino Linotype"/>
                <a:cs typeface="Palatino Linotype"/>
              </a:rPr>
              <a:t>expect</a:t>
            </a:r>
            <a:r>
              <a:rPr dirty="0" sz="900" spc="10" b="1">
                <a:solidFill>
                  <a:srgbClr val="555555"/>
                </a:solidFill>
                <a:latin typeface="Palatino Linotype"/>
                <a:cs typeface="Palatino Linotype"/>
              </a:rPr>
              <a:t>(page.</a:t>
            </a:r>
            <a:r>
              <a:rPr dirty="0" sz="900" spc="10" b="1">
                <a:solidFill>
                  <a:srgbClr val="EC1C23"/>
                </a:solidFill>
                <a:latin typeface="Palatino Linotype"/>
                <a:cs typeface="Palatino Linotype"/>
              </a:rPr>
              <a:t>locator</a:t>
            </a:r>
            <a:r>
              <a:rPr dirty="0" sz="900" spc="10" b="1">
                <a:solidFill>
                  <a:srgbClr val="555555"/>
                </a:solidFill>
                <a:latin typeface="Arial"/>
                <a:cs typeface="Arial"/>
              </a:rPr>
              <a:t>(</a:t>
            </a:r>
            <a:r>
              <a:rPr dirty="0" sz="900" spc="10" b="1">
                <a:solidFill>
                  <a:srgbClr val="009344"/>
                </a:solidFill>
                <a:latin typeface="Palatino Linotype"/>
                <a:cs typeface="Palatino Linotype"/>
              </a:rPr>
              <a:t>’#summary-total’</a:t>
            </a:r>
            <a:r>
              <a:rPr dirty="0" sz="900" spc="10" b="1">
                <a:solidFill>
                  <a:srgbClr val="555555"/>
                </a:solidFill>
                <a:latin typeface="Palatino Linotype"/>
                <a:cs typeface="Palatino Linotype"/>
              </a:rPr>
              <a:t>)).</a:t>
            </a:r>
            <a:r>
              <a:rPr dirty="0" sz="900" spc="10" b="1">
                <a:solidFill>
                  <a:srgbClr val="EC1C23"/>
                </a:solidFill>
                <a:latin typeface="Palatino Linotype"/>
                <a:cs typeface="Palatino Linotype"/>
              </a:rPr>
              <a:t>toHaveText</a:t>
            </a:r>
            <a:r>
              <a:rPr dirty="0" sz="900" spc="10" b="1">
                <a:solidFill>
                  <a:srgbClr val="555555"/>
                </a:solidFill>
                <a:latin typeface="Arial"/>
                <a:cs typeface="Arial"/>
              </a:rPr>
              <a:t>(</a:t>
            </a:r>
            <a:r>
              <a:rPr dirty="0" sz="900" spc="10" b="1">
                <a:solidFill>
                  <a:srgbClr val="009344"/>
                </a:solidFill>
                <a:latin typeface="Palatino Linotype"/>
                <a:cs typeface="Palatino Linotype"/>
              </a:rPr>
              <a:t>’Total:</a:t>
            </a:r>
            <a:r>
              <a:rPr dirty="0" sz="900" spc="484" b="1">
                <a:solidFill>
                  <a:srgbClr val="009344"/>
                </a:solidFill>
                <a:latin typeface="Palatino Linotype"/>
                <a:cs typeface="Palatino Linotype"/>
              </a:rPr>
              <a:t> </a:t>
            </a:r>
            <a:r>
              <a:rPr dirty="0" sz="900" spc="-10" b="1">
                <a:solidFill>
                  <a:srgbClr val="009344"/>
                </a:solidFill>
                <a:latin typeface="Palatino Linotype"/>
                <a:cs typeface="Palatino Linotype"/>
              </a:rPr>
              <a:t>1000’</a:t>
            </a:r>
            <a:r>
              <a:rPr dirty="0" sz="900" spc="-10" b="1">
                <a:solidFill>
                  <a:srgbClr val="555555"/>
                </a:solidFill>
                <a:latin typeface="Arial"/>
                <a:cs typeface="Arial"/>
              </a:rPr>
              <a:t>);</a:t>
            </a:r>
            <a:endParaRPr sz="900">
              <a:latin typeface="Arial"/>
              <a:cs typeface="Arial"/>
            </a:endParaRPr>
          </a:p>
          <a:p>
            <a:pPr marL="107314">
              <a:lnSpc>
                <a:spcPct val="100000"/>
              </a:lnSpc>
              <a:spcBef>
                <a:spcPts val="320"/>
              </a:spcBef>
            </a:pPr>
            <a:r>
              <a:rPr dirty="0" sz="900" spc="10" b="1">
                <a:solidFill>
                  <a:srgbClr val="119BD1"/>
                </a:solidFill>
                <a:latin typeface="Palatino Linotype"/>
                <a:cs typeface="Palatino Linotype"/>
              </a:rPr>
              <a:t>await</a:t>
            </a:r>
            <a:r>
              <a:rPr dirty="0" sz="900" spc="480" b="1">
                <a:solidFill>
                  <a:srgbClr val="119BD1"/>
                </a:solidFill>
                <a:latin typeface="Palatino Linotype"/>
                <a:cs typeface="Palatino Linotype"/>
              </a:rPr>
              <a:t> </a:t>
            </a:r>
            <a:r>
              <a:rPr dirty="0" sz="900" spc="10" b="1">
                <a:solidFill>
                  <a:srgbClr val="EC1C23"/>
                </a:solidFill>
                <a:latin typeface="Palatino Linotype"/>
                <a:cs typeface="Palatino Linotype"/>
              </a:rPr>
              <a:t>expect</a:t>
            </a:r>
            <a:r>
              <a:rPr dirty="0" sz="900" spc="10" b="1">
                <a:solidFill>
                  <a:srgbClr val="555555"/>
                </a:solidFill>
                <a:latin typeface="Palatino Linotype"/>
                <a:cs typeface="Palatino Linotype"/>
              </a:rPr>
              <a:t>(page.</a:t>
            </a:r>
            <a:r>
              <a:rPr dirty="0" sz="900" spc="10" b="1">
                <a:solidFill>
                  <a:srgbClr val="EC1C23"/>
                </a:solidFill>
                <a:latin typeface="Palatino Linotype"/>
                <a:cs typeface="Palatino Linotype"/>
              </a:rPr>
              <a:t>locator</a:t>
            </a:r>
            <a:r>
              <a:rPr dirty="0" sz="900" spc="10" b="1">
                <a:solidFill>
                  <a:srgbClr val="555555"/>
                </a:solidFill>
                <a:latin typeface="Arial"/>
                <a:cs typeface="Arial"/>
              </a:rPr>
              <a:t>(</a:t>
            </a:r>
            <a:r>
              <a:rPr dirty="0" sz="900" spc="10" b="1">
                <a:solidFill>
                  <a:srgbClr val="009344"/>
                </a:solidFill>
                <a:latin typeface="Palatino Linotype"/>
                <a:cs typeface="Palatino Linotype"/>
              </a:rPr>
              <a:t>’#summary-average’</a:t>
            </a:r>
            <a:r>
              <a:rPr dirty="0" sz="900" spc="10" b="1">
                <a:solidFill>
                  <a:srgbClr val="555555"/>
                </a:solidFill>
                <a:latin typeface="Palatino Linotype"/>
                <a:cs typeface="Palatino Linotype"/>
              </a:rPr>
              <a:t>)).</a:t>
            </a:r>
            <a:r>
              <a:rPr dirty="0" sz="900" spc="10" b="1">
                <a:solidFill>
                  <a:srgbClr val="EC1C23"/>
                </a:solidFill>
                <a:latin typeface="Palatino Linotype"/>
                <a:cs typeface="Palatino Linotype"/>
              </a:rPr>
              <a:t>toHaveText</a:t>
            </a:r>
            <a:r>
              <a:rPr dirty="0" sz="900" spc="10" b="1">
                <a:solidFill>
                  <a:srgbClr val="555555"/>
                </a:solidFill>
                <a:latin typeface="Arial"/>
                <a:cs typeface="Arial"/>
              </a:rPr>
              <a:t>(</a:t>
            </a:r>
            <a:r>
              <a:rPr dirty="0" sz="900" spc="10" b="1">
                <a:solidFill>
                  <a:srgbClr val="009344"/>
                </a:solidFill>
                <a:latin typeface="Palatino Linotype"/>
                <a:cs typeface="Palatino Linotype"/>
              </a:rPr>
              <a:t>’Avaerage:</a:t>
            </a:r>
            <a:r>
              <a:rPr dirty="0" sz="900" spc="480" b="1">
                <a:solidFill>
                  <a:srgbClr val="009344"/>
                </a:solidFill>
                <a:latin typeface="Palatino Linotype"/>
                <a:cs typeface="Palatino Linotype"/>
              </a:rPr>
              <a:t> </a:t>
            </a:r>
            <a:r>
              <a:rPr dirty="0" sz="900" spc="-10" b="1">
                <a:solidFill>
                  <a:srgbClr val="009344"/>
                </a:solidFill>
                <a:latin typeface="Palatino Linotype"/>
                <a:cs typeface="Palatino Linotype"/>
              </a:rPr>
              <a:t>50’</a:t>
            </a:r>
            <a:r>
              <a:rPr dirty="0" sz="900" spc="-10" b="1">
                <a:solidFill>
                  <a:srgbClr val="555555"/>
                </a:solidFill>
                <a:latin typeface="Arial"/>
                <a:cs typeface="Arial"/>
              </a:rPr>
              <a:t>);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0" y="6716738"/>
            <a:ext cx="7560309" cy="3975735"/>
            <a:chOff x="0" y="6716738"/>
            <a:chExt cx="7560309" cy="3975735"/>
          </a:xfrm>
        </p:grpSpPr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716738"/>
              <a:ext cx="7559992" cy="3975265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0" y="6716738"/>
              <a:ext cx="7560309" cy="3975735"/>
            </a:xfrm>
            <a:custGeom>
              <a:avLst/>
              <a:gdLst/>
              <a:ahLst/>
              <a:cxnLst/>
              <a:rect l="l" t="t" r="r" b="b"/>
              <a:pathLst>
                <a:path w="7560309" h="3975734">
                  <a:moveTo>
                    <a:pt x="7560005" y="0"/>
                  </a:moveTo>
                  <a:lnTo>
                    <a:pt x="0" y="0"/>
                  </a:lnTo>
                  <a:lnTo>
                    <a:pt x="0" y="3975265"/>
                  </a:lnTo>
                  <a:lnTo>
                    <a:pt x="7560005" y="3975265"/>
                  </a:lnTo>
                  <a:lnTo>
                    <a:pt x="7560005" y="0"/>
                  </a:lnTo>
                  <a:close/>
                </a:path>
              </a:pathLst>
            </a:custGeom>
            <a:solidFill>
              <a:srgbClr val="000000">
                <a:alpha val="63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8147" y="6902958"/>
              <a:ext cx="1331760" cy="374116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481097" y="6902960"/>
              <a:ext cx="374650" cy="374650"/>
            </a:xfrm>
            <a:custGeom>
              <a:avLst/>
              <a:gdLst/>
              <a:ahLst/>
              <a:cxnLst/>
              <a:rect l="l" t="t" r="r" b="b"/>
              <a:pathLst>
                <a:path w="374650" h="374650">
                  <a:moveTo>
                    <a:pt x="187058" y="0"/>
                  </a:moveTo>
                  <a:lnTo>
                    <a:pt x="137329" y="6681"/>
                  </a:lnTo>
                  <a:lnTo>
                    <a:pt x="92644" y="25537"/>
                  </a:lnTo>
                  <a:lnTo>
                    <a:pt x="54786" y="54786"/>
                  </a:lnTo>
                  <a:lnTo>
                    <a:pt x="25537" y="92644"/>
                  </a:lnTo>
                  <a:lnTo>
                    <a:pt x="6681" y="137329"/>
                  </a:lnTo>
                  <a:lnTo>
                    <a:pt x="0" y="187058"/>
                  </a:lnTo>
                  <a:lnTo>
                    <a:pt x="6681" y="236787"/>
                  </a:lnTo>
                  <a:lnTo>
                    <a:pt x="25537" y="281472"/>
                  </a:lnTo>
                  <a:lnTo>
                    <a:pt x="54786" y="319330"/>
                  </a:lnTo>
                  <a:lnTo>
                    <a:pt x="92644" y="348578"/>
                  </a:lnTo>
                  <a:lnTo>
                    <a:pt x="137329" y="367435"/>
                  </a:lnTo>
                  <a:lnTo>
                    <a:pt x="187058" y="374116"/>
                  </a:lnTo>
                  <a:lnTo>
                    <a:pt x="236787" y="367435"/>
                  </a:lnTo>
                  <a:lnTo>
                    <a:pt x="281472" y="348578"/>
                  </a:lnTo>
                  <a:lnTo>
                    <a:pt x="319330" y="319330"/>
                  </a:lnTo>
                  <a:lnTo>
                    <a:pt x="348578" y="281472"/>
                  </a:lnTo>
                  <a:lnTo>
                    <a:pt x="367435" y="236787"/>
                  </a:lnTo>
                  <a:lnTo>
                    <a:pt x="374116" y="187058"/>
                  </a:lnTo>
                  <a:lnTo>
                    <a:pt x="367435" y="137329"/>
                  </a:lnTo>
                  <a:lnTo>
                    <a:pt x="348578" y="92644"/>
                  </a:lnTo>
                  <a:lnTo>
                    <a:pt x="319330" y="54786"/>
                  </a:lnTo>
                  <a:lnTo>
                    <a:pt x="281472" y="25537"/>
                  </a:lnTo>
                  <a:lnTo>
                    <a:pt x="236787" y="6681"/>
                  </a:lnTo>
                  <a:lnTo>
                    <a:pt x="187058" y="0"/>
                  </a:lnTo>
                  <a:close/>
                </a:path>
              </a:pathLst>
            </a:custGeom>
            <a:solidFill>
              <a:srgbClr val="13E4E1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 descr=""/>
          <p:cNvGrpSpPr/>
          <p:nvPr/>
        </p:nvGrpSpPr>
        <p:grpSpPr>
          <a:xfrm>
            <a:off x="520700" y="624954"/>
            <a:ext cx="5160010" cy="434975"/>
            <a:chOff x="520700" y="624954"/>
            <a:chExt cx="5160010" cy="434975"/>
          </a:xfrm>
        </p:grpSpPr>
        <p:sp>
          <p:nvSpPr>
            <p:cNvPr id="18" name="object 18" descr=""/>
            <p:cNvSpPr/>
            <p:nvPr/>
          </p:nvSpPr>
          <p:spPr>
            <a:xfrm>
              <a:off x="738022" y="1018717"/>
              <a:ext cx="4942205" cy="28575"/>
            </a:xfrm>
            <a:custGeom>
              <a:avLst/>
              <a:gdLst/>
              <a:ahLst/>
              <a:cxnLst/>
              <a:rect l="l" t="t" r="r" b="b"/>
              <a:pathLst>
                <a:path w="4942205" h="28575">
                  <a:moveTo>
                    <a:pt x="4942192" y="0"/>
                  </a:moveTo>
                  <a:lnTo>
                    <a:pt x="0" y="0"/>
                  </a:lnTo>
                  <a:lnTo>
                    <a:pt x="0" y="28194"/>
                  </a:lnTo>
                  <a:lnTo>
                    <a:pt x="4942192" y="28194"/>
                  </a:lnTo>
                  <a:lnTo>
                    <a:pt x="4942192" y="0"/>
                  </a:lnTo>
                  <a:close/>
                </a:path>
              </a:pathLst>
            </a:custGeom>
            <a:solidFill>
              <a:srgbClr val="13E4E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0700" y="624954"/>
              <a:ext cx="434644" cy="434657"/>
            </a:xfrm>
            <a:prstGeom prst="rect">
              <a:avLst/>
            </a:prstGeom>
          </p:spPr>
        </p:pic>
      </p:grpSp>
      <p:sp>
        <p:nvSpPr>
          <p:cNvPr id="20" name="object 20" descr=""/>
          <p:cNvSpPr txBox="1"/>
          <p:nvPr/>
        </p:nvSpPr>
        <p:spPr>
          <a:xfrm>
            <a:off x="983325" y="720264"/>
            <a:ext cx="465455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25">
                <a:latin typeface="Arial Black"/>
                <a:cs typeface="Arial Black"/>
              </a:rPr>
              <a:t>Handling</a:t>
            </a:r>
            <a:r>
              <a:rPr dirty="0" sz="1400" spc="-65">
                <a:latin typeface="Arial Black"/>
                <a:cs typeface="Arial Black"/>
              </a:rPr>
              <a:t> </a:t>
            </a:r>
            <a:r>
              <a:rPr dirty="0" sz="1400" spc="-140">
                <a:latin typeface="Arial Black"/>
                <a:cs typeface="Arial Black"/>
              </a:rPr>
              <a:t>Asynchronous</a:t>
            </a:r>
            <a:r>
              <a:rPr dirty="0" sz="1400" spc="-65">
                <a:latin typeface="Arial Black"/>
                <a:cs typeface="Arial Black"/>
              </a:rPr>
              <a:t> </a:t>
            </a:r>
            <a:r>
              <a:rPr dirty="0" sz="1400" spc="-135">
                <a:latin typeface="Arial Black"/>
                <a:cs typeface="Arial Black"/>
              </a:rPr>
              <a:t>Operations</a:t>
            </a:r>
            <a:r>
              <a:rPr dirty="0" sz="1400" spc="-65">
                <a:latin typeface="Arial Black"/>
                <a:cs typeface="Arial Black"/>
              </a:rPr>
              <a:t> </a:t>
            </a:r>
            <a:r>
              <a:rPr dirty="0" sz="1400" spc="-135">
                <a:latin typeface="Arial Black"/>
                <a:cs typeface="Arial Black"/>
              </a:rPr>
              <a:t>and</a:t>
            </a:r>
            <a:r>
              <a:rPr dirty="0" sz="1400" spc="-65">
                <a:latin typeface="Arial Black"/>
                <a:cs typeface="Arial Black"/>
              </a:rPr>
              <a:t> </a:t>
            </a:r>
            <a:r>
              <a:rPr dirty="0" sz="1400" spc="-130">
                <a:latin typeface="Arial Black"/>
                <a:cs typeface="Arial Black"/>
              </a:rPr>
              <a:t>API</a:t>
            </a:r>
            <a:r>
              <a:rPr dirty="0" sz="1400" spc="-65">
                <a:latin typeface="Arial Black"/>
                <a:cs typeface="Arial Black"/>
              </a:rPr>
              <a:t> </a:t>
            </a:r>
            <a:r>
              <a:rPr dirty="0" sz="1400" spc="-135">
                <a:latin typeface="Arial Black"/>
                <a:cs typeface="Arial Black"/>
              </a:rPr>
              <a:t>Interactions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637406" y="627855"/>
            <a:ext cx="2108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9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520700" y="3400882"/>
            <a:ext cx="3051810" cy="434975"/>
            <a:chOff x="520700" y="3400882"/>
            <a:chExt cx="3051810" cy="434975"/>
          </a:xfrm>
        </p:grpSpPr>
        <p:sp>
          <p:nvSpPr>
            <p:cNvPr id="23" name="object 23" descr=""/>
            <p:cNvSpPr/>
            <p:nvPr/>
          </p:nvSpPr>
          <p:spPr>
            <a:xfrm>
              <a:off x="738022" y="3794633"/>
              <a:ext cx="2834005" cy="28575"/>
            </a:xfrm>
            <a:custGeom>
              <a:avLst/>
              <a:gdLst/>
              <a:ahLst/>
              <a:cxnLst/>
              <a:rect l="l" t="t" r="r" b="b"/>
              <a:pathLst>
                <a:path w="2834004" h="28575">
                  <a:moveTo>
                    <a:pt x="2833992" y="0"/>
                  </a:moveTo>
                  <a:lnTo>
                    <a:pt x="0" y="0"/>
                  </a:lnTo>
                  <a:lnTo>
                    <a:pt x="0" y="28194"/>
                  </a:lnTo>
                  <a:lnTo>
                    <a:pt x="2833992" y="28194"/>
                  </a:lnTo>
                  <a:lnTo>
                    <a:pt x="2833992" y="0"/>
                  </a:lnTo>
                  <a:close/>
                </a:path>
              </a:pathLst>
            </a:custGeom>
            <a:solidFill>
              <a:srgbClr val="13E4E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0700" y="3400882"/>
              <a:ext cx="434644" cy="434644"/>
            </a:xfrm>
            <a:prstGeom prst="rect">
              <a:avLst/>
            </a:prstGeom>
          </p:spPr>
        </p:pic>
      </p:grpSp>
      <p:sp>
        <p:nvSpPr>
          <p:cNvPr id="25" name="object 25" descr=""/>
          <p:cNvSpPr txBox="1"/>
          <p:nvPr/>
        </p:nvSpPr>
        <p:spPr>
          <a:xfrm>
            <a:off x="983325" y="3496181"/>
            <a:ext cx="262953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60">
                <a:latin typeface="Arial Black"/>
                <a:cs typeface="Arial Black"/>
              </a:rPr>
              <a:t>Complex</a:t>
            </a:r>
            <a:r>
              <a:rPr dirty="0" sz="1400" spc="-60">
                <a:latin typeface="Arial Black"/>
                <a:cs typeface="Arial Black"/>
              </a:rPr>
              <a:t> </a:t>
            </a:r>
            <a:r>
              <a:rPr dirty="0" sz="1400" spc="-160">
                <a:latin typeface="Arial Black"/>
                <a:cs typeface="Arial Black"/>
              </a:rPr>
              <a:t>Scenario</a:t>
            </a:r>
            <a:r>
              <a:rPr dirty="0" sz="1400" spc="-55">
                <a:latin typeface="Arial Black"/>
                <a:cs typeface="Arial Black"/>
              </a:rPr>
              <a:t> </a:t>
            </a:r>
            <a:r>
              <a:rPr dirty="0" sz="1400" spc="-135">
                <a:latin typeface="Arial Black"/>
                <a:cs typeface="Arial Black"/>
              </a:rPr>
              <a:t>Management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637406" y="3403771"/>
            <a:ext cx="2089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5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613233" y="6904395"/>
            <a:ext cx="413131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190">
                <a:solidFill>
                  <a:srgbClr val="FFFFFF"/>
                </a:solidFill>
                <a:latin typeface="Arial Black"/>
                <a:cs typeface="Arial Black"/>
              </a:rPr>
              <a:t>Benefits</a:t>
            </a:r>
            <a:r>
              <a:rPr dirty="0" sz="2000" spc="-12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000" spc="-140">
                <a:solidFill>
                  <a:srgbClr val="FFFFFF"/>
                </a:solidFill>
                <a:latin typeface="Arial Black"/>
                <a:cs typeface="Arial Black"/>
              </a:rPr>
              <a:t>of</a:t>
            </a:r>
            <a:r>
              <a:rPr dirty="0" sz="2000" spc="-12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000" spc="-190">
                <a:solidFill>
                  <a:srgbClr val="FFFFFF"/>
                </a:solidFill>
                <a:latin typeface="Arial Black"/>
                <a:cs typeface="Arial Black"/>
              </a:rPr>
              <a:t>Using</a:t>
            </a:r>
            <a:r>
              <a:rPr dirty="0" sz="2000" spc="-12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000" spc="-180">
                <a:solidFill>
                  <a:srgbClr val="FFFFFF"/>
                </a:solidFill>
                <a:latin typeface="Arial Black"/>
                <a:cs typeface="Arial Black"/>
              </a:rPr>
              <a:t>GitHub</a:t>
            </a:r>
            <a:r>
              <a:rPr dirty="0" sz="2000" spc="-12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000" spc="-175">
                <a:solidFill>
                  <a:srgbClr val="FFFFFF"/>
                </a:solidFill>
                <a:latin typeface="Arial Black"/>
                <a:cs typeface="Arial Black"/>
              </a:rPr>
              <a:t>Copilot</a:t>
            </a:r>
            <a:r>
              <a:rPr dirty="0" sz="2000" spc="-12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000" spc="-75">
                <a:solidFill>
                  <a:srgbClr val="FFFFFF"/>
                </a:solidFill>
                <a:latin typeface="Arial Black"/>
                <a:cs typeface="Arial Black"/>
              </a:rPr>
              <a:t>in </a:t>
            </a:r>
            <a:r>
              <a:rPr dirty="0" sz="2000" spc="-225">
                <a:solidFill>
                  <a:srgbClr val="FFFFFF"/>
                </a:solidFill>
                <a:latin typeface="Arial Black"/>
                <a:cs typeface="Arial Black"/>
              </a:rPr>
              <a:t>Complex</a:t>
            </a:r>
            <a:r>
              <a:rPr dirty="0" sz="2000" spc="-9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000" spc="-195">
                <a:solidFill>
                  <a:srgbClr val="FFFFFF"/>
                </a:solidFill>
                <a:latin typeface="Arial Black"/>
                <a:cs typeface="Arial Black"/>
              </a:rPr>
              <a:t>Playwright</a:t>
            </a:r>
            <a:r>
              <a:rPr dirty="0" sz="2000" spc="-9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000" spc="-80">
                <a:solidFill>
                  <a:srgbClr val="FFFFFF"/>
                </a:solidFill>
                <a:latin typeface="Arial Black"/>
                <a:cs typeface="Arial Black"/>
              </a:rPr>
              <a:t>Automation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508000" y="9466950"/>
            <a:ext cx="6618605" cy="1021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24828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GitHub</a:t>
            </a:r>
            <a:r>
              <a:rPr dirty="0" sz="1200" spc="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Copilot</a:t>
            </a:r>
            <a:r>
              <a:rPr dirty="0" sz="1200" spc="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acts</a:t>
            </a:r>
            <a:r>
              <a:rPr dirty="0" sz="1200" spc="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dirty="0" sz="1200" spc="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200" spc="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virtual</a:t>
            </a:r>
            <a:r>
              <a:rPr dirty="0" sz="1200" spc="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assistant,</a:t>
            </a:r>
            <a:r>
              <a:rPr dirty="0" sz="1200" spc="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suggesting</a:t>
            </a:r>
            <a:r>
              <a:rPr dirty="0" sz="1200" spc="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contextually</a:t>
            </a:r>
            <a:r>
              <a:rPr dirty="0" sz="1200" spc="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relevant</a:t>
            </a:r>
            <a:r>
              <a:rPr dirty="0" sz="1200" spc="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r>
              <a:rPr dirty="0" sz="1200" spc="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snippets</a:t>
            </a:r>
            <a:r>
              <a:rPr dirty="0" sz="1200" spc="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handling</a:t>
            </a:r>
            <a:r>
              <a:rPr dirty="0" sz="1200" spc="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patterns</a:t>
            </a:r>
            <a:r>
              <a:rPr dirty="0" sz="1200" spc="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dirty="0" sz="1200" spc="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dirty="0" sz="1200" spc="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navigate</a:t>
            </a:r>
            <a:r>
              <a:rPr dirty="0" sz="1200" spc="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200" spc="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complexities</a:t>
            </a:r>
            <a:r>
              <a:rPr dirty="0" sz="1200" spc="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200" spc="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modern</a:t>
            </a:r>
            <a:r>
              <a:rPr dirty="0" sz="1200" spc="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dirty="0" sz="1200" spc="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applications,</a:t>
            </a:r>
            <a:r>
              <a:rPr dirty="0" sz="1200" spc="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particularly </a:t>
            </a:r>
            <a:r>
              <a:rPr dirty="0" sz="1200" spc="-45">
                <a:solidFill>
                  <a:srgbClr val="FFFFFF"/>
                </a:solidFill>
                <a:latin typeface="Arial"/>
                <a:cs typeface="Arial"/>
              </a:rPr>
              <a:t>SPAs</a:t>
            </a:r>
            <a:r>
              <a:rPr dirty="0" sz="1200" spc="1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managed</a:t>
            </a:r>
            <a:r>
              <a:rPr dirty="0" sz="1200" spc="1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1200" spc="1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Playwright.</a:t>
            </a:r>
            <a:r>
              <a:rPr dirty="0" sz="1200" spc="1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dirty="0" sz="1200" spc="1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tool</a:t>
            </a:r>
            <a:r>
              <a:rPr dirty="0" sz="1200" spc="1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aids</a:t>
            </a:r>
            <a:r>
              <a:rPr dirty="0" sz="1200" spc="1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1200" spc="1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building</a:t>
            </a:r>
            <a:r>
              <a:rPr dirty="0" sz="1200" spc="1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robust,</a:t>
            </a:r>
            <a:r>
              <a:rPr dirty="0" sz="1200" spc="1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maintainable,</a:t>
            </a:r>
            <a:r>
              <a:rPr dirty="0" sz="1200" spc="1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200" spc="1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efective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automation</a:t>
            </a:r>
            <a:r>
              <a:rPr dirty="0" sz="12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tests.</a:t>
            </a:r>
            <a:endParaRPr sz="12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994"/>
              </a:spcBef>
            </a:pPr>
            <a:r>
              <a:rPr dirty="0" sz="900">
                <a:solidFill>
                  <a:srgbClr val="FFFFFF"/>
                </a:solidFill>
                <a:latin typeface="Arial"/>
                <a:cs typeface="Arial"/>
              </a:rPr>
              <a:t>©</a:t>
            </a:r>
            <a:r>
              <a:rPr dirty="0" sz="9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FFFFFF"/>
                </a:solidFill>
                <a:latin typeface="Arial"/>
                <a:cs typeface="Arial"/>
              </a:rPr>
              <a:t>Happiest</a:t>
            </a:r>
            <a:r>
              <a:rPr dirty="0" sz="9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FFFFFF"/>
                </a:solidFill>
                <a:latin typeface="Arial"/>
                <a:cs typeface="Arial"/>
              </a:rPr>
              <a:t>Minds</a:t>
            </a:r>
            <a:r>
              <a:rPr dirty="0" sz="900" spc="1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FFFFFF"/>
                </a:solidFill>
                <a:latin typeface="Arial"/>
                <a:cs typeface="Arial"/>
              </a:rPr>
              <a:t>|</a:t>
            </a:r>
            <a:r>
              <a:rPr dirty="0" sz="900" spc="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 spc="-25">
                <a:solidFill>
                  <a:srgbClr val="FFFFFF"/>
                </a:solidFill>
                <a:latin typeface="Arial"/>
                <a:cs typeface="Arial"/>
              </a:rPr>
              <a:t>07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500227" y="8222298"/>
            <a:ext cx="194627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145">
                <a:solidFill>
                  <a:srgbClr val="FFFFFF"/>
                </a:solidFill>
                <a:latin typeface="Arial Black"/>
                <a:cs typeface="Arial Black"/>
              </a:rPr>
              <a:t>Accelerates</a:t>
            </a:r>
            <a:r>
              <a:rPr dirty="0" sz="1200" spc="-1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200" spc="-30">
                <a:solidFill>
                  <a:srgbClr val="FFFFFF"/>
                </a:solidFill>
                <a:latin typeface="Arial Black"/>
                <a:cs typeface="Arial Black"/>
              </a:rPr>
              <a:t>Development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Copilot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drastically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speed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up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process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writing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complex</a:t>
            </a:r>
            <a:r>
              <a:rPr dirty="0" sz="12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automation</a:t>
            </a:r>
            <a:r>
              <a:rPr dirty="0" sz="12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scripts.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547649" y="7627332"/>
            <a:ext cx="5192395" cy="509905"/>
            <a:chOff x="547649" y="7627332"/>
            <a:chExt cx="5192395" cy="509905"/>
          </a:xfrm>
        </p:grpSpPr>
        <p:sp>
          <p:nvSpPr>
            <p:cNvPr id="31" name="object 31" descr=""/>
            <p:cNvSpPr/>
            <p:nvPr/>
          </p:nvSpPr>
          <p:spPr>
            <a:xfrm>
              <a:off x="547649" y="7627340"/>
              <a:ext cx="5192395" cy="509905"/>
            </a:xfrm>
            <a:custGeom>
              <a:avLst/>
              <a:gdLst/>
              <a:ahLst/>
              <a:cxnLst/>
              <a:rect l="l" t="t" r="r" b="b"/>
              <a:pathLst>
                <a:path w="5192395" h="509904">
                  <a:moveTo>
                    <a:pt x="509511" y="254749"/>
                  </a:moveTo>
                  <a:lnTo>
                    <a:pt x="505396" y="208953"/>
                  </a:lnTo>
                  <a:lnTo>
                    <a:pt x="493572" y="165849"/>
                  </a:lnTo>
                  <a:lnTo>
                    <a:pt x="474726" y="126161"/>
                  </a:lnTo>
                  <a:lnTo>
                    <a:pt x="449592" y="90614"/>
                  </a:lnTo>
                  <a:lnTo>
                    <a:pt x="418884" y="59905"/>
                  </a:lnTo>
                  <a:lnTo>
                    <a:pt x="383336" y="34772"/>
                  </a:lnTo>
                  <a:lnTo>
                    <a:pt x="343649" y="15938"/>
                  </a:lnTo>
                  <a:lnTo>
                    <a:pt x="300545" y="4102"/>
                  </a:lnTo>
                  <a:lnTo>
                    <a:pt x="254762" y="0"/>
                  </a:lnTo>
                  <a:lnTo>
                    <a:pt x="208965" y="4102"/>
                  </a:lnTo>
                  <a:lnTo>
                    <a:pt x="165862" y="15938"/>
                  </a:lnTo>
                  <a:lnTo>
                    <a:pt x="126174" y="34772"/>
                  </a:lnTo>
                  <a:lnTo>
                    <a:pt x="90614" y="59905"/>
                  </a:lnTo>
                  <a:lnTo>
                    <a:pt x="59905" y="90614"/>
                  </a:lnTo>
                  <a:lnTo>
                    <a:pt x="34772" y="126161"/>
                  </a:lnTo>
                  <a:lnTo>
                    <a:pt x="15925" y="165849"/>
                  </a:lnTo>
                  <a:lnTo>
                    <a:pt x="4102" y="208953"/>
                  </a:lnTo>
                  <a:lnTo>
                    <a:pt x="0" y="254749"/>
                  </a:lnTo>
                  <a:lnTo>
                    <a:pt x="4102" y="300545"/>
                  </a:lnTo>
                  <a:lnTo>
                    <a:pt x="15925" y="343636"/>
                  </a:lnTo>
                  <a:lnTo>
                    <a:pt x="34772" y="383324"/>
                  </a:lnTo>
                  <a:lnTo>
                    <a:pt x="59905" y="418884"/>
                  </a:lnTo>
                  <a:lnTo>
                    <a:pt x="90614" y="449592"/>
                  </a:lnTo>
                  <a:lnTo>
                    <a:pt x="126174" y="474713"/>
                  </a:lnTo>
                  <a:lnTo>
                    <a:pt x="165862" y="493560"/>
                  </a:lnTo>
                  <a:lnTo>
                    <a:pt x="208965" y="505396"/>
                  </a:lnTo>
                  <a:lnTo>
                    <a:pt x="254762" y="509498"/>
                  </a:lnTo>
                  <a:lnTo>
                    <a:pt x="300545" y="505396"/>
                  </a:lnTo>
                  <a:lnTo>
                    <a:pt x="343649" y="493560"/>
                  </a:lnTo>
                  <a:lnTo>
                    <a:pt x="383336" y="474713"/>
                  </a:lnTo>
                  <a:lnTo>
                    <a:pt x="418884" y="449592"/>
                  </a:lnTo>
                  <a:lnTo>
                    <a:pt x="449592" y="418884"/>
                  </a:lnTo>
                  <a:lnTo>
                    <a:pt x="474726" y="383324"/>
                  </a:lnTo>
                  <a:lnTo>
                    <a:pt x="493572" y="343636"/>
                  </a:lnTo>
                  <a:lnTo>
                    <a:pt x="505396" y="300545"/>
                  </a:lnTo>
                  <a:lnTo>
                    <a:pt x="509511" y="254749"/>
                  </a:lnTo>
                  <a:close/>
                </a:path>
                <a:path w="5192395" h="509904">
                  <a:moveTo>
                    <a:pt x="2841421" y="254749"/>
                  </a:moveTo>
                  <a:lnTo>
                    <a:pt x="2837319" y="208953"/>
                  </a:lnTo>
                  <a:lnTo>
                    <a:pt x="2825483" y="165849"/>
                  </a:lnTo>
                  <a:lnTo>
                    <a:pt x="2806636" y="126161"/>
                  </a:lnTo>
                  <a:lnTo>
                    <a:pt x="2781503" y="90614"/>
                  </a:lnTo>
                  <a:lnTo>
                    <a:pt x="2750807" y="59905"/>
                  </a:lnTo>
                  <a:lnTo>
                    <a:pt x="2715247" y="34772"/>
                  </a:lnTo>
                  <a:lnTo>
                    <a:pt x="2675559" y="15938"/>
                  </a:lnTo>
                  <a:lnTo>
                    <a:pt x="2632468" y="4102"/>
                  </a:lnTo>
                  <a:lnTo>
                    <a:pt x="2586672" y="0"/>
                  </a:lnTo>
                  <a:lnTo>
                    <a:pt x="2540876" y="4102"/>
                  </a:lnTo>
                  <a:lnTo>
                    <a:pt x="2497772" y="15938"/>
                  </a:lnTo>
                  <a:lnTo>
                    <a:pt x="2458085" y="34772"/>
                  </a:lnTo>
                  <a:lnTo>
                    <a:pt x="2422537" y="59905"/>
                  </a:lnTo>
                  <a:lnTo>
                    <a:pt x="2391829" y="90614"/>
                  </a:lnTo>
                  <a:lnTo>
                    <a:pt x="2366695" y="126161"/>
                  </a:lnTo>
                  <a:lnTo>
                    <a:pt x="2347849" y="165849"/>
                  </a:lnTo>
                  <a:lnTo>
                    <a:pt x="2336012" y="208953"/>
                  </a:lnTo>
                  <a:lnTo>
                    <a:pt x="2331910" y="254749"/>
                  </a:lnTo>
                  <a:lnTo>
                    <a:pt x="2336012" y="300545"/>
                  </a:lnTo>
                  <a:lnTo>
                    <a:pt x="2347849" y="343636"/>
                  </a:lnTo>
                  <a:lnTo>
                    <a:pt x="2366695" y="383324"/>
                  </a:lnTo>
                  <a:lnTo>
                    <a:pt x="2391829" y="418884"/>
                  </a:lnTo>
                  <a:lnTo>
                    <a:pt x="2422537" y="449592"/>
                  </a:lnTo>
                  <a:lnTo>
                    <a:pt x="2458085" y="474713"/>
                  </a:lnTo>
                  <a:lnTo>
                    <a:pt x="2497772" y="493560"/>
                  </a:lnTo>
                  <a:lnTo>
                    <a:pt x="2540876" y="505396"/>
                  </a:lnTo>
                  <a:lnTo>
                    <a:pt x="2586672" y="509498"/>
                  </a:lnTo>
                  <a:lnTo>
                    <a:pt x="2632468" y="505396"/>
                  </a:lnTo>
                  <a:lnTo>
                    <a:pt x="2675559" y="493560"/>
                  </a:lnTo>
                  <a:lnTo>
                    <a:pt x="2715247" y="474713"/>
                  </a:lnTo>
                  <a:lnTo>
                    <a:pt x="2750807" y="449592"/>
                  </a:lnTo>
                  <a:lnTo>
                    <a:pt x="2781503" y="418884"/>
                  </a:lnTo>
                  <a:lnTo>
                    <a:pt x="2806636" y="383324"/>
                  </a:lnTo>
                  <a:lnTo>
                    <a:pt x="2825483" y="343636"/>
                  </a:lnTo>
                  <a:lnTo>
                    <a:pt x="2837319" y="300545"/>
                  </a:lnTo>
                  <a:lnTo>
                    <a:pt x="2841421" y="254749"/>
                  </a:lnTo>
                  <a:close/>
                </a:path>
                <a:path w="5192395" h="509904">
                  <a:moveTo>
                    <a:pt x="5191836" y="254749"/>
                  </a:moveTo>
                  <a:lnTo>
                    <a:pt x="5187734" y="208953"/>
                  </a:lnTo>
                  <a:lnTo>
                    <a:pt x="5175897" y="165849"/>
                  </a:lnTo>
                  <a:lnTo>
                    <a:pt x="5157063" y="126161"/>
                  </a:lnTo>
                  <a:lnTo>
                    <a:pt x="5131930" y="90614"/>
                  </a:lnTo>
                  <a:lnTo>
                    <a:pt x="5101221" y="59905"/>
                  </a:lnTo>
                  <a:lnTo>
                    <a:pt x="5065661" y="34772"/>
                  </a:lnTo>
                  <a:lnTo>
                    <a:pt x="5025987" y="15938"/>
                  </a:lnTo>
                  <a:lnTo>
                    <a:pt x="4982883" y="4102"/>
                  </a:lnTo>
                  <a:lnTo>
                    <a:pt x="4937087" y="0"/>
                  </a:lnTo>
                  <a:lnTo>
                    <a:pt x="4891303" y="4102"/>
                  </a:lnTo>
                  <a:lnTo>
                    <a:pt x="4848199" y="15938"/>
                  </a:lnTo>
                  <a:lnTo>
                    <a:pt x="4808512" y="34772"/>
                  </a:lnTo>
                  <a:lnTo>
                    <a:pt x="4772952" y="59905"/>
                  </a:lnTo>
                  <a:lnTo>
                    <a:pt x="4742243" y="90614"/>
                  </a:lnTo>
                  <a:lnTo>
                    <a:pt x="4717110" y="126161"/>
                  </a:lnTo>
                  <a:lnTo>
                    <a:pt x="4698263" y="165849"/>
                  </a:lnTo>
                  <a:lnTo>
                    <a:pt x="4686439" y="208953"/>
                  </a:lnTo>
                  <a:lnTo>
                    <a:pt x="4682325" y="254749"/>
                  </a:lnTo>
                  <a:lnTo>
                    <a:pt x="4686439" y="300545"/>
                  </a:lnTo>
                  <a:lnTo>
                    <a:pt x="4698263" y="343636"/>
                  </a:lnTo>
                  <a:lnTo>
                    <a:pt x="4717110" y="383324"/>
                  </a:lnTo>
                  <a:lnTo>
                    <a:pt x="4742243" y="418884"/>
                  </a:lnTo>
                  <a:lnTo>
                    <a:pt x="4772952" y="449592"/>
                  </a:lnTo>
                  <a:lnTo>
                    <a:pt x="4808512" y="474713"/>
                  </a:lnTo>
                  <a:lnTo>
                    <a:pt x="4848199" y="493560"/>
                  </a:lnTo>
                  <a:lnTo>
                    <a:pt x="4891303" y="505396"/>
                  </a:lnTo>
                  <a:lnTo>
                    <a:pt x="4937087" y="509498"/>
                  </a:lnTo>
                  <a:lnTo>
                    <a:pt x="4982883" y="505396"/>
                  </a:lnTo>
                  <a:lnTo>
                    <a:pt x="5025987" y="493560"/>
                  </a:lnTo>
                  <a:lnTo>
                    <a:pt x="5065661" y="474713"/>
                  </a:lnTo>
                  <a:lnTo>
                    <a:pt x="5101221" y="449592"/>
                  </a:lnTo>
                  <a:lnTo>
                    <a:pt x="5131930" y="418884"/>
                  </a:lnTo>
                  <a:lnTo>
                    <a:pt x="5157063" y="383324"/>
                  </a:lnTo>
                  <a:lnTo>
                    <a:pt x="5175897" y="343636"/>
                  </a:lnTo>
                  <a:lnTo>
                    <a:pt x="5187734" y="300545"/>
                  </a:lnTo>
                  <a:lnTo>
                    <a:pt x="5191836" y="254749"/>
                  </a:lnTo>
                  <a:close/>
                </a:path>
              </a:pathLst>
            </a:custGeom>
            <a:solidFill>
              <a:srgbClr val="13E4E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624058" y="7686038"/>
              <a:ext cx="356870" cy="419734"/>
            </a:xfrm>
            <a:custGeom>
              <a:avLst/>
              <a:gdLst/>
              <a:ahLst/>
              <a:cxnLst/>
              <a:rect l="l" t="t" r="r" b="b"/>
              <a:pathLst>
                <a:path w="356869" h="419734">
                  <a:moveTo>
                    <a:pt x="93014" y="16624"/>
                  </a:moveTo>
                  <a:lnTo>
                    <a:pt x="29095" y="80543"/>
                  </a:lnTo>
                  <a:lnTo>
                    <a:pt x="55600" y="107061"/>
                  </a:lnTo>
                  <a:lnTo>
                    <a:pt x="53467" y="111480"/>
                  </a:lnTo>
                  <a:lnTo>
                    <a:pt x="51600" y="116065"/>
                  </a:lnTo>
                  <a:lnTo>
                    <a:pt x="49949" y="120688"/>
                  </a:lnTo>
                  <a:lnTo>
                    <a:pt x="12471" y="120688"/>
                  </a:lnTo>
                  <a:lnTo>
                    <a:pt x="12471" y="211074"/>
                  </a:lnTo>
                  <a:lnTo>
                    <a:pt x="72339" y="211074"/>
                  </a:lnTo>
                  <a:lnTo>
                    <a:pt x="69532" y="204254"/>
                  </a:lnTo>
                  <a:lnTo>
                    <a:pt x="67487" y="197205"/>
                  </a:lnTo>
                  <a:lnTo>
                    <a:pt x="65583" y="190509"/>
                  </a:lnTo>
                  <a:lnTo>
                    <a:pt x="65468" y="190106"/>
                  </a:lnTo>
                  <a:lnTo>
                    <a:pt x="33426" y="190106"/>
                  </a:lnTo>
                  <a:lnTo>
                    <a:pt x="33426" y="141643"/>
                  </a:lnTo>
                  <a:lnTo>
                    <a:pt x="65468" y="141643"/>
                  </a:lnTo>
                  <a:lnTo>
                    <a:pt x="68607" y="131626"/>
                  </a:lnTo>
                  <a:lnTo>
                    <a:pt x="72251" y="121962"/>
                  </a:lnTo>
                  <a:lnTo>
                    <a:pt x="76471" y="112543"/>
                  </a:lnTo>
                  <a:lnTo>
                    <a:pt x="81356" y="103149"/>
                  </a:lnTo>
                  <a:lnTo>
                    <a:pt x="58737" y="80543"/>
                  </a:lnTo>
                  <a:lnTo>
                    <a:pt x="93014" y="46278"/>
                  </a:lnTo>
                  <a:lnTo>
                    <a:pt x="154114" y="46278"/>
                  </a:lnTo>
                  <a:lnTo>
                    <a:pt x="154114" y="43129"/>
                  </a:lnTo>
                  <a:lnTo>
                    <a:pt x="119519" y="43129"/>
                  </a:lnTo>
                  <a:lnTo>
                    <a:pt x="93014" y="16624"/>
                  </a:lnTo>
                  <a:close/>
                </a:path>
                <a:path w="356869" h="419734">
                  <a:moveTo>
                    <a:pt x="180733" y="79844"/>
                  </a:moveTo>
                  <a:lnTo>
                    <a:pt x="116450" y="106446"/>
                  </a:lnTo>
                  <a:lnTo>
                    <a:pt x="88468" y="172110"/>
                  </a:lnTo>
                  <a:lnTo>
                    <a:pt x="89038" y="182411"/>
                  </a:lnTo>
                  <a:lnTo>
                    <a:pt x="90672" y="192176"/>
                  </a:lnTo>
                  <a:lnTo>
                    <a:pt x="90706" y="192378"/>
                  </a:lnTo>
                  <a:lnTo>
                    <a:pt x="93408" y="201951"/>
                  </a:lnTo>
                  <a:lnTo>
                    <a:pt x="97078" y="211074"/>
                  </a:lnTo>
                  <a:lnTo>
                    <a:pt x="121005" y="211074"/>
                  </a:lnTo>
                  <a:lnTo>
                    <a:pt x="116109" y="202274"/>
                  </a:lnTo>
                  <a:lnTo>
                    <a:pt x="112471" y="192773"/>
                  </a:lnTo>
                  <a:lnTo>
                    <a:pt x="110204" y="182681"/>
                  </a:lnTo>
                  <a:lnTo>
                    <a:pt x="109423" y="172110"/>
                  </a:lnTo>
                  <a:lnTo>
                    <a:pt x="115070" y="144482"/>
                  </a:lnTo>
                  <a:lnTo>
                    <a:pt x="130314" y="121962"/>
                  </a:lnTo>
                  <a:lnTo>
                    <a:pt x="130424" y="121800"/>
                  </a:lnTo>
                  <a:lnTo>
                    <a:pt x="153105" y="106446"/>
                  </a:lnTo>
                  <a:lnTo>
                    <a:pt x="180733" y="100799"/>
                  </a:lnTo>
                  <a:lnTo>
                    <a:pt x="236672" y="100799"/>
                  </a:lnTo>
                  <a:lnTo>
                    <a:pt x="216495" y="87146"/>
                  </a:lnTo>
                  <a:lnTo>
                    <a:pt x="180733" y="79844"/>
                  </a:lnTo>
                  <a:close/>
                </a:path>
                <a:path w="356869" h="419734">
                  <a:moveTo>
                    <a:pt x="236672" y="100799"/>
                  </a:moveTo>
                  <a:lnTo>
                    <a:pt x="180733" y="100799"/>
                  </a:lnTo>
                  <a:lnTo>
                    <a:pt x="208361" y="106446"/>
                  </a:lnTo>
                  <a:lnTo>
                    <a:pt x="231043" y="121800"/>
                  </a:lnTo>
                  <a:lnTo>
                    <a:pt x="246397" y="144482"/>
                  </a:lnTo>
                  <a:lnTo>
                    <a:pt x="252044" y="172110"/>
                  </a:lnTo>
                  <a:lnTo>
                    <a:pt x="251283" y="182411"/>
                  </a:lnTo>
                  <a:lnTo>
                    <a:pt x="251263" y="182681"/>
                  </a:lnTo>
                  <a:lnTo>
                    <a:pt x="249130" y="192176"/>
                  </a:lnTo>
                  <a:lnTo>
                    <a:pt x="249084" y="192378"/>
                  </a:lnTo>
                  <a:lnTo>
                    <a:pt x="248996" y="192773"/>
                  </a:lnTo>
                  <a:lnTo>
                    <a:pt x="245481" y="201951"/>
                  </a:lnTo>
                  <a:lnTo>
                    <a:pt x="245357" y="202274"/>
                  </a:lnTo>
                  <a:lnTo>
                    <a:pt x="240461" y="211074"/>
                  </a:lnTo>
                  <a:lnTo>
                    <a:pt x="264388" y="211074"/>
                  </a:lnTo>
                  <a:lnTo>
                    <a:pt x="268059" y="201951"/>
                  </a:lnTo>
                  <a:lnTo>
                    <a:pt x="270649" y="192773"/>
                  </a:lnTo>
                  <a:lnTo>
                    <a:pt x="270760" y="192378"/>
                  </a:lnTo>
                  <a:lnTo>
                    <a:pt x="272383" y="182681"/>
                  </a:lnTo>
                  <a:lnTo>
                    <a:pt x="272428" y="182411"/>
                  </a:lnTo>
                  <a:lnTo>
                    <a:pt x="272999" y="172110"/>
                  </a:lnTo>
                  <a:lnTo>
                    <a:pt x="265697" y="136348"/>
                  </a:lnTo>
                  <a:lnTo>
                    <a:pt x="245878" y="107061"/>
                  </a:lnTo>
                  <a:lnTo>
                    <a:pt x="245017" y="106446"/>
                  </a:lnTo>
                  <a:lnTo>
                    <a:pt x="236672" y="100799"/>
                  </a:lnTo>
                  <a:close/>
                </a:path>
                <a:path w="356869" h="419734">
                  <a:moveTo>
                    <a:pt x="293331" y="46278"/>
                  </a:moveTo>
                  <a:lnTo>
                    <a:pt x="263677" y="46278"/>
                  </a:lnTo>
                  <a:lnTo>
                    <a:pt x="297954" y="80543"/>
                  </a:lnTo>
                  <a:lnTo>
                    <a:pt x="275348" y="103149"/>
                  </a:lnTo>
                  <a:lnTo>
                    <a:pt x="280202" y="112543"/>
                  </a:lnTo>
                  <a:lnTo>
                    <a:pt x="284339" y="121800"/>
                  </a:lnTo>
                  <a:lnTo>
                    <a:pt x="288073" y="131626"/>
                  </a:lnTo>
                  <a:lnTo>
                    <a:pt x="291236" y="141643"/>
                  </a:lnTo>
                  <a:lnTo>
                    <a:pt x="323265" y="141643"/>
                  </a:lnTo>
                  <a:lnTo>
                    <a:pt x="323265" y="190106"/>
                  </a:lnTo>
                  <a:lnTo>
                    <a:pt x="291236" y="190106"/>
                  </a:lnTo>
                  <a:lnTo>
                    <a:pt x="287154" y="204254"/>
                  </a:lnTo>
                  <a:lnTo>
                    <a:pt x="284353" y="211074"/>
                  </a:lnTo>
                  <a:lnTo>
                    <a:pt x="344220" y="211074"/>
                  </a:lnTo>
                  <a:lnTo>
                    <a:pt x="344220" y="120688"/>
                  </a:lnTo>
                  <a:lnTo>
                    <a:pt x="306743" y="120688"/>
                  </a:lnTo>
                  <a:lnTo>
                    <a:pt x="305092" y="116065"/>
                  </a:lnTo>
                  <a:lnTo>
                    <a:pt x="303225" y="111480"/>
                  </a:lnTo>
                  <a:lnTo>
                    <a:pt x="301091" y="107061"/>
                  </a:lnTo>
                  <a:lnTo>
                    <a:pt x="327596" y="80543"/>
                  </a:lnTo>
                  <a:lnTo>
                    <a:pt x="293331" y="46278"/>
                  </a:lnTo>
                  <a:close/>
                </a:path>
                <a:path w="356869" h="419734">
                  <a:moveTo>
                    <a:pt x="181610" y="149745"/>
                  </a:moveTo>
                  <a:lnTo>
                    <a:pt x="178346" y="149745"/>
                  </a:lnTo>
                  <a:lnTo>
                    <a:pt x="170090" y="151413"/>
                  </a:lnTo>
                  <a:lnTo>
                    <a:pt x="163344" y="155960"/>
                  </a:lnTo>
                  <a:lnTo>
                    <a:pt x="158793" y="162706"/>
                  </a:lnTo>
                  <a:lnTo>
                    <a:pt x="157124" y="170967"/>
                  </a:lnTo>
                  <a:lnTo>
                    <a:pt x="158793" y="179221"/>
                  </a:lnTo>
                  <a:lnTo>
                    <a:pt x="163344" y="185962"/>
                  </a:lnTo>
                  <a:lnTo>
                    <a:pt x="170090" y="190509"/>
                  </a:lnTo>
                  <a:lnTo>
                    <a:pt x="178346" y="192176"/>
                  </a:lnTo>
                  <a:lnTo>
                    <a:pt x="186601" y="190509"/>
                  </a:lnTo>
                  <a:lnTo>
                    <a:pt x="193347" y="185962"/>
                  </a:lnTo>
                  <a:lnTo>
                    <a:pt x="197898" y="179221"/>
                  </a:lnTo>
                  <a:lnTo>
                    <a:pt x="199567" y="170967"/>
                  </a:lnTo>
                  <a:lnTo>
                    <a:pt x="199567" y="167703"/>
                  </a:lnTo>
                  <a:lnTo>
                    <a:pt x="198831" y="164617"/>
                  </a:lnTo>
                  <a:lnTo>
                    <a:pt x="197510" y="161848"/>
                  </a:lnTo>
                  <a:lnTo>
                    <a:pt x="204647" y="151803"/>
                  </a:lnTo>
                  <a:lnTo>
                    <a:pt x="187452" y="151803"/>
                  </a:lnTo>
                  <a:lnTo>
                    <a:pt x="184696" y="150482"/>
                  </a:lnTo>
                  <a:lnTo>
                    <a:pt x="181610" y="149745"/>
                  </a:lnTo>
                  <a:close/>
                </a:path>
                <a:path w="356869" h="419734">
                  <a:moveTo>
                    <a:pt x="222224" y="127063"/>
                  </a:moveTo>
                  <a:lnTo>
                    <a:pt x="187452" y="151803"/>
                  </a:lnTo>
                  <a:lnTo>
                    <a:pt x="204647" y="151803"/>
                  </a:lnTo>
                  <a:lnTo>
                    <a:pt x="222224" y="127063"/>
                  </a:lnTo>
                  <a:close/>
                </a:path>
                <a:path w="356869" h="419734">
                  <a:moveTo>
                    <a:pt x="154114" y="46278"/>
                  </a:moveTo>
                  <a:lnTo>
                    <a:pt x="93014" y="46278"/>
                  </a:lnTo>
                  <a:lnTo>
                    <a:pt x="115646" y="68897"/>
                  </a:lnTo>
                  <a:lnTo>
                    <a:pt x="125019" y="64039"/>
                  </a:lnTo>
                  <a:lnTo>
                    <a:pt x="134380" y="59834"/>
                  </a:lnTo>
                  <a:lnTo>
                    <a:pt x="143990" y="56179"/>
                  </a:lnTo>
                  <a:lnTo>
                    <a:pt x="154114" y="52971"/>
                  </a:lnTo>
                  <a:lnTo>
                    <a:pt x="154114" y="46278"/>
                  </a:lnTo>
                  <a:close/>
                </a:path>
                <a:path w="356869" h="419734">
                  <a:moveTo>
                    <a:pt x="223532" y="20955"/>
                  </a:moveTo>
                  <a:lnTo>
                    <a:pt x="202577" y="20955"/>
                  </a:lnTo>
                  <a:lnTo>
                    <a:pt x="202577" y="52971"/>
                  </a:lnTo>
                  <a:lnTo>
                    <a:pt x="212701" y="56179"/>
                  </a:lnTo>
                  <a:lnTo>
                    <a:pt x="222311" y="59834"/>
                  </a:lnTo>
                  <a:lnTo>
                    <a:pt x="231672" y="64039"/>
                  </a:lnTo>
                  <a:lnTo>
                    <a:pt x="241046" y="68897"/>
                  </a:lnTo>
                  <a:lnTo>
                    <a:pt x="263677" y="46278"/>
                  </a:lnTo>
                  <a:lnTo>
                    <a:pt x="293331" y="46278"/>
                  </a:lnTo>
                  <a:lnTo>
                    <a:pt x="290182" y="43129"/>
                  </a:lnTo>
                  <a:lnTo>
                    <a:pt x="237172" y="43129"/>
                  </a:lnTo>
                  <a:lnTo>
                    <a:pt x="232727" y="41008"/>
                  </a:lnTo>
                  <a:lnTo>
                    <a:pt x="228168" y="39103"/>
                  </a:lnTo>
                  <a:lnTo>
                    <a:pt x="223532" y="37452"/>
                  </a:lnTo>
                  <a:lnTo>
                    <a:pt x="223532" y="20955"/>
                  </a:lnTo>
                  <a:close/>
                </a:path>
                <a:path w="356869" h="419734">
                  <a:moveTo>
                    <a:pt x="223532" y="0"/>
                  </a:moveTo>
                  <a:lnTo>
                    <a:pt x="133159" y="0"/>
                  </a:lnTo>
                  <a:lnTo>
                    <a:pt x="133159" y="37452"/>
                  </a:lnTo>
                  <a:lnTo>
                    <a:pt x="128524" y="39103"/>
                  </a:lnTo>
                  <a:lnTo>
                    <a:pt x="123964" y="41008"/>
                  </a:lnTo>
                  <a:lnTo>
                    <a:pt x="119519" y="43129"/>
                  </a:lnTo>
                  <a:lnTo>
                    <a:pt x="154114" y="43129"/>
                  </a:lnTo>
                  <a:lnTo>
                    <a:pt x="154114" y="20955"/>
                  </a:lnTo>
                  <a:lnTo>
                    <a:pt x="223532" y="20955"/>
                  </a:lnTo>
                  <a:lnTo>
                    <a:pt x="223532" y="0"/>
                  </a:lnTo>
                  <a:close/>
                </a:path>
                <a:path w="356869" h="419734">
                  <a:moveTo>
                    <a:pt x="263677" y="16624"/>
                  </a:moveTo>
                  <a:lnTo>
                    <a:pt x="237172" y="43129"/>
                  </a:lnTo>
                  <a:lnTo>
                    <a:pt x="290182" y="43129"/>
                  </a:lnTo>
                  <a:lnTo>
                    <a:pt x="263677" y="16624"/>
                  </a:lnTo>
                  <a:close/>
                </a:path>
                <a:path w="356869" h="419734">
                  <a:moveTo>
                    <a:pt x="188823" y="267347"/>
                  </a:moveTo>
                  <a:lnTo>
                    <a:pt x="167868" y="267347"/>
                  </a:lnTo>
                  <a:lnTo>
                    <a:pt x="167868" y="355968"/>
                  </a:lnTo>
                  <a:lnTo>
                    <a:pt x="158869" y="360707"/>
                  </a:lnTo>
                  <a:lnTo>
                    <a:pt x="151861" y="367858"/>
                  </a:lnTo>
                  <a:lnTo>
                    <a:pt x="147314" y="376795"/>
                  </a:lnTo>
                  <a:lnTo>
                    <a:pt x="145694" y="386892"/>
                  </a:lnTo>
                  <a:lnTo>
                    <a:pt x="148276" y="399556"/>
                  </a:lnTo>
                  <a:lnTo>
                    <a:pt x="155300" y="409944"/>
                  </a:lnTo>
                  <a:lnTo>
                    <a:pt x="165684" y="416973"/>
                  </a:lnTo>
                  <a:lnTo>
                    <a:pt x="178346" y="419557"/>
                  </a:lnTo>
                  <a:lnTo>
                    <a:pt x="191007" y="416973"/>
                  </a:lnTo>
                  <a:lnTo>
                    <a:pt x="201391" y="409944"/>
                  </a:lnTo>
                  <a:lnTo>
                    <a:pt x="208415" y="399556"/>
                  </a:lnTo>
                  <a:lnTo>
                    <a:pt x="208610" y="398602"/>
                  </a:lnTo>
                  <a:lnTo>
                    <a:pt x="171945" y="398602"/>
                  </a:lnTo>
                  <a:lnTo>
                    <a:pt x="166649" y="393306"/>
                  </a:lnTo>
                  <a:lnTo>
                    <a:pt x="166649" y="380492"/>
                  </a:lnTo>
                  <a:lnTo>
                    <a:pt x="171945" y="375196"/>
                  </a:lnTo>
                  <a:lnTo>
                    <a:pt x="208563" y="375196"/>
                  </a:lnTo>
                  <a:lnTo>
                    <a:pt x="204830" y="367858"/>
                  </a:lnTo>
                  <a:lnTo>
                    <a:pt x="197822" y="360707"/>
                  </a:lnTo>
                  <a:lnTo>
                    <a:pt x="188823" y="355968"/>
                  </a:lnTo>
                  <a:lnTo>
                    <a:pt x="188823" y="267347"/>
                  </a:lnTo>
                  <a:close/>
                </a:path>
                <a:path w="356869" h="419734">
                  <a:moveTo>
                    <a:pt x="208563" y="375196"/>
                  </a:moveTo>
                  <a:lnTo>
                    <a:pt x="184746" y="375196"/>
                  </a:lnTo>
                  <a:lnTo>
                    <a:pt x="190042" y="380492"/>
                  </a:lnTo>
                  <a:lnTo>
                    <a:pt x="190042" y="393306"/>
                  </a:lnTo>
                  <a:lnTo>
                    <a:pt x="184746" y="398602"/>
                  </a:lnTo>
                  <a:lnTo>
                    <a:pt x="208610" y="398602"/>
                  </a:lnTo>
                  <a:lnTo>
                    <a:pt x="210997" y="386892"/>
                  </a:lnTo>
                  <a:lnTo>
                    <a:pt x="209377" y="376795"/>
                  </a:lnTo>
                  <a:lnTo>
                    <a:pt x="208563" y="375196"/>
                  </a:lnTo>
                  <a:close/>
                </a:path>
                <a:path w="356869" h="419734">
                  <a:moveTo>
                    <a:pt x="146913" y="232384"/>
                  </a:moveTo>
                  <a:lnTo>
                    <a:pt x="125958" y="232384"/>
                  </a:lnTo>
                  <a:lnTo>
                    <a:pt x="125958" y="258648"/>
                  </a:lnTo>
                  <a:lnTo>
                    <a:pt x="89052" y="295541"/>
                  </a:lnTo>
                  <a:lnTo>
                    <a:pt x="89052" y="317957"/>
                  </a:lnTo>
                  <a:lnTo>
                    <a:pt x="80058" y="322692"/>
                  </a:lnTo>
                  <a:lnTo>
                    <a:pt x="73050" y="329858"/>
                  </a:lnTo>
                  <a:lnTo>
                    <a:pt x="68499" y="338808"/>
                  </a:lnTo>
                  <a:lnTo>
                    <a:pt x="66878" y="348894"/>
                  </a:lnTo>
                  <a:lnTo>
                    <a:pt x="69461" y="361558"/>
                  </a:lnTo>
                  <a:lnTo>
                    <a:pt x="76488" y="371946"/>
                  </a:lnTo>
                  <a:lnTo>
                    <a:pt x="86873" y="378974"/>
                  </a:lnTo>
                  <a:lnTo>
                    <a:pt x="99529" y="381558"/>
                  </a:lnTo>
                  <a:lnTo>
                    <a:pt x="112193" y="378974"/>
                  </a:lnTo>
                  <a:lnTo>
                    <a:pt x="122581" y="371946"/>
                  </a:lnTo>
                  <a:lnTo>
                    <a:pt x="129610" y="361558"/>
                  </a:lnTo>
                  <a:lnTo>
                    <a:pt x="129784" y="360707"/>
                  </a:lnTo>
                  <a:lnTo>
                    <a:pt x="93245" y="360707"/>
                  </a:lnTo>
                  <a:lnTo>
                    <a:pt x="87833" y="355295"/>
                  </a:lnTo>
                  <a:lnTo>
                    <a:pt x="87833" y="342493"/>
                  </a:lnTo>
                  <a:lnTo>
                    <a:pt x="93129" y="337197"/>
                  </a:lnTo>
                  <a:lnTo>
                    <a:pt x="129753" y="337197"/>
                  </a:lnTo>
                  <a:lnTo>
                    <a:pt x="126022" y="329858"/>
                  </a:lnTo>
                  <a:lnTo>
                    <a:pt x="119014" y="322692"/>
                  </a:lnTo>
                  <a:lnTo>
                    <a:pt x="110020" y="317957"/>
                  </a:lnTo>
                  <a:lnTo>
                    <a:pt x="110020" y="304241"/>
                  </a:lnTo>
                  <a:lnTo>
                    <a:pt x="146913" y="267347"/>
                  </a:lnTo>
                  <a:lnTo>
                    <a:pt x="146913" y="232384"/>
                  </a:lnTo>
                  <a:close/>
                </a:path>
                <a:path w="356869" h="419734">
                  <a:moveTo>
                    <a:pt x="230733" y="232384"/>
                  </a:moveTo>
                  <a:lnTo>
                    <a:pt x="209778" y="232384"/>
                  </a:lnTo>
                  <a:lnTo>
                    <a:pt x="209778" y="267347"/>
                  </a:lnTo>
                  <a:lnTo>
                    <a:pt x="246672" y="304241"/>
                  </a:lnTo>
                  <a:lnTo>
                    <a:pt x="246672" y="317957"/>
                  </a:lnTo>
                  <a:lnTo>
                    <a:pt x="237678" y="322692"/>
                  </a:lnTo>
                  <a:lnTo>
                    <a:pt x="230670" y="329858"/>
                  </a:lnTo>
                  <a:lnTo>
                    <a:pt x="226119" y="338808"/>
                  </a:lnTo>
                  <a:lnTo>
                    <a:pt x="224497" y="348894"/>
                  </a:lnTo>
                  <a:lnTo>
                    <a:pt x="227081" y="361558"/>
                  </a:lnTo>
                  <a:lnTo>
                    <a:pt x="234108" y="371946"/>
                  </a:lnTo>
                  <a:lnTo>
                    <a:pt x="244493" y="378974"/>
                  </a:lnTo>
                  <a:lnTo>
                    <a:pt x="257149" y="381558"/>
                  </a:lnTo>
                  <a:lnTo>
                    <a:pt x="269813" y="378974"/>
                  </a:lnTo>
                  <a:lnTo>
                    <a:pt x="280201" y="371946"/>
                  </a:lnTo>
                  <a:lnTo>
                    <a:pt x="287230" y="361558"/>
                  </a:lnTo>
                  <a:lnTo>
                    <a:pt x="287403" y="360707"/>
                  </a:lnTo>
                  <a:lnTo>
                    <a:pt x="250865" y="360707"/>
                  </a:lnTo>
                  <a:lnTo>
                    <a:pt x="245452" y="355295"/>
                  </a:lnTo>
                  <a:lnTo>
                    <a:pt x="245452" y="342493"/>
                  </a:lnTo>
                  <a:lnTo>
                    <a:pt x="250748" y="337197"/>
                  </a:lnTo>
                  <a:lnTo>
                    <a:pt x="287373" y="337197"/>
                  </a:lnTo>
                  <a:lnTo>
                    <a:pt x="283641" y="329858"/>
                  </a:lnTo>
                  <a:lnTo>
                    <a:pt x="276633" y="322692"/>
                  </a:lnTo>
                  <a:lnTo>
                    <a:pt x="267639" y="317957"/>
                  </a:lnTo>
                  <a:lnTo>
                    <a:pt x="267639" y="295541"/>
                  </a:lnTo>
                  <a:lnTo>
                    <a:pt x="230733" y="258648"/>
                  </a:lnTo>
                  <a:lnTo>
                    <a:pt x="230733" y="232384"/>
                  </a:lnTo>
                  <a:close/>
                </a:path>
                <a:path w="356869" h="419734">
                  <a:moveTo>
                    <a:pt x="129753" y="337197"/>
                  </a:moveTo>
                  <a:lnTo>
                    <a:pt x="105943" y="337197"/>
                  </a:lnTo>
                  <a:lnTo>
                    <a:pt x="111239" y="342493"/>
                  </a:lnTo>
                  <a:lnTo>
                    <a:pt x="111239" y="355295"/>
                  </a:lnTo>
                  <a:lnTo>
                    <a:pt x="105827" y="360707"/>
                  </a:lnTo>
                  <a:lnTo>
                    <a:pt x="129784" y="360707"/>
                  </a:lnTo>
                  <a:lnTo>
                    <a:pt x="132194" y="348894"/>
                  </a:lnTo>
                  <a:lnTo>
                    <a:pt x="130572" y="338808"/>
                  </a:lnTo>
                  <a:lnTo>
                    <a:pt x="129753" y="337197"/>
                  </a:lnTo>
                  <a:close/>
                </a:path>
                <a:path w="356869" h="419734">
                  <a:moveTo>
                    <a:pt x="287373" y="337197"/>
                  </a:moveTo>
                  <a:lnTo>
                    <a:pt x="263563" y="337197"/>
                  </a:lnTo>
                  <a:lnTo>
                    <a:pt x="268859" y="342493"/>
                  </a:lnTo>
                  <a:lnTo>
                    <a:pt x="268859" y="355295"/>
                  </a:lnTo>
                  <a:lnTo>
                    <a:pt x="263446" y="360707"/>
                  </a:lnTo>
                  <a:lnTo>
                    <a:pt x="287403" y="360707"/>
                  </a:lnTo>
                  <a:lnTo>
                    <a:pt x="289814" y="348894"/>
                  </a:lnTo>
                  <a:lnTo>
                    <a:pt x="288192" y="338808"/>
                  </a:lnTo>
                  <a:lnTo>
                    <a:pt x="287373" y="337197"/>
                  </a:lnTo>
                  <a:close/>
                </a:path>
                <a:path w="356869" h="419734">
                  <a:moveTo>
                    <a:pt x="40906" y="252895"/>
                  </a:moveTo>
                  <a:lnTo>
                    <a:pt x="32651" y="252895"/>
                  </a:lnTo>
                  <a:lnTo>
                    <a:pt x="19995" y="255478"/>
                  </a:lnTo>
                  <a:lnTo>
                    <a:pt x="9610" y="262507"/>
                  </a:lnTo>
                  <a:lnTo>
                    <a:pt x="2583" y="272895"/>
                  </a:lnTo>
                  <a:lnTo>
                    <a:pt x="0" y="285559"/>
                  </a:lnTo>
                  <a:lnTo>
                    <a:pt x="2583" y="298215"/>
                  </a:lnTo>
                  <a:lnTo>
                    <a:pt x="9610" y="308600"/>
                  </a:lnTo>
                  <a:lnTo>
                    <a:pt x="19995" y="315627"/>
                  </a:lnTo>
                  <a:lnTo>
                    <a:pt x="32651" y="318211"/>
                  </a:lnTo>
                  <a:lnTo>
                    <a:pt x="45315" y="315627"/>
                  </a:lnTo>
                  <a:lnTo>
                    <a:pt x="55703" y="308600"/>
                  </a:lnTo>
                  <a:lnTo>
                    <a:pt x="62732" y="298215"/>
                  </a:lnTo>
                  <a:lnTo>
                    <a:pt x="62928" y="297256"/>
                  </a:lnTo>
                  <a:lnTo>
                    <a:pt x="26250" y="297256"/>
                  </a:lnTo>
                  <a:lnTo>
                    <a:pt x="20955" y="291960"/>
                  </a:lnTo>
                  <a:lnTo>
                    <a:pt x="20955" y="279146"/>
                  </a:lnTo>
                  <a:lnTo>
                    <a:pt x="26250" y="273850"/>
                  </a:lnTo>
                  <a:lnTo>
                    <a:pt x="73773" y="273850"/>
                  </a:lnTo>
                  <a:lnTo>
                    <a:pt x="95942" y="261048"/>
                  </a:lnTo>
                  <a:lnTo>
                    <a:pt x="54241" y="261048"/>
                  </a:lnTo>
                  <a:lnTo>
                    <a:pt x="48488" y="255968"/>
                  </a:lnTo>
                  <a:lnTo>
                    <a:pt x="40906" y="252895"/>
                  </a:lnTo>
                  <a:close/>
                </a:path>
                <a:path w="356869" h="419734">
                  <a:moveTo>
                    <a:pt x="272643" y="232384"/>
                  </a:moveTo>
                  <a:lnTo>
                    <a:pt x="251688" y="232384"/>
                  </a:lnTo>
                  <a:lnTo>
                    <a:pt x="251688" y="255816"/>
                  </a:lnTo>
                  <a:lnTo>
                    <a:pt x="292015" y="279146"/>
                  </a:lnTo>
                  <a:lnTo>
                    <a:pt x="291592" y="281190"/>
                  </a:lnTo>
                  <a:lnTo>
                    <a:pt x="291376" y="283349"/>
                  </a:lnTo>
                  <a:lnTo>
                    <a:pt x="291376" y="285559"/>
                  </a:lnTo>
                  <a:lnTo>
                    <a:pt x="293959" y="298215"/>
                  </a:lnTo>
                  <a:lnTo>
                    <a:pt x="300988" y="308600"/>
                  </a:lnTo>
                  <a:lnTo>
                    <a:pt x="311376" y="315627"/>
                  </a:lnTo>
                  <a:lnTo>
                    <a:pt x="324040" y="318211"/>
                  </a:lnTo>
                  <a:lnTo>
                    <a:pt x="336696" y="315627"/>
                  </a:lnTo>
                  <a:lnTo>
                    <a:pt x="347081" y="308600"/>
                  </a:lnTo>
                  <a:lnTo>
                    <a:pt x="354108" y="298215"/>
                  </a:lnTo>
                  <a:lnTo>
                    <a:pt x="354304" y="297256"/>
                  </a:lnTo>
                  <a:lnTo>
                    <a:pt x="317639" y="297256"/>
                  </a:lnTo>
                  <a:lnTo>
                    <a:pt x="312331" y="291960"/>
                  </a:lnTo>
                  <a:lnTo>
                    <a:pt x="312331" y="279146"/>
                  </a:lnTo>
                  <a:lnTo>
                    <a:pt x="317639" y="273850"/>
                  </a:lnTo>
                  <a:lnTo>
                    <a:pt x="354303" y="273850"/>
                  </a:lnTo>
                  <a:lnTo>
                    <a:pt x="354108" y="272895"/>
                  </a:lnTo>
                  <a:lnTo>
                    <a:pt x="347081" y="262507"/>
                  </a:lnTo>
                  <a:lnTo>
                    <a:pt x="344925" y="261048"/>
                  </a:lnTo>
                  <a:lnTo>
                    <a:pt x="302450" y="261048"/>
                  </a:lnTo>
                  <a:lnTo>
                    <a:pt x="272643" y="243827"/>
                  </a:lnTo>
                  <a:lnTo>
                    <a:pt x="272643" y="232384"/>
                  </a:lnTo>
                  <a:close/>
                </a:path>
                <a:path w="356869" h="419734">
                  <a:moveTo>
                    <a:pt x="73773" y="273850"/>
                  </a:moveTo>
                  <a:lnTo>
                    <a:pt x="39052" y="273850"/>
                  </a:lnTo>
                  <a:lnTo>
                    <a:pt x="44361" y="279146"/>
                  </a:lnTo>
                  <a:lnTo>
                    <a:pt x="44361" y="291960"/>
                  </a:lnTo>
                  <a:lnTo>
                    <a:pt x="39052" y="297256"/>
                  </a:lnTo>
                  <a:lnTo>
                    <a:pt x="62928" y="297256"/>
                  </a:lnTo>
                  <a:lnTo>
                    <a:pt x="65316" y="285559"/>
                  </a:lnTo>
                  <a:lnTo>
                    <a:pt x="65316" y="283349"/>
                  </a:lnTo>
                  <a:lnTo>
                    <a:pt x="65100" y="281190"/>
                  </a:lnTo>
                  <a:lnTo>
                    <a:pt x="64676" y="279146"/>
                  </a:lnTo>
                  <a:lnTo>
                    <a:pt x="73773" y="273850"/>
                  </a:lnTo>
                  <a:close/>
                </a:path>
                <a:path w="356869" h="419734">
                  <a:moveTo>
                    <a:pt x="354303" y="273850"/>
                  </a:moveTo>
                  <a:lnTo>
                    <a:pt x="330441" y="273850"/>
                  </a:lnTo>
                  <a:lnTo>
                    <a:pt x="335737" y="279146"/>
                  </a:lnTo>
                  <a:lnTo>
                    <a:pt x="335737" y="291960"/>
                  </a:lnTo>
                  <a:lnTo>
                    <a:pt x="330441" y="297256"/>
                  </a:lnTo>
                  <a:lnTo>
                    <a:pt x="354304" y="297256"/>
                  </a:lnTo>
                  <a:lnTo>
                    <a:pt x="356692" y="285559"/>
                  </a:lnTo>
                  <a:lnTo>
                    <a:pt x="354303" y="273850"/>
                  </a:lnTo>
                  <a:close/>
                </a:path>
                <a:path w="356869" h="419734">
                  <a:moveTo>
                    <a:pt x="105003" y="232384"/>
                  </a:moveTo>
                  <a:lnTo>
                    <a:pt x="84048" y="232384"/>
                  </a:lnTo>
                  <a:lnTo>
                    <a:pt x="84048" y="243827"/>
                  </a:lnTo>
                  <a:lnTo>
                    <a:pt x="54241" y="261048"/>
                  </a:lnTo>
                  <a:lnTo>
                    <a:pt x="95942" y="261048"/>
                  </a:lnTo>
                  <a:lnTo>
                    <a:pt x="105003" y="255816"/>
                  </a:lnTo>
                  <a:lnTo>
                    <a:pt x="105003" y="232384"/>
                  </a:lnTo>
                  <a:close/>
                </a:path>
                <a:path w="356869" h="419734">
                  <a:moveTo>
                    <a:pt x="324040" y="252895"/>
                  </a:moveTo>
                  <a:lnTo>
                    <a:pt x="315785" y="252895"/>
                  </a:lnTo>
                  <a:lnTo>
                    <a:pt x="308203" y="255968"/>
                  </a:lnTo>
                  <a:lnTo>
                    <a:pt x="302450" y="261048"/>
                  </a:lnTo>
                  <a:lnTo>
                    <a:pt x="344925" y="261048"/>
                  </a:lnTo>
                  <a:lnTo>
                    <a:pt x="336696" y="255478"/>
                  </a:lnTo>
                  <a:lnTo>
                    <a:pt x="324040" y="252895"/>
                  </a:lnTo>
                  <a:close/>
                </a:path>
                <a:path w="356869" h="419734">
                  <a:moveTo>
                    <a:pt x="188823" y="232384"/>
                  </a:moveTo>
                  <a:lnTo>
                    <a:pt x="167868" y="232384"/>
                  </a:lnTo>
                  <a:lnTo>
                    <a:pt x="167868" y="253339"/>
                  </a:lnTo>
                  <a:lnTo>
                    <a:pt x="188823" y="253339"/>
                  </a:lnTo>
                  <a:lnTo>
                    <a:pt x="188823" y="2323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21138" y="7719123"/>
              <a:ext cx="149123" cy="126326"/>
            </a:xfrm>
            <a:prstGeom prst="rect">
              <a:avLst/>
            </a:prstGeom>
          </p:spPr>
        </p:pic>
        <p:sp>
          <p:nvSpPr>
            <p:cNvPr id="34" name="object 34" descr=""/>
            <p:cNvSpPr/>
            <p:nvPr/>
          </p:nvSpPr>
          <p:spPr>
            <a:xfrm>
              <a:off x="3018167" y="7714563"/>
              <a:ext cx="2649855" cy="335280"/>
            </a:xfrm>
            <a:custGeom>
              <a:avLst/>
              <a:gdLst/>
              <a:ahLst/>
              <a:cxnLst/>
              <a:rect l="l" t="t" r="r" b="b"/>
              <a:pathLst>
                <a:path w="2649854" h="335279">
                  <a:moveTo>
                    <a:pt x="76263" y="141351"/>
                  </a:moveTo>
                  <a:lnTo>
                    <a:pt x="0" y="185153"/>
                  </a:lnTo>
                  <a:lnTo>
                    <a:pt x="0" y="227241"/>
                  </a:lnTo>
                  <a:lnTo>
                    <a:pt x="76263" y="271043"/>
                  </a:lnTo>
                  <a:lnTo>
                    <a:pt x="76263" y="239661"/>
                  </a:lnTo>
                  <a:lnTo>
                    <a:pt x="17907" y="206197"/>
                  </a:lnTo>
                  <a:lnTo>
                    <a:pt x="76263" y="172732"/>
                  </a:lnTo>
                  <a:lnTo>
                    <a:pt x="76263" y="141351"/>
                  </a:lnTo>
                  <a:close/>
                </a:path>
                <a:path w="2649854" h="335279">
                  <a:moveTo>
                    <a:pt x="180682" y="109169"/>
                  </a:moveTo>
                  <a:lnTo>
                    <a:pt x="160680" y="102666"/>
                  </a:lnTo>
                  <a:lnTo>
                    <a:pt x="95504" y="303225"/>
                  </a:lnTo>
                  <a:lnTo>
                    <a:pt x="115519" y="309727"/>
                  </a:lnTo>
                  <a:lnTo>
                    <a:pt x="180682" y="109169"/>
                  </a:lnTo>
                  <a:close/>
                </a:path>
                <a:path w="2649854" h="335279">
                  <a:moveTo>
                    <a:pt x="276186" y="185153"/>
                  </a:moveTo>
                  <a:lnTo>
                    <a:pt x="199936" y="141351"/>
                  </a:lnTo>
                  <a:lnTo>
                    <a:pt x="199936" y="172732"/>
                  </a:lnTo>
                  <a:lnTo>
                    <a:pt x="258292" y="206197"/>
                  </a:lnTo>
                  <a:lnTo>
                    <a:pt x="199936" y="239661"/>
                  </a:lnTo>
                  <a:lnTo>
                    <a:pt x="199936" y="271043"/>
                  </a:lnTo>
                  <a:lnTo>
                    <a:pt x="276186" y="227241"/>
                  </a:lnTo>
                  <a:lnTo>
                    <a:pt x="276186" y="185153"/>
                  </a:lnTo>
                  <a:close/>
                </a:path>
                <a:path w="2649854" h="335279">
                  <a:moveTo>
                    <a:pt x="2399373" y="125501"/>
                  </a:moveTo>
                  <a:lnTo>
                    <a:pt x="2399068" y="125577"/>
                  </a:lnTo>
                  <a:lnTo>
                    <a:pt x="2398484" y="125780"/>
                  </a:lnTo>
                  <a:lnTo>
                    <a:pt x="2398941" y="126238"/>
                  </a:lnTo>
                  <a:lnTo>
                    <a:pt x="2399080" y="125996"/>
                  </a:lnTo>
                  <a:lnTo>
                    <a:pt x="2399220" y="125742"/>
                  </a:lnTo>
                  <a:lnTo>
                    <a:pt x="2399373" y="125501"/>
                  </a:lnTo>
                  <a:close/>
                </a:path>
                <a:path w="2649854" h="335279">
                  <a:moveTo>
                    <a:pt x="2649664" y="167640"/>
                  </a:moveTo>
                  <a:lnTo>
                    <a:pt x="2648229" y="161290"/>
                  </a:lnTo>
                  <a:lnTo>
                    <a:pt x="2644305" y="154940"/>
                  </a:lnTo>
                  <a:lnTo>
                    <a:pt x="2638488" y="151130"/>
                  </a:lnTo>
                  <a:lnTo>
                    <a:pt x="2637917" y="151028"/>
                  </a:lnTo>
                  <a:lnTo>
                    <a:pt x="2637917" y="165100"/>
                  </a:lnTo>
                  <a:lnTo>
                    <a:pt x="2637917" y="171450"/>
                  </a:lnTo>
                  <a:lnTo>
                    <a:pt x="2634983" y="175260"/>
                  </a:lnTo>
                  <a:lnTo>
                    <a:pt x="2630347" y="175260"/>
                  </a:lnTo>
                  <a:lnTo>
                    <a:pt x="2629370" y="173990"/>
                  </a:lnTo>
                  <a:lnTo>
                    <a:pt x="2626334" y="172720"/>
                  </a:lnTo>
                  <a:lnTo>
                    <a:pt x="2624848" y="170180"/>
                  </a:lnTo>
                  <a:lnTo>
                    <a:pt x="2624848" y="165100"/>
                  </a:lnTo>
                  <a:lnTo>
                    <a:pt x="2627884" y="162560"/>
                  </a:lnTo>
                  <a:lnTo>
                    <a:pt x="2629395" y="161290"/>
                  </a:lnTo>
                  <a:lnTo>
                    <a:pt x="2634983" y="161290"/>
                  </a:lnTo>
                  <a:lnTo>
                    <a:pt x="2637917" y="165100"/>
                  </a:lnTo>
                  <a:lnTo>
                    <a:pt x="2637917" y="151028"/>
                  </a:lnTo>
                  <a:lnTo>
                    <a:pt x="2631376" y="149860"/>
                  </a:lnTo>
                  <a:lnTo>
                    <a:pt x="2623350" y="149860"/>
                  </a:lnTo>
                  <a:lnTo>
                    <a:pt x="2616517" y="154940"/>
                  </a:lnTo>
                  <a:lnTo>
                    <a:pt x="2614079" y="162560"/>
                  </a:lnTo>
                  <a:lnTo>
                    <a:pt x="2583599" y="162560"/>
                  </a:lnTo>
                  <a:lnTo>
                    <a:pt x="2580513" y="154940"/>
                  </a:lnTo>
                  <a:lnTo>
                    <a:pt x="2575445" y="149860"/>
                  </a:lnTo>
                  <a:lnTo>
                    <a:pt x="2572601" y="148221"/>
                  </a:lnTo>
                  <a:lnTo>
                    <a:pt x="2572601" y="161290"/>
                  </a:lnTo>
                  <a:lnTo>
                    <a:pt x="2572601" y="171450"/>
                  </a:lnTo>
                  <a:lnTo>
                    <a:pt x="2571419" y="173990"/>
                  </a:lnTo>
                  <a:lnTo>
                    <a:pt x="2569273" y="176530"/>
                  </a:lnTo>
                  <a:lnTo>
                    <a:pt x="2567114" y="177800"/>
                  </a:lnTo>
                  <a:lnTo>
                    <a:pt x="2564231" y="179070"/>
                  </a:lnTo>
                  <a:lnTo>
                    <a:pt x="2543225" y="179070"/>
                  </a:lnTo>
                  <a:lnTo>
                    <a:pt x="2542209" y="184150"/>
                  </a:lnTo>
                  <a:lnTo>
                    <a:pt x="2529471" y="212090"/>
                  </a:lnTo>
                  <a:lnTo>
                    <a:pt x="2546642" y="229870"/>
                  </a:lnTo>
                  <a:lnTo>
                    <a:pt x="2546642" y="237490"/>
                  </a:lnTo>
                  <a:lnTo>
                    <a:pt x="2540038" y="243840"/>
                  </a:lnTo>
                  <a:lnTo>
                    <a:pt x="2537155" y="245110"/>
                  </a:lnTo>
                  <a:lnTo>
                    <a:pt x="2531033" y="245110"/>
                  </a:lnTo>
                  <a:lnTo>
                    <a:pt x="2528163" y="243840"/>
                  </a:lnTo>
                  <a:lnTo>
                    <a:pt x="2513304" y="228600"/>
                  </a:lnTo>
                  <a:lnTo>
                    <a:pt x="2509329" y="231140"/>
                  </a:lnTo>
                  <a:lnTo>
                    <a:pt x="2503538" y="234950"/>
                  </a:lnTo>
                  <a:lnTo>
                    <a:pt x="2497505" y="237490"/>
                  </a:lnTo>
                  <a:lnTo>
                    <a:pt x="2491244" y="240030"/>
                  </a:lnTo>
                  <a:lnTo>
                    <a:pt x="2484793" y="241300"/>
                  </a:lnTo>
                  <a:lnTo>
                    <a:pt x="2480157" y="242570"/>
                  </a:lnTo>
                  <a:lnTo>
                    <a:pt x="2480157" y="265430"/>
                  </a:lnTo>
                  <a:lnTo>
                    <a:pt x="2476398" y="270510"/>
                  </a:lnTo>
                  <a:lnTo>
                    <a:pt x="2471356" y="271780"/>
                  </a:lnTo>
                  <a:lnTo>
                    <a:pt x="2471420" y="213360"/>
                  </a:lnTo>
                  <a:lnTo>
                    <a:pt x="2487942" y="208280"/>
                  </a:lnTo>
                  <a:lnTo>
                    <a:pt x="2499436" y="200660"/>
                  </a:lnTo>
                  <a:lnTo>
                    <a:pt x="2501354" y="199390"/>
                  </a:lnTo>
                  <a:lnTo>
                    <a:pt x="2510358" y="185420"/>
                  </a:lnTo>
                  <a:lnTo>
                    <a:pt x="2513647" y="167640"/>
                  </a:lnTo>
                  <a:lnTo>
                    <a:pt x="2510371" y="151130"/>
                  </a:lnTo>
                  <a:lnTo>
                    <a:pt x="2501900" y="137960"/>
                  </a:lnTo>
                  <a:lnTo>
                    <a:pt x="2501900" y="167640"/>
                  </a:lnTo>
                  <a:lnTo>
                    <a:pt x="2499537" y="180340"/>
                  </a:lnTo>
                  <a:lnTo>
                    <a:pt x="2493060" y="190500"/>
                  </a:lnTo>
                  <a:lnTo>
                    <a:pt x="2483383" y="198120"/>
                  </a:lnTo>
                  <a:lnTo>
                    <a:pt x="2471432" y="200660"/>
                  </a:lnTo>
                  <a:lnTo>
                    <a:pt x="2471521" y="134620"/>
                  </a:lnTo>
                  <a:lnTo>
                    <a:pt x="2483434" y="138430"/>
                  </a:lnTo>
                  <a:lnTo>
                    <a:pt x="2493086" y="146050"/>
                  </a:lnTo>
                  <a:lnTo>
                    <a:pt x="2499537" y="156210"/>
                  </a:lnTo>
                  <a:lnTo>
                    <a:pt x="2501900" y="167640"/>
                  </a:lnTo>
                  <a:lnTo>
                    <a:pt x="2501900" y="137960"/>
                  </a:lnTo>
                  <a:lnTo>
                    <a:pt x="2501392" y="137160"/>
                  </a:lnTo>
                  <a:lnTo>
                    <a:pt x="2498052" y="134620"/>
                  </a:lnTo>
                  <a:lnTo>
                    <a:pt x="2488019" y="127000"/>
                  </a:lnTo>
                  <a:lnTo>
                    <a:pt x="2471534" y="123190"/>
                  </a:lnTo>
                  <a:lnTo>
                    <a:pt x="2471585" y="64770"/>
                  </a:lnTo>
                  <a:lnTo>
                    <a:pt x="2473553" y="64770"/>
                  </a:lnTo>
                  <a:lnTo>
                    <a:pt x="2475344" y="66040"/>
                  </a:lnTo>
                  <a:lnTo>
                    <a:pt x="2478963" y="69850"/>
                  </a:lnTo>
                  <a:lnTo>
                    <a:pt x="2480157" y="72390"/>
                  </a:lnTo>
                  <a:lnTo>
                    <a:pt x="2480157" y="93980"/>
                  </a:lnTo>
                  <a:lnTo>
                    <a:pt x="2484780" y="95250"/>
                  </a:lnTo>
                  <a:lnTo>
                    <a:pt x="2491232" y="96520"/>
                  </a:lnTo>
                  <a:lnTo>
                    <a:pt x="2497493" y="99060"/>
                  </a:lnTo>
                  <a:lnTo>
                    <a:pt x="2503538" y="101600"/>
                  </a:lnTo>
                  <a:lnTo>
                    <a:pt x="2509342" y="105410"/>
                  </a:lnTo>
                  <a:lnTo>
                    <a:pt x="2513317" y="107950"/>
                  </a:lnTo>
                  <a:lnTo>
                    <a:pt x="2528163" y="92710"/>
                  </a:lnTo>
                  <a:lnTo>
                    <a:pt x="2531033" y="91440"/>
                  </a:lnTo>
                  <a:lnTo>
                    <a:pt x="2537155" y="91440"/>
                  </a:lnTo>
                  <a:lnTo>
                    <a:pt x="2540012" y="92710"/>
                  </a:lnTo>
                  <a:lnTo>
                    <a:pt x="2544330" y="96520"/>
                  </a:lnTo>
                  <a:lnTo>
                    <a:pt x="2545524" y="100330"/>
                  </a:lnTo>
                  <a:lnTo>
                    <a:pt x="2545524" y="105410"/>
                  </a:lnTo>
                  <a:lnTo>
                    <a:pt x="2544330" y="109220"/>
                  </a:lnTo>
                  <a:lnTo>
                    <a:pt x="2529484" y="123190"/>
                  </a:lnTo>
                  <a:lnTo>
                    <a:pt x="2532049" y="127000"/>
                  </a:lnTo>
                  <a:lnTo>
                    <a:pt x="2535415" y="133350"/>
                  </a:lnTo>
                  <a:lnTo>
                    <a:pt x="2538234" y="139700"/>
                  </a:lnTo>
                  <a:lnTo>
                    <a:pt x="2540508" y="146050"/>
                  </a:lnTo>
                  <a:lnTo>
                    <a:pt x="2543225" y="156210"/>
                  </a:lnTo>
                  <a:lnTo>
                    <a:pt x="2567482" y="156210"/>
                  </a:lnTo>
                  <a:lnTo>
                    <a:pt x="2572601" y="161290"/>
                  </a:lnTo>
                  <a:lnTo>
                    <a:pt x="2572601" y="148221"/>
                  </a:lnTo>
                  <a:lnTo>
                    <a:pt x="2568854" y="146050"/>
                  </a:lnTo>
                  <a:lnTo>
                    <a:pt x="2561183" y="144780"/>
                  </a:lnTo>
                  <a:lnTo>
                    <a:pt x="2552560" y="144780"/>
                  </a:lnTo>
                  <a:lnTo>
                    <a:pt x="2550668" y="138430"/>
                  </a:lnTo>
                  <a:lnTo>
                    <a:pt x="2547924" y="132080"/>
                  </a:lnTo>
                  <a:lnTo>
                    <a:pt x="2544394" y="125730"/>
                  </a:lnTo>
                  <a:lnTo>
                    <a:pt x="2554859" y="114300"/>
                  </a:lnTo>
                  <a:lnTo>
                    <a:pt x="2557272" y="109220"/>
                  </a:lnTo>
                  <a:lnTo>
                    <a:pt x="2557170" y="100330"/>
                  </a:lnTo>
                  <a:lnTo>
                    <a:pt x="2557068" y="99060"/>
                  </a:lnTo>
                  <a:lnTo>
                    <a:pt x="2556675" y="97790"/>
                  </a:lnTo>
                  <a:lnTo>
                    <a:pt x="2583167" y="97790"/>
                  </a:lnTo>
                  <a:lnTo>
                    <a:pt x="2585605" y="105410"/>
                  </a:lnTo>
                  <a:lnTo>
                    <a:pt x="2592438" y="110490"/>
                  </a:lnTo>
                  <a:lnTo>
                    <a:pt x="2600464" y="110490"/>
                  </a:lnTo>
                  <a:lnTo>
                    <a:pt x="2607564" y="107950"/>
                  </a:lnTo>
                  <a:lnTo>
                    <a:pt x="2613380" y="104140"/>
                  </a:lnTo>
                  <a:lnTo>
                    <a:pt x="2617305" y="99060"/>
                  </a:lnTo>
                  <a:lnTo>
                    <a:pt x="2618752" y="91440"/>
                  </a:lnTo>
                  <a:lnTo>
                    <a:pt x="2617305" y="85090"/>
                  </a:lnTo>
                  <a:lnTo>
                    <a:pt x="2613380" y="78740"/>
                  </a:lnTo>
                  <a:lnTo>
                    <a:pt x="2607564" y="74930"/>
                  </a:lnTo>
                  <a:lnTo>
                    <a:pt x="2607005" y="74841"/>
                  </a:lnTo>
                  <a:lnTo>
                    <a:pt x="2607005" y="87630"/>
                  </a:lnTo>
                  <a:lnTo>
                    <a:pt x="2607005" y="95250"/>
                  </a:lnTo>
                  <a:lnTo>
                    <a:pt x="2604071" y="97790"/>
                  </a:lnTo>
                  <a:lnTo>
                    <a:pt x="2598458" y="97790"/>
                  </a:lnTo>
                  <a:lnTo>
                    <a:pt x="2595422" y="96520"/>
                  </a:lnTo>
                  <a:lnTo>
                    <a:pt x="2593937" y="93980"/>
                  </a:lnTo>
                  <a:lnTo>
                    <a:pt x="2593937" y="91440"/>
                  </a:lnTo>
                  <a:lnTo>
                    <a:pt x="2593937" y="88900"/>
                  </a:lnTo>
                  <a:lnTo>
                    <a:pt x="2595435" y="86360"/>
                  </a:lnTo>
                  <a:lnTo>
                    <a:pt x="2597620" y="86360"/>
                  </a:lnTo>
                  <a:lnTo>
                    <a:pt x="2598483" y="85090"/>
                  </a:lnTo>
                  <a:lnTo>
                    <a:pt x="2604071" y="85090"/>
                  </a:lnTo>
                  <a:lnTo>
                    <a:pt x="2607005" y="87630"/>
                  </a:lnTo>
                  <a:lnTo>
                    <a:pt x="2607005" y="74841"/>
                  </a:lnTo>
                  <a:lnTo>
                    <a:pt x="2600464" y="73660"/>
                  </a:lnTo>
                  <a:lnTo>
                    <a:pt x="2592438" y="73660"/>
                  </a:lnTo>
                  <a:lnTo>
                    <a:pt x="2585605" y="78740"/>
                  </a:lnTo>
                  <a:lnTo>
                    <a:pt x="2583167" y="86360"/>
                  </a:lnTo>
                  <a:lnTo>
                    <a:pt x="2549893" y="86360"/>
                  </a:lnTo>
                  <a:lnTo>
                    <a:pt x="2545588" y="81280"/>
                  </a:lnTo>
                  <a:lnTo>
                    <a:pt x="2540012" y="80010"/>
                  </a:lnTo>
                  <a:lnTo>
                    <a:pt x="2527897" y="80010"/>
                  </a:lnTo>
                  <a:lnTo>
                    <a:pt x="2522080" y="82550"/>
                  </a:lnTo>
                  <a:lnTo>
                    <a:pt x="2511615" y="92710"/>
                  </a:lnTo>
                  <a:lnTo>
                    <a:pt x="2505379" y="88900"/>
                  </a:lnTo>
                  <a:lnTo>
                    <a:pt x="2498775" y="86360"/>
                  </a:lnTo>
                  <a:lnTo>
                    <a:pt x="2491892" y="83820"/>
                  </a:lnTo>
                  <a:lnTo>
                    <a:pt x="2491892" y="69850"/>
                  </a:lnTo>
                  <a:lnTo>
                    <a:pt x="2489974" y="64770"/>
                  </a:lnTo>
                  <a:lnTo>
                    <a:pt x="2489492" y="63500"/>
                  </a:lnTo>
                  <a:lnTo>
                    <a:pt x="2481427" y="55880"/>
                  </a:lnTo>
                  <a:lnTo>
                    <a:pt x="2476728" y="53340"/>
                  </a:lnTo>
                  <a:lnTo>
                    <a:pt x="2471610" y="53340"/>
                  </a:lnTo>
                  <a:lnTo>
                    <a:pt x="2471610" y="49530"/>
                  </a:lnTo>
                  <a:lnTo>
                    <a:pt x="2471369" y="46990"/>
                  </a:lnTo>
                  <a:lnTo>
                    <a:pt x="2470912" y="44450"/>
                  </a:lnTo>
                  <a:lnTo>
                    <a:pt x="2522690" y="44450"/>
                  </a:lnTo>
                  <a:lnTo>
                    <a:pt x="2525128" y="50800"/>
                  </a:lnTo>
                  <a:lnTo>
                    <a:pt x="2531986" y="55880"/>
                  </a:lnTo>
                  <a:lnTo>
                    <a:pt x="2540000" y="55880"/>
                  </a:lnTo>
                  <a:lnTo>
                    <a:pt x="2547112" y="54610"/>
                  </a:lnTo>
                  <a:lnTo>
                    <a:pt x="2552916" y="50800"/>
                  </a:lnTo>
                  <a:lnTo>
                    <a:pt x="2556840" y="45720"/>
                  </a:lnTo>
                  <a:lnTo>
                    <a:pt x="2558275" y="38100"/>
                  </a:lnTo>
                  <a:lnTo>
                    <a:pt x="2556840" y="30480"/>
                  </a:lnTo>
                  <a:lnTo>
                    <a:pt x="2552916" y="25400"/>
                  </a:lnTo>
                  <a:lnTo>
                    <a:pt x="2547112" y="21590"/>
                  </a:lnTo>
                  <a:lnTo>
                    <a:pt x="2546527" y="21488"/>
                  </a:lnTo>
                  <a:lnTo>
                    <a:pt x="2546527" y="34290"/>
                  </a:lnTo>
                  <a:lnTo>
                    <a:pt x="2546527" y="41910"/>
                  </a:lnTo>
                  <a:lnTo>
                    <a:pt x="2543606" y="44450"/>
                  </a:lnTo>
                  <a:lnTo>
                    <a:pt x="2537993" y="44450"/>
                  </a:lnTo>
                  <a:lnTo>
                    <a:pt x="2534970" y="43180"/>
                  </a:lnTo>
                  <a:lnTo>
                    <a:pt x="2533459" y="40640"/>
                  </a:lnTo>
                  <a:lnTo>
                    <a:pt x="2533459" y="35560"/>
                  </a:lnTo>
                  <a:lnTo>
                    <a:pt x="2534970" y="33020"/>
                  </a:lnTo>
                  <a:lnTo>
                    <a:pt x="2537155" y="31750"/>
                  </a:lnTo>
                  <a:lnTo>
                    <a:pt x="2543606" y="31750"/>
                  </a:lnTo>
                  <a:lnTo>
                    <a:pt x="2546527" y="34290"/>
                  </a:lnTo>
                  <a:lnTo>
                    <a:pt x="2546527" y="21488"/>
                  </a:lnTo>
                  <a:lnTo>
                    <a:pt x="2540000" y="20320"/>
                  </a:lnTo>
                  <a:lnTo>
                    <a:pt x="2531986" y="20320"/>
                  </a:lnTo>
                  <a:lnTo>
                    <a:pt x="2525128" y="25400"/>
                  </a:lnTo>
                  <a:lnTo>
                    <a:pt x="2522690" y="31750"/>
                  </a:lnTo>
                  <a:lnTo>
                    <a:pt x="2467470" y="31750"/>
                  </a:lnTo>
                  <a:lnTo>
                    <a:pt x="2459875" y="19431"/>
                  </a:lnTo>
                  <a:lnTo>
                    <a:pt x="2459875" y="52070"/>
                  </a:lnTo>
                  <a:lnTo>
                    <a:pt x="2459850" y="73660"/>
                  </a:lnTo>
                  <a:lnTo>
                    <a:pt x="2459723" y="172720"/>
                  </a:lnTo>
                  <a:lnTo>
                    <a:pt x="2459596" y="281940"/>
                  </a:lnTo>
                  <a:lnTo>
                    <a:pt x="2455786" y="298450"/>
                  </a:lnTo>
                  <a:lnTo>
                    <a:pt x="2445474" y="312420"/>
                  </a:lnTo>
                  <a:lnTo>
                    <a:pt x="2430335" y="321310"/>
                  </a:lnTo>
                  <a:lnTo>
                    <a:pt x="2412009" y="323850"/>
                  </a:lnTo>
                  <a:lnTo>
                    <a:pt x="2395410" y="321310"/>
                  </a:lnTo>
                  <a:lnTo>
                    <a:pt x="2381262" y="312420"/>
                  </a:lnTo>
                  <a:lnTo>
                    <a:pt x="2370696" y="300990"/>
                  </a:lnTo>
                  <a:lnTo>
                    <a:pt x="2364841" y="284480"/>
                  </a:lnTo>
                  <a:lnTo>
                    <a:pt x="2375370" y="276860"/>
                  </a:lnTo>
                  <a:lnTo>
                    <a:pt x="2394686" y="262890"/>
                  </a:lnTo>
                  <a:lnTo>
                    <a:pt x="2407894" y="276860"/>
                  </a:lnTo>
                  <a:lnTo>
                    <a:pt x="2407056" y="279400"/>
                  </a:lnTo>
                  <a:lnTo>
                    <a:pt x="2406586" y="280670"/>
                  </a:lnTo>
                  <a:lnTo>
                    <a:pt x="2406586" y="292100"/>
                  </a:lnTo>
                  <a:lnTo>
                    <a:pt x="2413508" y="298450"/>
                  </a:lnTo>
                  <a:lnTo>
                    <a:pt x="2430526" y="298450"/>
                  </a:lnTo>
                  <a:lnTo>
                    <a:pt x="2437434" y="292100"/>
                  </a:lnTo>
                  <a:lnTo>
                    <a:pt x="2437434" y="274320"/>
                  </a:lnTo>
                  <a:lnTo>
                    <a:pt x="2431910" y="269240"/>
                  </a:lnTo>
                  <a:lnTo>
                    <a:pt x="2430526" y="267970"/>
                  </a:lnTo>
                  <a:lnTo>
                    <a:pt x="2418105" y="267970"/>
                  </a:lnTo>
                  <a:lnTo>
                    <a:pt x="2416352" y="269240"/>
                  </a:lnTo>
                  <a:lnTo>
                    <a:pt x="2410472" y="262890"/>
                  </a:lnTo>
                  <a:lnTo>
                    <a:pt x="2404605" y="256540"/>
                  </a:lnTo>
                  <a:lnTo>
                    <a:pt x="2403106" y="255270"/>
                  </a:lnTo>
                  <a:lnTo>
                    <a:pt x="2422423" y="229870"/>
                  </a:lnTo>
                  <a:lnTo>
                    <a:pt x="2434920" y="229870"/>
                  </a:lnTo>
                  <a:lnTo>
                    <a:pt x="2441841" y="223520"/>
                  </a:lnTo>
                  <a:lnTo>
                    <a:pt x="2441841" y="207010"/>
                  </a:lnTo>
                  <a:lnTo>
                    <a:pt x="2434920" y="199390"/>
                  </a:lnTo>
                  <a:lnTo>
                    <a:pt x="2417902" y="199390"/>
                  </a:lnTo>
                  <a:lnTo>
                    <a:pt x="2410993" y="207010"/>
                  </a:lnTo>
                  <a:lnTo>
                    <a:pt x="2410993" y="217170"/>
                  </a:lnTo>
                  <a:lnTo>
                    <a:pt x="2411755" y="220980"/>
                  </a:lnTo>
                  <a:lnTo>
                    <a:pt x="2413089" y="222250"/>
                  </a:lnTo>
                  <a:lnTo>
                    <a:pt x="2391232" y="251460"/>
                  </a:lnTo>
                  <a:lnTo>
                    <a:pt x="2356332" y="276860"/>
                  </a:lnTo>
                  <a:lnTo>
                    <a:pt x="2343048" y="273050"/>
                  </a:lnTo>
                  <a:lnTo>
                    <a:pt x="2332253" y="265430"/>
                  </a:lnTo>
                  <a:lnTo>
                    <a:pt x="2325001" y="254000"/>
                  </a:lnTo>
                  <a:lnTo>
                    <a:pt x="2322347" y="241300"/>
                  </a:lnTo>
                  <a:lnTo>
                    <a:pt x="2322944" y="234950"/>
                  </a:lnTo>
                  <a:lnTo>
                    <a:pt x="2323071" y="233680"/>
                  </a:lnTo>
                  <a:lnTo>
                    <a:pt x="2325166" y="227330"/>
                  </a:lnTo>
                  <a:lnTo>
                    <a:pt x="2328570" y="220980"/>
                  </a:lnTo>
                  <a:lnTo>
                    <a:pt x="2333180" y="214630"/>
                  </a:lnTo>
                  <a:lnTo>
                    <a:pt x="2369197" y="214630"/>
                  </a:lnTo>
                  <a:lnTo>
                    <a:pt x="2369197" y="203200"/>
                  </a:lnTo>
                  <a:lnTo>
                    <a:pt x="2369197" y="179070"/>
                  </a:lnTo>
                  <a:lnTo>
                    <a:pt x="2370607" y="179070"/>
                  </a:lnTo>
                  <a:lnTo>
                    <a:pt x="2375751" y="175260"/>
                  </a:lnTo>
                  <a:lnTo>
                    <a:pt x="2378760" y="171450"/>
                  </a:lnTo>
                  <a:lnTo>
                    <a:pt x="2378760" y="162560"/>
                  </a:lnTo>
                  <a:lnTo>
                    <a:pt x="2377833" y="158750"/>
                  </a:lnTo>
                  <a:lnTo>
                    <a:pt x="2374849" y="154940"/>
                  </a:lnTo>
                  <a:lnTo>
                    <a:pt x="2373007" y="152400"/>
                  </a:lnTo>
                  <a:lnTo>
                    <a:pt x="2368600" y="149860"/>
                  </a:lnTo>
                  <a:lnTo>
                    <a:pt x="2354148" y="149860"/>
                  </a:lnTo>
                  <a:lnTo>
                    <a:pt x="2347912" y="157480"/>
                  </a:lnTo>
                  <a:lnTo>
                    <a:pt x="2347912" y="171450"/>
                  </a:lnTo>
                  <a:lnTo>
                    <a:pt x="2350973" y="175260"/>
                  </a:lnTo>
                  <a:lnTo>
                    <a:pt x="2356142" y="179070"/>
                  </a:lnTo>
                  <a:lnTo>
                    <a:pt x="2357450" y="179070"/>
                  </a:lnTo>
                  <a:lnTo>
                    <a:pt x="2357450" y="203200"/>
                  </a:lnTo>
                  <a:lnTo>
                    <a:pt x="2331402" y="203200"/>
                  </a:lnTo>
                  <a:lnTo>
                    <a:pt x="2316886" y="198120"/>
                  </a:lnTo>
                  <a:lnTo>
                    <a:pt x="2305443" y="189230"/>
                  </a:lnTo>
                  <a:lnTo>
                    <a:pt x="2297925" y="175260"/>
                  </a:lnTo>
                  <a:lnTo>
                    <a:pt x="2295220" y="160020"/>
                  </a:lnTo>
                  <a:lnTo>
                    <a:pt x="2297303" y="147320"/>
                  </a:lnTo>
                  <a:lnTo>
                    <a:pt x="2303183" y="135890"/>
                  </a:lnTo>
                  <a:lnTo>
                    <a:pt x="2312314" y="125730"/>
                  </a:lnTo>
                  <a:lnTo>
                    <a:pt x="2324150" y="119380"/>
                  </a:lnTo>
                  <a:lnTo>
                    <a:pt x="2375116" y="119380"/>
                  </a:lnTo>
                  <a:lnTo>
                    <a:pt x="2389682" y="134620"/>
                  </a:lnTo>
                  <a:lnTo>
                    <a:pt x="2388679" y="135890"/>
                  </a:lnTo>
                  <a:lnTo>
                    <a:pt x="2388120" y="138430"/>
                  </a:lnTo>
                  <a:lnTo>
                    <a:pt x="2388120" y="143510"/>
                  </a:lnTo>
                  <a:lnTo>
                    <a:pt x="2388832" y="146050"/>
                  </a:lnTo>
                  <a:lnTo>
                    <a:pt x="2391219" y="151130"/>
                  </a:lnTo>
                  <a:lnTo>
                    <a:pt x="2392883" y="152400"/>
                  </a:lnTo>
                  <a:lnTo>
                    <a:pt x="2397341" y="154940"/>
                  </a:lnTo>
                  <a:lnTo>
                    <a:pt x="2400338" y="156210"/>
                  </a:lnTo>
                  <a:lnTo>
                    <a:pt x="2412060" y="156210"/>
                  </a:lnTo>
                  <a:lnTo>
                    <a:pt x="2418969" y="149860"/>
                  </a:lnTo>
                  <a:lnTo>
                    <a:pt x="2418969" y="133350"/>
                  </a:lnTo>
                  <a:lnTo>
                    <a:pt x="2413609" y="127000"/>
                  </a:lnTo>
                  <a:lnTo>
                    <a:pt x="2406510" y="125730"/>
                  </a:lnTo>
                  <a:lnTo>
                    <a:pt x="2399373" y="125730"/>
                  </a:lnTo>
                  <a:lnTo>
                    <a:pt x="2398941" y="127000"/>
                  </a:lnTo>
                  <a:lnTo>
                    <a:pt x="2391359" y="119380"/>
                  </a:lnTo>
                  <a:lnTo>
                    <a:pt x="2379980" y="107950"/>
                  </a:lnTo>
                  <a:lnTo>
                    <a:pt x="2326576" y="107950"/>
                  </a:lnTo>
                  <a:lnTo>
                    <a:pt x="2323808" y="102870"/>
                  </a:lnTo>
                  <a:lnTo>
                    <a:pt x="2322347" y="96520"/>
                  </a:lnTo>
                  <a:lnTo>
                    <a:pt x="2322347" y="90170"/>
                  </a:lnTo>
                  <a:lnTo>
                    <a:pt x="2325522" y="73660"/>
                  </a:lnTo>
                  <a:lnTo>
                    <a:pt x="2334196" y="60960"/>
                  </a:lnTo>
                  <a:lnTo>
                    <a:pt x="2347049" y="52070"/>
                  </a:lnTo>
                  <a:lnTo>
                    <a:pt x="2362758" y="49530"/>
                  </a:lnTo>
                  <a:lnTo>
                    <a:pt x="2368753" y="49530"/>
                  </a:lnTo>
                  <a:lnTo>
                    <a:pt x="2371661" y="50800"/>
                  </a:lnTo>
                  <a:lnTo>
                    <a:pt x="2400236" y="66040"/>
                  </a:lnTo>
                  <a:lnTo>
                    <a:pt x="2400223" y="72390"/>
                  </a:lnTo>
                  <a:lnTo>
                    <a:pt x="2402979" y="77470"/>
                  </a:lnTo>
                  <a:lnTo>
                    <a:pt x="2409279" y="81280"/>
                  </a:lnTo>
                  <a:lnTo>
                    <a:pt x="2411768" y="82550"/>
                  </a:lnTo>
                  <a:lnTo>
                    <a:pt x="2424150" y="82550"/>
                  </a:lnTo>
                  <a:lnTo>
                    <a:pt x="2431072" y="76200"/>
                  </a:lnTo>
                  <a:lnTo>
                    <a:pt x="2431072" y="58420"/>
                  </a:lnTo>
                  <a:lnTo>
                    <a:pt x="2428303" y="55880"/>
                  </a:lnTo>
                  <a:lnTo>
                    <a:pt x="2424150" y="52070"/>
                  </a:lnTo>
                  <a:lnTo>
                    <a:pt x="2411666" y="52070"/>
                  </a:lnTo>
                  <a:lnTo>
                    <a:pt x="2408047" y="53340"/>
                  </a:lnTo>
                  <a:lnTo>
                    <a:pt x="2405316" y="55880"/>
                  </a:lnTo>
                  <a:lnTo>
                    <a:pt x="2394013" y="49530"/>
                  </a:lnTo>
                  <a:lnTo>
                    <a:pt x="2380450" y="41910"/>
                  </a:lnTo>
                  <a:lnTo>
                    <a:pt x="2385936" y="30480"/>
                  </a:lnTo>
                  <a:lnTo>
                    <a:pt x="2394788" y="20320"/>
                  </a:lnTo>
                  <a:lnTo>
                    <a:pt x="2406218" y="13970"/>
                  </a:lnTo>
                  <a:lnTo>
                    <a:pt x="2419451" y="12700"/>
                  </a:lnTo>
                  <a:lnTo>
                    <a:pt x="2435174" y="15240"/>
                  </a:lnTo>
                  <a:lnTo>
                    <a:pt x="2448026" y="24130"/>
                  </a:lnTo>
                  <a:lnTo>
                    <a:pt x="2456688" y="36830"/>
                  </a:lnTo>
                  <a:lnTo>
                    <a:pt x="2459875" y="52070"/>
                  </a:lnTo>
                  <a:lnTo>
                    <a:pt x="2459875" y="19431"/>
                  </a:lnTo>
                  <a:lnTo>
                    <a:pt x="2459647" y="19050"/>
                  </a:lnTo>
                  <a:lnTo>
                    <a:pt x="2452713" y="12700"/>
                  </a:lnTo>
                  <a:lnTo>
                    <a:pt x="2448560" y="8890"/>
                  </a:lnTo>
                  <a:lnTo>
                    <a:pt x="2434920" y="2540"/>
                  </a:lnTo>
                  <a:lnTo>
                    <a:pt x="2419451" y="0"/>
                  </a:lnTo>
                  <a:lnTo>
                    <a:pt x="2402535" y="2540"/>
                  </a:lnTo>
                  <a:lnTo>
                    <a:pt x="2387892" y="11430"/>
                  </a:lnTo>
                  <a:lnTo>
                    <a:pt x="2376474" y="22860"/>
                  </a:lnTo>
                  <a:lnTo>
                    <a:pt x="2369299" y="38100"/>
                  </a:lnTo>
                  <a:lnTo>
                    <a:pt x="2362758" y="38100"/>
                  </a:lnTo>
                  <a:lnTo>
                    <a:pt x="2342489" y="41910"/>
                  </a:lnTo>
                  <a:lnTo>
                    <a:pt x="2325903" y="53340"/>
                  </a:lnTo>
                  <a:lnTo>
                    <a:pt x="2314714" y="69850"/>
                  </a:lnTo>
                  <a:lnTo>
                    <a:pt x="2310612" y="90170"/>
                  </a:lnTo>
                  <a:lnTo>
                    <a:pt x="2310612" y="96520"/>
                  </a:lnTo>
                  <a:lnTo>
                    <a:pt x="2312098" y="104140"/>
                  </a:lnTo>
                  <a:lnTo>
                    <a:pt x="2314956" y="110490"/>
                  </a:lnTo>
                  <a:lnTo>
                    <a:pt x="2301989" y="119380"/>
                  </a:lnTo>
                  <a:lnTo>
                    <a:pt x="2292058" y="130810"/>
                  </a:lnTo>
                  <a:lnTo>
                    <a:pt x="2285708" y="144780"/>
                  </a:lnTo>
                  <a:lnTo>
                    <a:pt x="2283472" y="160020"/>
                  </a:lnTo>
                  <a:lnTo>
                    <a:pt x="2286127" y="177800"/>
                  </a:lnTo>
                  <a:lnTo>
                    <a:pt x="2293594" y="193040"/>
                  </a:lnTo>
                  <a:lnTo>
                    <a:pt x="2305113" y="204470"/>
                  </a:lnTo>
                  <a:lnTo>
                    <a:pt x="2319934" y="212090"/>
                  </a:lnTo>
                  <a:lnTo>
                    <a:pt x="2315946" y="218440"/>
                  </a:lnTo>
                  <a:lnTo>
                    <a:pt x="2313025" y="226060"/>
                  </a:lnTo>
                  <a:lnTo>
                    <a:pt x="2311222" y="233680"/>
                  </a:lnTo>
                  <a:lnTo>
                    <a:pt x="2310917" y="237490"/>
                  </a:lnTo>
                  <a:lnTo>
                    <a:pt x="2310815" y="238760"/>
                  </a:lnTo>
                  <a:lnTo>
                    <a:pt x="2310714" y="240030"/>
                  </a:lnTo>
                  <a:lnTo>
                    <a:pt x="2310612" y="241300"/>
                  </a:lnTo>
                  <a:lnTo>
                    <a:pt x="2313927" y="257810"/>
                  </a:lnTo>
                  <a:lnTo>
                    <a:pt x="2323046" y="273050"/>
                  </a:lnTo>
                  <a:lnTo>
                    <a:pt x="2336660" y="283210"/>
                  </a:lnTo>
                  <a:lnTo>
                    <a:pt x="2353513" y="288290"/>
                  </a:lnTo>
                  <a:lnTo>
                    <a:pt x="2360993" y="307340"/>
                  </a:lnTo>
                  <a:lnTo>
                    <a:pt x="2374138" y="322580"/>
                  </a:lnTo>
                  <a:lnTo>
                    <a:pt x="2391587" y="332740"/>
                  </a:lnTo>
                  <a:lnTo>
                    <a:pt x="2412009" y="335280"/>
                  </a:lnTo>
                  <a:lnTo>
                    <a:pt x="2429141" y="334010"/>
                  </a:lnTo>
                  <a:lnTo>
                    <a:pt x="2444419" y="326390"/>
                  </a:lnTo>
                  <a:lnTo>
                    <a:pt x="2448014" y="323850"/>
                  </a:lnTo>
                  <a:lnTo>
                    <a:pt x="2457018" y="317500"/>
                  </a:lnTo>
                  <a:lnTo>
                    <a:pt x="2466111" y="303530"/>
                  </a:lnTo>
                  <a:lnTo>
                    <a:pt x="2520086" y="303530"/>
                  </a:lnTo>
                  <a:lnTo>
                    <a:pt x="2522537" y="311150"/>
                  </a:lnTo>
                  <a:lnTo>
                    <a:pt x="2529370" y="316230"/>
                  </a:lnTo>
                  <a:lnTo>
                    <a:pt x="2537409" y="316230"/>
                  </a:lnTo>
                  <a:lnTo>
                    <a:pt x="2544508" y="314960"/>
                  </a:lnTo>
                  <a:lnTo>
                    <a:pt x="2550325" y="311150"/>
                  </a:lnTo>
                  <a:lnTo>
                    <a:pt x="2554249" y="304800"/>
                  </a:lnTo>
                  <a:lnTo>
                    <a:pt x="2555684" y="298450"/>
                  </a:lnTo>
                  <a:lnTo>
                    <a:pt x="2554249" y="290830"/>
                  </a:lnTo>
                  <a:lnTo>
                    <a:pt x="2550325" y="285750"/>
                  </a:lnTo>
                  <a:lnTo>
                    <a:pt x="2544508" y="281940"/>
                  </a:lnTo>
                  <a:lnTo>
                    <a:pt x="2543937" y="281736"/>
                  </a:lnTo>
                  <a:lnTo>
                    <a:pt x="2543937" y="294640"/>
                  </a:lnTo>
                  <a:lnTo>
                    <a:pt x="2543937" y="302260"/>
                  </a:lnTo>
                  <a:lnTo>
                    <a:pt x="2541003" y="304800"/>
                  </a:lnTo>
                  <a:lnTo>
                    <a:pt x="2535415" y="304800"/>
                  </a:lnTo>
                  <a:lnTo>
                    <a:pt x="2532367" y="303530"/>
                  </a:lnTo>
                  <a:lnTo>
                    <a:pt x="2530868" y="300990"/>
                  </a:lnTo>
                  <a:lnTo>
                    <a:pt x="2530868" y="295910"/>
                  </a:lnTo>
                  <a:lnTo>
                    <a:pt x="2532380" y="293370"/>
                  </a:lnTo>
                  <a:lnTo>
                    <a:pt x="2534564" y="292100"/>
                  </a:lnTo>
                  <a:lnTo>
                    <a:pt x="2541003" y="292100"/>
                  </a:lnTo>
                  <a:lnTo>
                    <a:pt x="2543937" y="294640"/>
                  </a:lnTo>
                  <a:lnTo>
                    <a:pt x="2543937" y="281736"/>
                  </a:lnTo>
                  <a:lnTo>
                    <a:pt x="2537409" y="279400"/>
                  </a:lnTo>
                  <a:lnTo>
                    <a:pt x="2529370" y="279400"/>
                  </a:lnTo>
                  <a:lnTo>
                    <a:pt x="2522537" y="285750"/>
                  </a:lnTo>
                  <a:lnTo>
                    <a:pt x="2520099" y="292100"/>
                  </a:lnTo>
                  <a:lnTo>
                    <a:pt x="2470289" y="292100"/>
                  </a:lnTo>
                  <a:lnTo>
                    <a:pt x="2470912" y="289560"/>
                  </a:lnTo>
                  <a:lnTo>
                    <a:pt x="2471267" y="287020"/>
                  </a:lnTo>
                  <a:lnTo>
                    <a:pt x="2471318" y="283210"/>
                  </a:lnTo>
                  <a:lnTo>
                    <a:pt x="2479408" y="280670"/>
                  </a:lnTo>
                  <a:lnTo>
                    <a:pt x="2485948" y="275590"/>
                  </a:lnTo>
                  <a:lnTo>
                    <a:pt x="2488565" y="271780"/>
                  </a:lnTo>
                  <a:lnTo>
                    <a:pt x="2490305" y="269240"/>
                  </a:lnTo>
                  <a:lnTo>
                    <a:pt x="2491892" y="260350"/>
                  </a:lnTo>
                  <a:lnTo>
                    <a:pt x="2491892" y="251460"/>
                  </a:lnTo>
                  <a:lnTo>
                    <a:pt x="2498788" y="250190"/>
                  </a:lnTo>
                  <a:lnTo>
                    <a:pt x="2505379" y="247650"/>
                  </a:lnTo>
                  <a:lnTo>
                    <a:pt x="2511602" y="243840"/>
                  </a:lnTo>
                  <a:lnTo>
                    <a:pt x="2522067" y="254000"/>
                  </a:lnTo>
                  <a:lnTo>
                    <a:pt x="2527897" y="256540"/>
                  </a:lnTo>
                  <a:lnTo>
                    <a:pt x="2540038" y="256540"/>
                  </a:lnTo>
                  <a:lnTo>
                    <a:pt x="2545626" y="254000"/>
                  </a:lnTo>
                  <a:lnTo>
                    <a:pt x="2549931" y="250190"/>
                  </a:lnTo>
                  <a:lnTo>
                    <a:pt x="2583154" y="250190"/>
                  </a:lnTo>
                  <a:lnTo>
                    <a:pt x="2585605" y="257810"/>
                  </a:lnTo>
                  <a:lnTo>
                    <a:pt x="2592438" y="262890"/>
                  </a:lnTo>
                  <a:lnTo>
                    <a:pt x="2600464" y="262890"/>
                  </a:lnTo>
                  <a:lnTo>
                    <a:pt x="2607564" y="261620"/>
                  </a:lnTo>
                  <a:lnTo>
                    <a:pt x="2613380" y="257810"/>
                  </a:lnTo>
                  <a:lnTo>
                    <a:pt x="2617305" y="251460"/>
                  </a:lnTo>
                  <a:lnTo>
                    <a:pt x="2618752" y="245110"/>
                  </a:lnTo>
                  <a:lnTo>
                    <a:pt x="2617305" y="237490"/>
                  </a:lnTo>
                  <a:lnTo>
                    <a:pt x="2613380" y="231140"/>
                  </a:lnTo>
                  <a:lnTo>
                    <a:pt x="2607564" y="227330"/>
                  </a:lnTo>
                  <a:lnTo>
                    <a:pt x="2607005" y="227241"/>
                  </a:lnTo>
                  <a:lnTo>
                    <a:pt x="2607005" y="241300"/>
                  </a:lnTo>
                  <a:lnTo>
                    <a:pt x="2607005" y="247650"/>
                  </a:lnTo>
                  <a:lnTo>
                    <a:pt x="2604071" y="251460"/>
                  </a:lnTo>
                  <a:lnTo>
                    <a:pt x="2598458" y="251460"/>
                  </a:lnTo>
                  <a:lnTo>
                    <a:pt x="2596934" y="250190"/>
                  </a:lnTo>
                  <a:lnTo>
                    <a:pt x="2593937" y="247650"/>
                  </a:lnTo>
                  <a:lnTo>
                    <a:pt x="2593937" y="245110"/>
                  </a:lnTo>
                  <a:lnTo>
                    <a:pt x="2593937" y="242570"/>
                  </a:lnTo>
                  <a:lnTo>
                    <a:pt x="2595435" y="240030"/>
                  </a:lnTo>
                  <a:lnTo>
                    <a:pt x="2597620" y="238760"/>
                  </a:lnTo>
                  <a:lnTo>
                    <a:pt x="2598483" y="238760"/>
                  </a:lnTo>
                  <a:lnTo>
                    <a:pt x="2599448" y="237490"/>
                  </a:lnTo>
                  <a:lnTo>
                    <a:pt x="2604071" y="237490"/>
                  </a:lnTo>
                  <a:lnTo>
                    <a:pt x="2607005" y="241300"/>
                  </a:lnTo>
                  <a:lnTo>
                    <a:pt x="2607005" y="227241"/>
                  </a:lnTo>
                  <a:lnTo>
                    <a:pt x="2600464" y="226060"/>
                  </a:lnTo>
                  <a:lnTo>
                    <a:pt x="2592438" y="226060"/>
                  </a:lnTo>
                  <a:lnTo>
                    <a:pt x="2585605" y="231140"/>
                  </a:lnTo>
                  <a:lnTo>
                    <a:pt x="2583167" y="238760"/>
                  </a:lnTo>
                  <a:lnTo>
                    <a:pt x="2556675" y="238760"/>
                  </a:lnTo>
                  <a:lnTo>
                    <a:pt x="2558389" y="231140"/>
                  </a:lnTo>
                  <a:lnTo>
                    <a:pt x="2556332" y="223520"/>
                  </a:lnTo>
                  <a:lnTo>
                    <a:pt x="2544381" y="210820"/>
                  </a:lnTo>
                  <a:lnTo>
                    <a:pt x="2547924" y="204470"/>
                  </a:lnTo>
                  <a:lnTo>
                    <a:pt x="2550668" y="198120"/>
                  </a:lnTo>
                  <a:lnTo>
                    <a:pt x="2552560" y="191770"/>
                  </a:lnTo>
                  <a:lnTo>
                    <a:pt x="2567368" y="191770"/>
                  </a:lnTo>
                  <a:lnTo>
                    <a:pt x="2573197" y="189230"/>
                  </a:lnTo>
                  <a:lnTo>
                    <a:pt x="2580525" y="181610"/>
                  </a:lnTo>
                  <a:lnTo>
                    <a:pt x="2582583" y="177800"/>
                  </a:lnTo>
                  <a:lnTo>
                    <a:pt x="2583599" y="173990"/>
                  </a:lnTo>
                  <a:lnTo>
                    <a:pt x="2614066" y="173990"/>
                  </a:lnTo>
                  <a:lnTo>
                    <a:pt x="2616517" y="181610"/>
                  </a:lnTo>
                  <a:lnTo>
                    <a:pt x="2623350" y="186690"/>
                  </a:lnTo>
                  <a:lnTo>
                    <a:pt x="2631376" y="186690"/>
                  </a:lnTo>
                  <a:lnTo>
                    <a:pt x="2638488" y="185420"/>
                  </a:lnTo>
                  <a:lnTo>
                    <a:pt x="2644305" y="181610"/>
                  </a:lnTo>
                  <a:lnTo>
                    <a:pt x="2648229" y="175260"/>
                  </a:lnTo>
                  <a:lnTo>
                    <a:pt x="2649664" y="1676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 descr=""/>
          <p:cNvSpPr txBox="1"/>
          <p:nvPr/>
        </p:nvSpPr>
        <p:spPr>
          <a:xfrm>
            <a:off x="2866876" y="8222330"/>
            <a:ext cx="195961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30">
                <a:solidFill>
                  <a:srgbClr val="FFFFFF"/>
                </a:solidFill>
                <a:latin typeface="Arial Black"/>
                <a:cs typeface="Arial Black"/>
              </a:rPr>
              <a:t>Improves</a:t>
            </a:r>
            <a:r>
              <a:rPr dirty="0" sz="1200" spc="-4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200" spc="-125">
                <a:solidFill>
                  <a:srgbClr val="FFFFFF"/>
                </a:solidFill>
                <a:latin typeface="Arial Black"/>
                <a:cs typeface="Arial Black"/>
              </a:rPr>
              <a:t>Code</a:t>
            </a:r>
            <a:r>
              <a:rPr dirty="0" sz="1200" spc="-4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 Black"/>
                <a:cs typeface="Arial Black"/>
              </a:rPr>
              <a:t>Quality</a:t>
            </a:r>
            <a:endParaRPr sz="1200">
              <a:latin typeface="Arial Black"/>
              <a:cs typeface="Arial Black"/>
            </a:endParaRPr>
          </a:p>
          <a:p>
            <a:pPr marL="12700" marR="5080">
              <a:lnSpc>
                <a:spcPct val="100000"/>
              </a:lnSpc>
            </a:pP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suggesting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optimized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proven</a:t>
            </a:r>
            <a:r>
              <a:rPr dirty="0" sz="12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coding</a:t>
            </a:r>
            <a:r>
              <a:rPr dirty="0" sz="1200" spc="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patterns,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Copilot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helps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maintain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high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quality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reliability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test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scripts.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5217293" y="8222330"/>
            <a:ext cx="190309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45">
                <a:solidFill>
                  <a:srgbClr val="FFFFFF"/>
                </a:solidFill>
                <a:latin typeface="Arial Black"/>
                <a:cs typeface="Arial Black"/>
              </a:rPr>
              <a:t>Enhances</a:t>
            </a:r>
            <a:r>
              <a:rPr dirty="0" sz="1200" spc="-2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 Black"/>
                <a:cs typeface="Arial Black"/>
              </a:rPr>
              <a:t>Learning</a:t>
            </a:r>
            <a:endParaRPr sz="1200">
              <a:latin typeface="Arial Black"/>
              <a:cs typeface="Arial Black"/>
            </a:endParaRPr>
          </a:p>
          <a:p>
            <a:pPr marL="12700" marR="5080">
              <a:lnSpc>
                <a:spcPct val="100000"/>
              </a:lnSpc>
            </a:pP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developers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testers,</a:t>
            </a:r>
            <a:r>
              <a:rPr dirty="0" sz="12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Copilot</a:t>
            </a:r>
            <a:r>
              <a:rPr dirty="0" sz="12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serves</a:t>
            </a:r>
            <a:r>
              <a:rPr dirty="0" sz="12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dirty="0" sz="12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on-the-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fly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educational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tool,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providing</a:t>
            </a:r>
            <a:r>
              <a:rPr dirty="0" sz="12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guidance</a:t>
            </a:r>
            <a:r>
              <a:rPr dirty="0" sz="12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dirty="0" sz="12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best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practices</a:t>
            </a:r>
            <a:r>
              <a:rPr dirty="0" sz="12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12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automation.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7" name="object 37" descr=""/>
          <p:cNvGrpSpPr/>
          <p:nvPr/>
        </p:nvGrpSpPr>
        <p:grpSpPr>
          <a:xfrm>
            <a:off x="6701990" y="0"/>
            <a:ext cx="858519" cy="756285"/>
            <a:chOff x="6701990" y="0"/>
            <a:chExt cx="858519" cy="756285"/>
          </a:xfrm>
        </p:grpSpPr>
        <p:sp>
          <p:nvSpPr>
            <p:cNvPr id="38" name="object 38" descr=""/>
            <p:cNvSpPr/>
            <p:nvPr/>
          </p:nvSpPr>
          <p:spPr>
            <a:xfrm>
              <a:off x="6701990" y="23499"/>
              <a:ext cx="858519" cy="732790"/>
            </a:xfrm>
            <a:custGeom>
              <a:avLst/>
              <a:gdLst/>
              <a:ahLst/>
              <a:cxnLst/>
              <a:rect l="l" t="t" r="r" b="b"/>
              <a:pathLst>
                <a:path w="858520" h="732790">
                  <a:moveTo>
                    <a:pt x="301586" y="0"/>
                  </a:moveTo>
                  <a:lnTo>
                    <a:pt x="0" y="0"/>
                  </a:lnTo>
                  <a:lnTo>
                    <a:pt x="686498" y="732294"/>
                  </a:lnTo>
                  <a:lnTo>
                    <a:pt x="858014" y="732294"/>
                  </a:lnTo>
                  <a:lnTo>
                    <a:pt x="858014" y="593535"/>
                  </a:lnTo>
                  <a:lnTo>
                    <a:pt x="301586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47128" y="0"/>
              <a:ext cx="712863" cy="5774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1498" y="550321"/>
            <a:ext cx="3474720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Problem</a:t>
            </a:r>
            <a:r>
              <a:rPr dirty="0" spc="-229"/>
              <a:t> </a:t>
            </a:r>
            <a:r>
              <a:rPr dirty="0" spc="-50"/>
              <a:t>Statement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481102" y="630076"/>
            <a:ext cx="906780" cy="906780"/>
          </a:xfrm>
          <a:custGeom>
            <a:avLst/>
            <a:gdLst/>
            <a:ahLst/>
            <a:cxnLst/>
            <a:rect l="l" t="t" r="r" b="b"/>
            <a:pathLst>
              <a:path w="906780" h="906780">
                <a:moveTo>
                  <a:pt x="906335" y="453174"/>
                </a:moveTo>
                <a:lnTo>
                  <a:pt x="903995" y="499508"/>
                </a:lnTo>
                <a:lnTo>
                  <a:pt x="897128" y="544503"/>
                </a:lnTo>
                <a:lnTo>
                  <a:pt x="885961" y="587933"/>
                </a:lnTo>
                <a:lnTo>
                  <a:pt x="870722" y="629568"/>
                </a:lnTo>
                <a:lnTo>
                  <a:pt x="851639" y="669182"/>
                </a:lnTo>
                <a:lnTo>
                  <a:pt x="828939" y="706547"/>
                </a:lnTo>
                <a:lnTo>
                  <a:pt x="802851" y="741433"/>
                </a:lnTo>
                <a:lnTo>
                  <a:pt x="773603" y="773615"/>
                </a:lnTo>
                <a:lnTo>
                  <a:pt x="741421" y="802864"/>
                </a:lnTo>
                <a:lnTo>
                  <a:pt x="706534" y="828952"/>
                </a:lnTo>
                <a:lnTo>
                  <a:pt x="669170" y="851652"/>
                </a:lnTo>
                <a:lnTo>
                  <a:pt x="629556" y="870735"/>
                </a:lnTo>
                <a:lnTo>
                  <a:pt x="587920" y="885974"/>
                </a:lnTo>
                <a:lnTo>
                  <a:pt x="544491" y="897141"/>
                </a:lnTo>
                <a:lnTo>
                  <a:pt x="499495" y="904008"/>
                </a:lnTo>
                <a:lnTo>
                  <a:pt x="453161" y="906348"/>
                </a:lnTo>
                <a:lnTo>
                  <a:pt x="406827" y="904008"/>
                </a:lnTo>
                <a:lnTo>
                  <a:pt x="361832" y="897141"/>
                </a:lnTo>
                <a:lnTo>
                  <a:pt x="318403" y="885974"/>
                </a:lnTo>
                <a:lnTo>
                  <a:pt x="276768" y="870735"/>
                </a:lnTo>
                <a:lnTo>
                  <a:pt x="237155" y="851652"/>
                </a:lnTo>
                <a:lnTo>
                  <a:pt x="199792" y="828952"/>
                </a:lnTo>
                <a:lnTo>
                  <a:pt x="164906" y="802864"/>
                </a:lnTo>
                <a:lnTo>
                  <a:pt x="132726" y="773615"/>
                </a:lnTo>
                <a:lnTo>
                  <a:pt x="103478" y="741433"/>
                </a:lnTo>
                <a:lnTo>
                  <a:pt x="77391" y="706547"/>
                </a:lnTo>
                <a:lnTo>
                  <a:pt x="54693" y="669182"/>
                </a:lnTo>
                <a:lnTo>
                  <a:pt x="35610" y="629568"/>
                </a:lnTo>
                <a:lnTo>
                  <a:pt x="20372" y="587933"/>
                </a:lnTo>
                <a:lnTo>
                  <a:pt x="9206" y="544503"/>
                </a:lnTo>
                <a:lnTo>
                  <a:pt x="2339" y="499508"/>
                </a:lnTo>
                <a:lnTo>
                  <a:pt x="0" y="453174"/>
                </a:lnTo>
                <a:lnTo>
                  <a:pt x="2339" y="406840"/>
                </a:lnTo>
                <a:lnTo>
                  <a:pt x="9206" y="361844"/>
                </a:lnTo>
                <a:lnTo>
                  <a:pt x="20372" y="318414"/>
                </a:lnTo>
                <a:lnTo>
                  <a:pt x="35610" y="276779"/>
                </a:lnTo>
                <a:lnTo>
                  <a:pt x="54693" y="237165"/>
                </a:lnTo>
                <a:lnTo>
                  <a:pt x="77391" y="199801"/>
                </a:lnTo>
                <a:lnTo>
                  <a:pt x="103478" y="164914"/>
                </a:lnTo>
                <a:lnTo>
                  <a:pt x="132726" y="132732"/>
                </a:lnTo>
                <a:lnTo>
                  <a:pt x="164906" y="103483"/>
                </a:lnTo>
                <a:lnTo>
                  <a:pt x="199792" y="77395"/>
                </a:lnTo>
                <a:lnTo>
                  <a:pt x="237155" y="54696"/>
                </a:lnTo>
                <a:lnTo>
                  <a:pt x="276768" y="35612"/>
                </a:lnTo>
                <a:lnTo>
                  <a:pt x="318403" y="20374"/>
                </a:lnTo>
                <a:lnTo>
                  <a:pt x="361832" y="9206"/>
                </a:lnTo>
                <a:lnTo>
                  <a:pt x="406827" y="2339"/>
                </a:lnTo>
                <a:lnTo>
                  <a:pt x="453161" y="0"/>
                </a:lnTo>
                <a:lnTo>
                  <a:pt x="499495" y="2339"/>
                </a:lnTo>
                <a:lnTo>
                  <a:pt x="544491" y="9206"/>
                </a:lnTo>
                <a:lnTo>
                  <a:pt x="587920" y="20374"/>
                </a:lnTo>
                <a:lnTo>
                  <a:pt x="629556" y="35612"/>
                </a:lnTo>
                <a:lnTo>
                  <a:pt x="669170" y="54696"/>
                </a:lnTo>
                <a:lnTo>
                  <a:pt x="706534" y="77395"/>
                </a:lnTo>
                <a:lnTo>
                  <a:pt x="741421" y="103483"/>
                </a:lnTo>
                <a:lnTo>
                  <a:pt x="773603" y="132732"/>
                </a:lnTo>
                <a:lnTo>
                  <a:pt x="802851" y="164914"/>
                </a:lnTo>
                <a:lnTo>
                  <a:pt x="828939" y="199801"/>
                </a:lnTo>
                <a:lnTo>
                  <a:pt x="851639" y="237165"/>
                </a:lnTo>
                <a:lnTo>
                  <a:pt x="870722" y="276779"/>
                </a:lnTo>
                <a:lnTo>
                  <a:pt x="885961" y="318414"/>
                </a:lnTo>
                <a:lnTo>
                  <a:pt x="897128" y="361844"/>
                </a:lnTo>
                <a:lnTo>
                  <a:pt x="903995" y="406840"/>
                </a:lnTo>
                <a:lnTo>
                  <a:pt x="906335" y="453174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744623" y="653068"/>
            <a:ext cx="407670" cy="787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385">
                <a:latin typeface="Arial Black"/>
                <a:cs typeface="Arial Black"/>
              </a:rPr>
              <a:t>3</a:t>
            </a:r>
            <a:endParaRPr sz="5000">
              <a:latin typeface="Arial Black"/>
              <a:cs typeface="Arial Black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481097" y="1980717"/>
            <a:ext cx="1518920" cy="374650"/>
            <a:chOff x="481097" y="1980717"/>
            <a:chExt cx="1518920" cy="374650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8146" y="1980718"/>
              <a:ext cx="1331760" cy="374116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481097" y="1980717"/>
              <a:ext cx="374650" cy="374650"/>
            </a:xfrm>
            <a:custGeom>
              <a:avLst/>
              <a:gdLst/>
              <a:ahLst/>
              <a:cxnLst/>
              <a:rect l="l" t="t" r="r" b="b"/>
              <a:pathLst>
                <a:path w="374650" h="374650">
                  <a:moveTo>
                    <a:pt x="187058" y="0"/>
                  </a:moveTo>
                  <a:lnTo>
                    <a:pt x="137329" y="6681"/>
                  </a:lnTo>
                  <a:lnTo>
                    <a:pt x="92644" y="25537"/>
                  </a:lnTo>
                  <a:lnTo>
                    <a:pt x="54786" y="54786"/>
                  </a:lnTo>
                  <a:lnTo>
                    <a:pt x="25537" y="92644"/>
                  </a:lnTo>
                  <a:lnTo>
                    <a:pt x="6681" y="137329"/>
                  </a:lnTo>
                  <a:lnTo>
                    <a:pt x="0" y="187058"/>
                  </a:lnTo>
                  <a:lnTo>
                    <a:pt x="6681" y="236787"/>
                  </a:lnTo>
                  <a:lnTo>
                    <a:pt x="25537" y="281472"/>
                  </a:lnTo>
                  <a:lnTo>
                    <a:pt x="54786" y="319330"/>
                  </a:lnTo>
                  <a:lnTo>
                    <a:pt x="92644" y="348578"/>
                  </a:lnTo>
                  <a:lnTo>
                    <a:pt x="137329" y="367435"/>
                  </a:lnTo>
                  <a:lnTo>
                    <a:pt x="187058" y="374116"/>
                  </a:lnTo>
                  <a:lnTo>
                    <a:pt x="236787" y="367435"/>
                  </a:lnTo>
                  <a:lnTo>
                    <a:pt x="281472" y="348578"/>
                  </a:lnTo>
                  <a:lnTo>
                    <a:pt x="319330" y="319330"/>
                  </a:lnTo>
                  <a:lnTo>
                    <a:pt x="348578" y="281472"/>
                  </a:lnTo>
                  <a:lnTo>
                    <a:pt x="367435" y="236787"/>
                  </a:lnTo>
                  <a:lnTo>
                    <a:pt x="374116" y="187058"/>
                  </a:lnTo>
                  <a:lnTo>
                    <a:pt x="367435" y="137329"/>
                  </a:lnTo>
                  <a:lnTo>
                    <a:pt x="348578" y="92644"/>
                  </a:lnTo>
                  <a:lnTo>
                    <a:pt x="319330" y="54786"/>
                  </a:lnTo>
                  <a:lnTo>
                    <a:pt x="281472" y="25537"/>
                  </a:lnTo>
                  <a:lnTo>
                    <a:pt x="236787" y="6681"/>
                  </a:lnTo>
                  <a:lnTo>
                    <a:pt x="187058" y="0"/>
                  </a:lnTo>
                  <a:close/>
                </a:path>
              </a:pathLst>
            </a:custGeom>
            <a:solidFill>
              <a:srgbClr val="13E4E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613222" y="1045621"/>
            <a:ext cx="6163945" cy="1263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10590" marR="5080">
              <a:lnSpc>
                <a:spcPts val="3000"/>
              </a:lnSpc>
              <a:spcBef>
                <a:spcPts val="100"/>
              </a:spcBef>
            </a:pPr>
            <a:r>
              <a:rPr dirty="0" sz="2400" spc="-220">
                <a:latin typeface="Arial Black"/>
                <a:cs typeface="Arial Black"/>
              </a:rPr>
              <a:t>Chained</a:t>
            </a:r>
            <a:r>
              <a:rPr dirty="0" sz="2400" spc="-150">
                <a:latin typeface="Arial Black"/>
                <a:cs typeface="Arial Black"/>
              </a:rPr>
              <a:t> </a:t>
            </a:r>
            <a:r>
              <a:rPr dirty="0" sz="2400" spc="-215">
                <a:latin typeface="Arial Black"/>
                <a:cs typeface="Arial Black"/>
              </a:rPr>
              <a:t>API</a:t>
            </a:r>
            <a:r>
              <a:rPr dirty="0" sz="2400" spc="-150">
                <a:latin typeface="Arial Black"/>
                <a:cs typeface="Arial Black"/>
              </a:rPr>
              <a:t> </a:t>
            </a:r>
            <a:r>
              <a:rPr dirty="0" sz="2400" spc="-275">
                <a:latin typeface="Arial Black"/>
                <a:cs typeface="Arial Black"/>
              </a:rPr>
              <a:t>Requests</a:t>
            </a:r>
            <a:r>
              <a:rPr dirty="0" sz="2400" spc="-150">
                <a:latin typeface="Arial Black"/>
                <a:cs typeface="Arial Black"/>
              </a:rPr>
              <a:t> </a:t>
            </a:r>
            <a:r>
              <a:rPr dirty="0" sz="2400" spc="-235">
                <a:latin typeface="Arial Black"/>
                <a:cs typeface="Arial Black"/>
              </a:rPr>
              <a:t>with</a:t>
            </a:r>
            <a:r>
              <a:rPr dirty="0" sz="2400" spc="-150">
                <a:latin typeface="Arial Black"/>
                <a:cs typeface="Arial Black"/>
              </a:rPr>
              <a:t> </a:t>
            </a:r>
            <a:r>
              <a:rPr dirty="0" sz="2400" spc="-275">
                <a:latin typeface="Arial Black"/>
                <a:cs typeface="Arial Black"/>
              </a:rPr>
              <a:t>Complex </a:t>
            </a:r>
            <a:r>
              <a:rPr dirty="0" sz="2400" spc="-215">
                <a:latin typeface="Arial Black"/>
                <a:cs typeface="Arial Black"/>
              </a:rPr>
              <a:t>Error</a:t>
            </a:r>
            <a:r>
              <a:rPr dirty="0" sz="2400" spc="-160">
                <a:latin typeface="Arial Black"/>
                <a:cs typeface="Arial Black"/>
              </a:rPr>
              <a:t> </a:t>
            </a:r>
            <a:r>
              <a:rPr dirty="0" sz="2400" spc="-210">
                <a:latin typeface="Arial Black"/>
                <a:cs typeface="Arial Black"/>
              </a:rPr>
              <a:t>Handling</a:t>
            </a:r>
            <a:r>
              <a:rPr dirty="0" sz="2400" spc="-160">
                <a:latin typeface="Arial Black"/>
                <a:cs typeface="Arial Black"/>
              </a:rPr>
              <a:t> </a:t>
            </a:r>
            <a:r>
              <a:rPr dirty="0" sz="2400" spc="-229">
                <a:latin typeface="Arial Black"/>
                <a:cs typeface="Arial Black"/>
              </a:rPr>
              <a:t>and</a:t>
            </a:r>
            <a:r>
              <a:rPr dirty="0" sz="2400" spc="-160">
                <a:latin typeface="Arial Black"/>
                <a:cs typeface="Arial Black"/>
              </a:rPr>
              <a:t> </a:t>
            </a:r>
            <a:r>
              <a:rPr dirty="0" sz="2400" spc="-235">
                <a:latin typeface="Arial Black"/>
                <a:cs typeface="Arial Black"/>
              </a:rPr>
              <a:t>Data</a:t>
            </a:r>
            <a:r>
              <a:rPr dirty="0" sz="2400" spc="-155">
                <a:latin typeface="Arial Black"/>
                <a:cs typeface="Arial Black"/>
              </a:rPr>
              <a:t> </a:t>
            </a:r>
            <a:r>
              <a:rPr dirty="0" sz="2400" spc="-220">
                <a:latin typeface="Arial Black"/>
                <a:cs typeface="Arial Black"/>
              </a:rPr>
              <a:t>Dependency</a:t>
            </a:r>
            <a:endParaRPr sz="24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dirty="0" sz="2000" spc="-95">
                <a:latin typeface="Arial Black"/>
                <a:cs typeface="Arial Black"/>
              </a:rPr>
              <a:t>Scenario</a:t>
            </a:r>
            <a:endParaRPr sz="2000">
              <a:latin typeface="Arial Black"/>
              <a:cs typeface="Arial Black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481097" y="3394652"/>
            <a:ext cx="1518920" cy="374650"/>
            <a:chOff x="481097" y="3394652"/>
            <a:chExt cx="1518920" cy="374650"/>
          </a:xfrm>
        </p:grpSpPr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8146" y="3394659"/>
              <a:ext cx="1331760" cy="374116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481097" y="3394652"/>
              <a:ext cx="374650" cy="374650"/>
            </a:xfrm>
            <a:custGeom>
              <a:avLst/>
              <a:gdLst/>
              <a:ahLst/>
              <a:cxnLst/>
              <a:rect l="l" t="t" r="r" b="b"/>
              <a:pathLst>
                <a:path w="374650" h="374650">
                  <a:moveTo>
                    <a:pt x="187058" y="0"/>
                  </a:moveTo>
                  <a:lnTo>
                    <a:pt x="137329" y="6681"/>
                  </a:lnTo>
                  <a:lnTo>
                    <a:pt x="92644" y="25537"/>
                  </a:lnTo>
                  <a:lnTo>
                    <a:pt x="54786" y="54786"/>
                  </a:lnTo>
                  <a:lnTo>
                    <a:pt x="25537" y="92644"/>
                  </a:lnTo>
                  <a:lnTo>
                    <a:pt x="6681" y="137329"/>
                  </a:lnTo>
                  <a:lnTo>
                    <a:pt x="0" y="187058"/>
                  </a:lnTo>
                  <a:lnTo>
                    <a:pt x="6681" y="236787"/>
                  </a:lnTo>
                  <a:lnTo>
                    <a:pt x="25537" y="281472"/>
                  </a:lnTo>
                  <a:lnTo>
                    <a:pt x="54786" y="319330"/>
                  </a:lnTo>
                  <a:lnTo>
                    <a:pt x="92644" y="348578"/>
                  </a:lnTo>
                  <a:lnTo>
                    <a:pt x="137329" y="367435"/>
                  </a:lnTo>
                  <a:lnTo>
                    <a:pt x="187058" y="374116"/>
                  </a:lnTo>
                  <a:lnTo>
                    <a:pt x="236787" y="367435"/>
                  </a:lnTo>
                  <a:lnTo>
                    <a:pt x="281472" y="348578"/>
                  </a:lnTo>
                  <a:lnTo>
                    <a:pt x="319330" y="319330"/>
                  </a:lnTo>
                  <a:lnTo>
                    <a:pt x="348578" y="281472"/>
                  </a:lnTo>
                  <a:lnTo>
                    <a:pt x="367435" y="236787"/>
                  </a:lnTo>
                  <a:lnTo>
                    <a:pt x="374116" y="187058"/>
                  </a:lnTo>
                  <a:lnTo>
                    <a:pt x="367435" y="137329"/>
                  </a:lnTo>
                  <a:lnTo>
                    <a:pt x="348578" y="92644"/>
                  </a:lnTo>
                  <a:lnTo>
                    <a:pt x="319330" y="54786"/>
                  </a:lnTo>
                  <a:lnTo>
                    <a:pt x="281472" y="25537"/>
                  </a:lnTo>
                  <a:lnTo>
                    <a:pt x="236787" y="6681"/>
                  </a:lnTo>
                  <a:lnTo>
                    <a:pt x="187058" y="0"/>
                  </a:lnTo>
                  <a:close/>
                </a:path>
              </a:pathLst>
            </a:custGeom>
            <a:solidFill>
              <a:srgbClr val="13E4E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613222" y="3396000"/>
            <a:ext cx="541528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29">
                <a:latin typeface="Arial Black"/>
                <a:cs typeface="Arial Black"/>
              </a:rPr>
              <a:t>Typical</a:t>
            </a:r>
            <a:r>
              <a:rPr dirty="0" sz="2000" spc="-125">
                <a:latin typeface="Arial Black"/>
                <a:cs typeface="Arial Black"/>
              </a:rPr>
              <a:t> </a:t>
            </a:r>
            <a:r>
              <a:rPr dirty="0" sz="2000" spc="-245">
                <a:latin typeface="Arial Black"/>
                <a:cs typeface="Arial Black"/>
              </a:rPr>
              <a:t>Issues</a:t>
            </a:r>
            <a:r>
              <a:rPr dirty="0" sz="2000" spc="-125">
                <a:latin typeface="Arial Black"/>
                <a:cs typeface="Arial Black"/>
              </a:rPr>
              <a:t> </a:t>
            </a:r>
            <a:r>
              <a:rPr dirty="0" sz="2000" spc="-150">
                <a:latin typeface="Arial Black"/>
                <a:cs typeface="Arial Black"/>
              </a:rPr>
              <a:t>in</a:t>
            </a:r>
            <a:r>
              <a:rPr dirty="0" sz="2000" spc="-120">
                <a:latin typeface="Arial Black"/>
                <a:cs typeface="Arial Black"/>
              </a:rPr>
              <a:t> </a:t>
            </a:r>
            <a:r>
              <a:rPr dirty="0" sz="2000" spc="-225">
                <a:latin typeface="Arial Black"/>
                <a:cs typeface="Arial Black"/>
              </a:rPr>
              <a:t>Complex</a:t>
            </a:r>
            <a:r>
              <a:rPr dirty="0" sz="2000" spc="-125">
                <a:latin typeface="Arial Black"/>
                <a:cs typeface="Arial Black"/>
              </a:rPr>
              <a:t> </a:t>
            </a:r>
            <a:r>
              <a:rPr dirty="0" sz="2000" spc="-204">
                <a:latin typeface="Arial Black"/>
                <a:cs typeface="Arial Black"/>
              </a:rPr>
              <a:t>Cypress</a:t>
            </a:r>
            <a:r>
              <a:rPr dirty="0" sz="2000" spc="-125">
                <a:latin typeface="Arial Black"/>
                <a:cs typeface="Arial Black"/>
              </a:rPr>
              <a:t> </a:t>
            </a:r>
            <a:r>
              <a:rPr dirty="0" sz="2000" spc="-180">
                <a:latin typeface="Arial Black"/>
                <a:cs typeface="Arial Black"/>
              </a:rPr>
              <a:t>API</a:t>
            </a:r>
            <a:r>
              <a:rPr dirty="0" sz="2000" spc="-120">
                <a:latin typeface="Arial Black"/>
                <a:cs typeface="Arial Black"/>
              </a:rPr>
              <a:t> </a:t>
            </a:r>
            <a:r>
              <a:rPr dirty="0" sz="2000" spc="-195">
                <a:latin typeface="Arial Black"/>
                <a:cs typeface="Arial Black"/>
              </a:rPr>
              <a:t>Testing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07993" y="2442740"/>
            <a:ext cx="668655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Arial"/>
                <a:cs typeface="Arial"/>
              </a:rPr>
              <a:t>In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advanced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60">
                <a:latin typeface="Arial"/>
                <a:cs typeface="Arial"/>
              </a:rPr>
              <a:t>API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testing</a:t>
            </a:r>
            <a:r>
              <a:rPr dirty="0" sz="1200" spc="-20">
                <a:latin typeface="Arial"/>
                <a:cs typeface="Arial"/>
              </a:rPr>
              <a:t> scenarios,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multiple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interconnected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60">
                <a:latin typeface="Arial"/>
                <a:cs typeface="Arial"/>
              </a:rPr>
              <a:t>API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calls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might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be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required.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For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instance, </a:t>
            </a:r>
            <a:r>
              <a:rPr dirty="0" sz="1200">
                <a:latin typeface="Arial"/>
                <a:cs typeface="Arial"/>
              </a:rPr>
              <a:t>fetching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user's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authentication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token,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using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that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token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to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access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user-</a:t>
            </a:r>
            <a:r>
              <a:rPr dirty="0" sz="1200" spc="-10">
                <a:latin typeface="Arial"/>
                <a:cs typeface="Arial"/>
              </a:rPr>
              <a:t>specific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resource,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then </a:t>
            </a:r>
            <a:r>
              <a:rPr dirty="0" sz="1200">
                <a:latin typeface="Arial"/>
                <a:cs typeface="Arial"/>
              </a:rPr>
              <a:t>performing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action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based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on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that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resource's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data.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Managing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dependencies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between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these calls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ensuring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robust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error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handling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can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become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quite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complex.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507993" y="4493891"/>
            <a:ext cx="181737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110">
                <a:latin typeface="Arial Black"/>
                <a:cs typeface="Arial Black"/>
              </a:rPr>
              <a:t>Managing</a:t>
            </a:r>
            <a:r>
              <a:rPr dirty="0" sz="1200" spc="-40">
                <a:latin typeface="Arial Black"/>
                <a:cs typeface="Arial Black"/>
              </a:rPr>
              <a:t> </a:t>
            </a:r>
            <a:r>
              <a:rPr dirty="0" sz="1200" spc="-95">
                <a:latin typeface="Arial Black"/>
                <a:cs typeface="Arial Black"/>
              </a:rPr>
              <a:t>Dependencies </a:t>
            </a:r>
            <a:r>
              <a:rPr dirty="0" sz="1200">
                <a:latin typeface="Arial"/>
                <a:cs typeface="Arial"/>
              </a:rPr>
              <a:t>Handling the output of </a:t>
            </a:r>
            <a:r>
              <a:rPr dirty="0" sz="1200" spc="-25">
                <a:latin typeface="Arial"/>
                <a:cs typeface="Arial"/>
              </a:rPr>
              <a:t>one </a:t>
            </a:r>
            <a:r>
              <a:rPr dirty="0" sz="1200" spc="-60">
                <a:latin typeface="Arial"/>
                <a:cs typeface="Arial"/>
              </a:rPr>
              <a:t>API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call</a:t>
            </a:r>
            <a:r>
              <a:rPr dirty="0" sz="1200" spc="-6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using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it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as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 spc="-25">
                <a:latin typeface="Arial"/>
                <a:cs typeface="Arial"/>
              </a:rPr>
              <a:t>an </a:t>
            </a:r>
            <a:r>
              <a:rPr dirty="0" sz="1200">
                <a:latin typeface="Arial"/>
                <a:cs typeface="Arial"/>
              </a:rPr>
              <a:t>input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for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subsequent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calls.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555370" y="3898963"/>
            <a:ext cx="509905" cy="509905"/>
            <a:chOff x="555370" y="3898963"/>
            <a:chExt cx="509905" cy="509905"/>
          </a:xfrm>
        </p:grpSpPr>
        <p:pic>
          <p:nvPicPr>
            <p:cNvPr id="16" name="object 1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5370" y="3898963"/>
              <a:ext cx="509511" cy="509498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620420" y="4106951"/>
              <a:ext cx="379730" cy="93980"/>
            </a:xfrm>
            <a:custGeom>
              <a:avLst/>
              <a:gdLst/>
              <a:ahLst/>
              <a:cxnLst/>
              <a:rect l="l" t="t" r="r" b="b"/>
              <a:pathLst>
                <a:path w="379730" h="93979">
                  <a:moveTo>
                    <a:pt x="93522" y="228"/>
                  </a:moveTo>
                  <a:lnTo>
                    <a:pt x="93294" y="0"/>
                  </a:lnTo>
                  <a:lnTo>
                    <a:pt x="101" y="0"/>
                  </a:lnTo>
                  <a:lnTo>
                    <a:pt x="0" y="228"/>
                  </a:lnTo>
                  <a:lnTo>
                    <a:pt x="0" y="93421"/>
                  </a:lnTo>
                  <a:lnTo>
                    <a:pt x="215" y="93522"/>
                  </a:lnTo>
                  <a:lnTo>
                    <a:pt x="93421" y="93522"/>
                  </a:lnTo>
                  <a:lnTo>
                    <a:pt x="93522" y="93306"/>
                  </a:lnTo>
                  <a:lnTo>
                    <a:pt x="93522" y="228"/>
                  </a:lnTo>
                  <a:close/>
                </a:path>
                <a:path w="379730" h="93979">
                  <a:moveTo>
                    <a:pt x="236461" y="228"/>
                  </a:moveTo>
                  <a:lnTo>
                    <a:pt x="236232" y="0"/>
                  </a:lnTo>
                  <a:lnTo>
                    <a:pt x="143040" y="0"/>
                  </a:lnTo>
                  <a:lnTo>
                    <a:pt x="142938" y="228"/>
                  </a:lnTo>
                  <a:lnTo>
                    <a:pt x="142938" y="93421"/>
                  </a:lnTo>
                  <a:lnTo>
                    <a:pt x="143154" y="93522"/>
                  </a:lnTo>
                  <a:lnTo>
                    <a:pt x="236359" y="93522"/>
                  </a:lnTo>
                  <a:lnTo>
                    <a:pt x="236461" y="93306"/>
                  </a:lnTo>
                  <a:lnTo>
                    <a:pt x="236461" y="228"/>
                  </a:lnTo>
                  <a:close/>
                </a:path>
                <a:path w="379730" h="93979">
                  <a:moveTo>
                    <a:pt x="379387" y="101"/>
                  </a:moveTo>
                  <a:lnTo>
                    <a:pt x="285864" y="101"/>
                  </a:lnTo>
                  <a:lnTo>
                    <a:pt x="285864" y="93306"/>
                  </a:lnTo>
                  <a:lnTo>
                    <a:pt x="286092" y="93535"/>
                  </a:lnTo>
                  <a:lnTo>
                    <a:pt x="379285" y="93535"/>
                  </a:lnTo>
                  <a:lnTo>
                    <a:pt x="379387" y="93306"/>
                  </a:lnTo>
                  <a:lnTo>
                    <a:pt x="379387" y="10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1299" y="3991465"/>
              <a:ext cx="299168" cy="74522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4149" y="4241436"/>
              <a:ext cx="299181" cy="74650"/>
            </a:xfrm>
            <a:prstGeom prst="rect">
              <a:avLst/>
            </a:prstGeom>
          </p:spPr>
        </p:pic>
      </p:grpSp>
      <p:sp>
        <p:nvSpPr>
          <p:cNvPr id="20" name="object 20" descr=""/>
          <p:cNvSpPr txBox="1"/>
          <p:nvPr/>
        </p:nvSpPr>
        <p:spPr>
          <a:xfrm>
            <a:off x="3039677" y="4493962"/>
            <a:ext cx="197802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130">
                <a:latin typeface="Arial Black"/>
                <a:cs typeface="Arial Black"/>
              </a:rPr>
              <a:t>Dynamic</a:t>
            </a:r>
            <a:r>
              <a:rPr dirty="0" sz="1200" spc="-60">
                <a:latin typeface="Arial Black"/>
                <a:cs typeface="Arial Black"/>
              </a:rPr>
              <a:t> </a:t>
            </a:r>
            <a:r>
              <a:rPr dirty="0" sz="1200" spc="-120">
                <a:latin typeface="Arial Black"/>
                <a:cs typeface="Arial Black"/>
              </a:rPr>
              <a:t>Data</a:t>
            </a:r>
            <a:r>
              <a:rPr dirty="0" sz="1200" spc="-55">
                <a:latin typeface="Arial Black"/>
                <a:cs typeface="Arial Black"/>
              </a:rPr>
              <a:t> </a:t>
            </a:r>
            <a:r>
              <a:rPr dirty="0" sz="1200" spc="-10">
                <a:latin typeface="Arial Black"/>
                <a:cs typeface="Arial Black"/>
              </a:rPr>
              <a:t>Handling </a:t>
            </a:r>
            <a:r>
              <a:rPr dirty="0" sz="1200" spc="-20">
                <a:latin typeface="Arial"/>
                <a:cs typeface="Arial"/>
              </a:rPr>
              <a:t>Extracting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using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dynamic </a:t>
            </a:r>
            <a:r>
              <a:rPr dirty="0" sz="1200">
                <a:latin typeface="Arial"/>
                <a:cs typeface="Arial"/>
              </a:rPr>
              <a:t>data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from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responses.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3052381" y="3898963"/>
            <a:ext cx="509905" cy="509905"/>
            <a:chOff x="3052381" y="3898963"/>
            <a:chExt cx="509905" cy="509905"/>
          </a:xfrm>
        </p:grpSpPr>
        <p:pic>
          <p:nvPicPr>
            <p:cNvPr id="22" name="object 2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52381" y="3898963"/>
              <a:ext cx="509511" cy="509498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51809" y="4032585"/>
              <a:ext cx="310182" cy="242255"/>
            </a:xfrm>
            <a:prstGeom prst="rect">
              <a:avLst/>
            </a:prstGeom>
          </p:spPr>
        </p:pic>
      </p:grpSp>
      <p:sp>
        <p:nvSpPr>
          <p:cNvPr id="24" name="object 24" descr=""/>
          <p:cNvSpPr txBox="1"/>
          <p:nvPr/>
        </p:nvSpPr>
        <p:spPr>
          <a:xfrm>
            <a:off x="5224995" y="4493962"/>
            <a:ext cx="1875789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34645">
              <a:lnSpc>
                <a:spcPct val="100000"/>
              </a:lnSpc>
              <a:spcBef>
                <a:spcPts val="100"/>
              </a:spcBef>
            </a:pPr>
            <a:r>
              <a:rPr dirty="0" sz="1200" spc="-125">
                <a:latin typeface="Arial Black"/>
                <a:cs typeface="Arial Black"/>
              </a:rPr>
              <a:t>Comprehensive</a:t>
            </a:r>
            <a:r>
              <a:rPr dirty="0" sz="1200" spc="5">
                <a:latin typeface="Arial Black"/>
                <a:cs typeface="Arial Black"/>
              </a:rPr>
              <a:t> </a:t>
            </a:r>
            <a:r>
              <a:rPr dirty="0" sz="1200" spc="-60">
                <a:latin typeface="Arial Black"/>
                <a:cs typeface="Arial Black"/>
              </a:rPr>
              <a:t>Error </a:t>
            </a:r>
            <a:r>
              <a:rPr dirty="0" sz="1200" spc="-10">
                <a:latin typeface="Arial Black"/>
                <a:cs typeface="Arial Black"/>
              </a:rPr>
              <a:t>Handling </a:t>
            </a:r>
            <a:r>
              <a:rPr dirty="0" sz="1200">
                <a:latin typeface="Arial"/>
                <a:cs typeface="Arial"/>
              </a:rPr>
              <a:t>Appropriately</a:t>
            </a:r>
            <a:r>
              <a:rPr dirty="0" sz="1200" spc="4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handling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1200">
                <a:latin typeface="Arial"/>
                <a:cs typeface="Arial"/>
              </a:rPr>
              <a:t>possible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errors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at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each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step </a:t>
            </a:r>
            <a:r>
              <a:rPr dirty="0" sz="1200">
                <a:latin typeface="Arial"/>
                <a:cs typeface="Arial"/>
              </a:rPr>
              <a:t>of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chain.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5237708" y="3898963"/>
            <a:ext cx="509905" cy="509905"/>
            <a:chOff x="5237708" y="3898963"/>
            <a:chExt cx="509905" cy="509905"/>
          </a:xfrm>
        </p:grpSpPr>
        <p:pic>
          <p:nvPicPr>
            <p:cNvPr id="26" name="object 26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37708" y="3898963"/>
              <a:ext cx="509498" cy="509498"/>
            </a:xfrm>
            <a:prstGeom prst="rect">
              <a:avLst/>
            </a:prstGeom>
          </p:spPr>
        </p:pic>
        <p:sp>
          <p:nvSpPr>
            <p:cNvPr id="27" name="object 27" descr=""/>
            <p:cNvSpPr/>
            <p:nvPr/>
          </p:nvSpPr>
          <p:spPr>
            <a:xfrm>
              <a:off x="5344363" y="4022127"/>
              <a:ext cx="300355" cy="234950"/>
            </a:xfrm>
            <a:custGeom>
              <a:avLst/>
              <a:gdLst/>
              <a:ahLst/>
              <a:cxnLst/>
              <a:rect l="l" t="t" r="r" b="b"/>
              <a:pathLst>
                <a:path w="300354" h="234950">
                  <a:moveTo>
                    <a:pt x="49161" y="38011"/>
                  </a:moveTo>
                  <a:lnTo>
                    <a:pt x="43014" y="26708"/>
                  </a:lnTo>
                  <a:lnTo>
                    <a:pt x="43014" y="33388"/>
                  </a:lnTo>
                  <a:lnTo>
                    <a:pt x="42176" y="38011"/>
                  </a:lnTo>
                  <a:lnTo>
                    <a:pt x="42113" y="38404"/>
                  </a:lnTo>
                  <a:lnTo>
                    <a:pt x="42024" y="38874"/>
                  </a:lnTo>
                  <a:lnTo>
                    <a:pt x="40005" y="40259"/>
                  </a:lnTo>
                  <a:lnTo>
                    <a:pt x="34582" y="39293"/>
                  </a:lnTo>
                  <a:lnTo>
                    <a:pt x="33616" y="34899"/>
                  </a:lnTo>
                  <a:lnTo>
                    <a:pt x="39192" y="31038"/>
                  </a:lnTo>
                  <a:lnTo>
                    <a:pt x="43014" y="33388"/>
                  </a:lnTo>
                  <a:lnTo>
                    <a:pt x="43014" y="26708"/>
                  </a:lnTo>
                  <a:lnTo>
                    <a:pt x="38620" y="25387"/>
                  </a:lnTo>
                  <a:lnTo>
                    <a:pt x="32499" y="27317"/>
                  </a:lnTo>
                  <a:lnTo>
                    <a:pt x="28536" y="32397"/>
                  </a:lnTo>
                  <a:lnTo>
                    <a:pt x="28194" y="38011"/>
                  </a:lnTo>
                  <a:lnTo>
                    <a:pt x="28168" y="38404"/>
                  </a:lnTo>
                  <a:lnTo>
                    <a:pt x="31026" y="43700"/>
                  </a:lnTo>
                  <a:lnTo>
                    <a:pt x="36715" y="46659"/>
                  </a:lnTo>
                  <a:lnTo>
                    <a:pt x="42481" y="47701"/>
                  </a:lnTo>
                  <a:lnTo>
                    <a:pt x="48107" y="43853"/>
                  </a:lnTo>
                  <a:lnTo>
                    <a:pt x="48755" y="40259"/>
                  </a:lnTo>
                  <a:lnTo>
                    <a:pt x="48933" y="39293"/>
                  </a:lnTo>
                  <a:lnTo>
                    <a:pt x="49009" y="38874"/>
                  </a:lnTo>
                  <a:lnTo>
                    <a:pt x="49098" y="38404"/>
                  </a:lnTo>
                  <a:lnTo>
                    <a:pt x="49161" y="38011"/>
                  </a:lnTo>
                  <a:close/>
                </a:path>
                <a:path w="300354" h="234950">
                  <a:moveTo>
                    <a:pt x="75768" y="149898"/>
                  </a:moveTo>
                  <a:lnTo>
                    <a:pt x="74218" y="148361"/>
                  </a:lnTo>
                  <a:lnTo>
                    <a:pt x="72326" y="148361"/>
                  </a:lnTo>
                  <a:lnTo>
                    <a:pt x="35077" y="148361"/>
                  </a:lnTo>
                  <a:lnTo>
                    <a:pt x="33540" y="149898"/>
                  </a:lnTo>
                  <a:lnTo>
                    <a:pt x="33540" y="153695"/>
                  </a:lnTo>
                  <a:lnTo>
                    <a:pt x="35077" y="155232"/>
                  </a:lnTo>
                  <a:lnTo>
                    <a:pt x="74218" y="155232"/>
                  </a:lnTo>
                  <a:lnTo>
                    <a:pt x="75768" y="153695"/>
                  </a:lnTo>
                  <a:lnTo>
                    <a:pt x="75768" y="149898"/>
                  </a:lnTo>
                  <a:close/>
                </a:path>
                <a:path w="300354" h="234950">
                  <a:moveTo>
                    <a:pt x="76149" y="98831"/>
                  </a:moveTo>
                  <a:lnTo>
                    <a:pt x="74599" y="97294"/>
                  </a:lnTo>
                  <a:lnTo>
                    <a:pt x="72707" y="97294"/>
                  </a:lnTo>
                  <a:lnTo>
                    <a:pt x="35458" y="97294"/>
                  </a:lnTo>
                  <a:lnTo>
                    <a:pt x="33921" y="98831"/>
                  </a:lnTo>
                  <a:lnTo>
                    <a:pt x="33921" y="102628"/>
                  </a:lnTo>
                  <a:lnTo>
                    <a:pt x="35458" y="104165"/>
                  </a:lnTo>
                  <a:lnTo>
                    <a:pt x="74599" y="104165"/>
                  </a:lnTo>
                  <a:lnTo>
                    <a:pt x="76149" y="102628"/>
                  </a:lnTo>
                  <a:lnTo>
                    <a:pt x="76149" y="98831"/>
                  </a:lnTo>
                  <a:close/>
                </a:path>
                <a:path w="300354" h="234950">
                  <a:moveTo>
                    <a:pt x="83362" y="38011"/>
                  </a:moveTo>
                  <a:lnTo>
                    <a:pt x="82727" y="32956"/>
                  </a:lnTo>
                  <a:lnTo>
                    <a:pt x="82626" y="32131"/>
                  </a:lnTo>
                  <a:lnTo>
                    <a:pt x="82588" y="31775"/>
                  </a:lnTo>
                  <a:lnTo>
                    <a:pt x="82562" y="31635"/>
                  </a:lnTo>
                  <a:lnTo>
                    <a:pt x="78587" y="27127"/>
                  </a:lnTo>
                  <a:lnTo>
                    <a:pt x="77914" y="26936"/>
                  </a:lnTo>
                  <a:lnTo>
                    <a:pt x="77914" y="36728"/>
                  </a:lnTo>
                  <a:lnTo>
                    <a:pt x="75476" y="40487"/>
                  </a:lnTo>
                  <a:lnTo>
                    <a:pt x="68770" y="39281"/>
                  </a:lnTo>
                  <a:lnTo>
                    <a:pt x="67830" y="34899"/>
                  </a:lnTo>
                  <a:lnTo>
                    <a:pt x="72326" y="31775"/>
                  </a:lnTo>
                  <a:lnTo>
                    <a:pt x="74739" y="32131"/>
                  </a:lnTo>
                  <a:lnTo>
                    <a:pt x="77914" y="36728"/>
                  </a:lnTo>
                  <a:lnTo>
                    <a:pt x="77914" y="26936"/>
                  </a:lnTo>
                  <a:lnTo>
                    <a:pt x="62598" y="34899"/>
                  </a:lnTo>
                  <a:lnTo>
                    <a:pt x="62484" y="36728"/>
                  </a:lnTo>
                  <a:lnTo>
                    <a:pt x="62369" y="38392"/>
                  </a:lnTo>
                  <a:lnTo>
                    <a:pt x="65214" y="43688"/>
                  </a:lnTo>
                  <a:lnTo>
                    <a:pt x="70916" y="46659"/>
                  </a:lnTo>
                  <a:lnTo>
                    <a:pt x="76682" y="47701"/>
                  </a:lnTo>
                  <a:lnTo>
                    <a:pt x="82308" y="43853"/>
                  </a:lnTo>
                  <a:lnTo>
                    <a:pt x="82918" y="40487"/>
                  </a:lnTo>
                  <a:lnTo>
                    <a:pt x="83299" y="38392"/>
                  </a:lnTo>
                  <a:lnTo>
                    <a:pt x="83362" y="38011"/>
                  </a:lnTo>
                  <a:close/>
                </a:path>
                <a:path w="300354" h="234950">
                  <a:moveTo>
                    <a:pt x="117487" y="38404"/>
                  </a:moveTo>
                  <a:lnTo>
                    <a:pt x="117475" y="37338"/>
                  </a:lnTo>
                  <a:lnTo>
                    <a:pt x="116928" y="32956"/>
                  </a:lnTo>
                  <a:lnTo>
                    <a:pt x="116827" y="32156"/>
                  </a:lnTo>
                  <a:lnTo>
                    <a:pt x="116763" y="31635"/>
                  </a:lnTo>
                  <a:lnTo>
                    <a:pt x="112788" y="27127"/>
                  </a:lnTo>
                  <a:lnTo>
                    <a:pt x="111988" y="26885"/>
                  </a:lnTo>
                  <a:lnTo>
                    <a:pt x="111988" y="37338"/>
                  </a:lnTo>
                  <a:lnTo>
                    <a:pt x="108369" y="39852"/>
                  </a:lnTo>
                  <a:lnTo>
                    <a:pt x="107340" y="40068"/>
                  </a:lnTo>
                  <a:lnTo>
                    <a:pt x="102971" y="39281"/>
                  </a:lnTo>
                  <a:lnTo>
                    <a:pt x="102031" y="34899"/>
                  </a:lnTo>
                  <a:lnTo>
                    <a:pt x="105625" y="32397"/>
                  </a:lnTo>
                  <a:lnTo>
                    <a:pt x="105346" y="32397"/>
                  </a:lnTo>
                  <a:lnTo>
                    <a:pt x="106781" y="32156"/>
                  </a:lnTo>
                  <a:lnTo>
                    <a:pt x="111213" y="32956"/>
                  </a:lnTo>
                  <a:lnTo>
                    <a:pt x="111074" y="32956"/>
                  </a:lnTo>
                  <a:lnTo>
                    <a:pt x="111988" y="37338"/>
                  </a:lnTo>
                  <a:lnTo>
                    <a:pt x="111988" y="26885"/>
                  </a:lnTo>
                  <a:lnTo>
                    <a:pt x="107022" y="25387"/>
                  </a:lnTo>
                  <a:lnTo>
                    <a:pt x="100901" y="27317"/>
                  </a:lnTo>
                  <a:lnTo>
                    <a:pt x="96951" y="32397"/>
                  </a:lnTo>
                  <a:lnTo>
                    <a:pt x="96634" y="37338"/>
                  </a:lnTo>
                  <a:lnTo>
                    <a:pt x="96570" y="38404"/>
                  </a:lnTo>
                  <a:lnTo>
                    <a:pt x="99415" y="43700"/>
                  </a:lnTo>
                  <a:lnTo>
                    <a:pt x="105117" y="46659"/>
                  </a:lnTo>
                  <a:lnTo>
                    <a:pt x="110883" y="47701"/>
                  </a:lnTo>
                  <a:lnTo>
                    <a:pt x="116509" y="43853"/>
                  </a:lnTo>
                  <a:lnTo>
                    <a:pt x="117195" y="40068"/>
                  </a:lnTo>
                  <a:lnTo>
                    <a:pt x="117487" y="38404"/>
                  </a:lnTo>
                  <a:close/>
                </a:path>
                <a:path w="300354" h="234950">
                  <a:moveTo>
                    <a:pt x="270675" y="43827"/>
                  </a:moveTo>
                  <a:lnTo>
                    <a:pt x="269125" y="42291"/>
                  </a:lnTo>
                  <a:lnTo>
                    <a:pt x="169176" y="42291"/>
                  </a:lnTo>
                  <a:lnTo>
                    <a:pt x="167855" y="42989"/>
                  </a:lnTo>
                  <a:lnTo>
                    <a:pt x="142722" y="62064"/>
                  </a:lnTo>
                  <a:lnTo>
                    <a:pt x="23774" y="62064"/>
                  </a:lnTo>
                  <a:lnTo>
                    <a:pt x="22237" y="63601"/>
                  </a:lnTo>
                  <a:lnTo>
                    <a:pt x="22237" y="67398"/>
                  </a:lnTo>
                  <a:lnTo>
                    <a:pt x="23774" y="68935"/>
                  </a:lnTo>
                  <a:lnTo>
                    <a:pt x="144627" y="68935"/>
                  </a:lnTo>
                  <a:lnTo>
                    <a:pt x="145364" y="68694"/>
                  </a:lnTo>
                  <a:lnTo>
                    <a:pt x="145961" y="68237"/>
                  </a:lnTo>
                  <a:lnTo>
                    <a:pt x="171081" y="49161"/>
                  </a:lnTo>
                  <a:lnTo>
                    <a:pt x="269125" y="49161"/>
                  </a:lnTo>
                  <a:lnTo>
                    <a:pt x="270675" y="47625"/>
                  </a:lnTo>
                  <a:lnTo>
                    <a:pt x="270675" y="43827"/>
                  </a:lnTo>
                  <a:close/>
                </a:path>
                <a:path w="300354" h="234950">
                  <a:moveTo>
                    <a:pt x="300126" y="18783"/>
                  </a:moveTo>
                  <a:lnTo>
                    <a:pt x="298653" y="11493"/>
                  </a:lnTo>
                  <a:lnTo>
                    <a:pt x="295529" y="6870"/>
                  </a:lnTo>
                  <a:lnTo>
                    <a:pt x="294614" y="5511"/>
                  </a:lnTo>
                  <a:lnTo>
                    <a:pt x="288645" y="1485"/>
                  </a:lnTo>
                  <a:lnTo>
                    <a:pt x="281330" y="0"/>
                  </a:lnTo>
                  <a:lnTo>
                    <a:pt x="18770" y="0"/>
                  </a:lnTo>
                  <a:lnTo>
                    <a:pt x="11468" y="1485"/>
                  </a:lnTo>
                  <a:lnTo>
                    <a:pt x="5499" y="5511"/>
                  </a:lnTo>
                  <a:lnTo>
                    <a:pt x="1473" y="11493"/>
                  </a:lnTo>
                  <a:lnTo>
                    <a:pt x="0" y="18783"/>
                  </a:lnTo>
                  <a:lnTo>
                    <a:pt x="0" y="215734"/>
                  </a:lnTo>
                  <a:lnTo>
                    <a:pt x="1219" y="221767"/>
                  </a:lnTo>
                  <a:lnTo>
                    <a:pt x="1333" y="222300"/>
                  </a:lnTo>
                  <a:lnTo>
                    <a:pt x="1371" y="222516"/>
                  </a:lnTo>
                  <a:lnTo>
                    <a:pt x="1473" y="223037"/>
                  </a:lnTo>
                  <a:lnTo>
                    <a:pt x="5499" y="229019"/>
                  </a:lnTo>
                  <a:lnTo>
                    <a:pt x="11468" y="233045"/>
                  </a:lnTo>
                  <a:lnTo>
                    <a:pt x="18770" y="234518"/>
                  </a:lnTo>
                  <a:lnTo>
                    <a:pt x="106095" y="234340"/>
                  </a:lnTo>
                  <a:lnTo>
                    <a:pt x="107645" y="232791"/>
                  </a:lnTo>
                  <a:lnTo>
                    <a:pt x="107645" y="229019"/>
                  </a:lnTo>
                  <a:lnTo>
                    <a:pt x="106273" y="227634"/>
                  </a:lnTo>
                  <a:lnTo>
                    <a:pt x="106108" y="227469"/>
                  </a:lnTo>
                  <a:lnTo>
                    <a:pt x="18770" y="227634"/>
                  </a:lnTo>
                  <a:lnTo>
                    <a:pt x="12204" y="227634"/>
                  </a:lnTo>
                  <a:lnTo>
                    <a:pt x="6870" y="222300"/>
                  </a:lnTo>
                  <a:lnTo>
                    <a:pt x="6870" y="12217"/>
                  </a:lnTo>
                  <a:lnTo>
                    <a:pt x="12204" y="6870"/>
                  </a:lnTo>
                  <a:lnTo>
                    <a:pt x="287896" y="6870"/>
                  </a:lnTo>
                  <a:lnTo>
                    <a:pt x="293243" y="12217"/>
                  </a:lnTo>
                  <a:lnTo>
                    <a:pt x="293243" y="221767"/>
                  </a:lnTo>
                  <a:lnTo>
                    <a:pt x="287921" y="227114"/>
                  </a:lnTo>
                  <a:lnTo>
                    <a:pt x="212953" y="227266"/>
                  </a:lnTo>
                  <a:lnTo>
                    <a:pt x="211061" y="227266"/>
                  </a:lnTo>
                  <a:lnTo>
                    <a:pt x="209524" y="228815"/>
                  </a:lnTo>
                  <a:lnTo>
                    <a:pt x="209524" y="232600"/>
                  </a:lnTo>
                  <a:lnTo>
                    <a:pt x="211061" y="234137"/>
                  </a:lnTo>
                  <a:lnTo>
                    <a:pt x="281381" y="233997"/>
                  </a:lnTo>
                  <a:lnTo>
                    <a:pt x="288226" y="232600"/>
                  </a:lnTo>
                  <a:lnTo>
                    <a:pt x="288531" y="232600"/>
                  </a:lnTo>
                  <a:lnTo>
                    <a:pt x="294627" y="228485"/>
                  </a:lnTo>
                  <a:lnTo>
                    <a:pt x="298653" y="222516"/>
                  </a:lnTo>
                  <a:lnTo>
                    <a:pt x="300024" y="215734"/>
                  </a:lnTo>
                  <a:lnTo>
                    <a:pt x="300126" y="187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53070" y="4205346"/>
              <a:ext cx="96915" cy="87195"/>
            </a:xfrm>
            <a:prstGeom prst="rect">
              <a:avLst/>
            </a:prstGeom>
          </p:spPr>
        </p:pic>
        <p:sp>
          <p:nvSpPr>
            <p:cNvPr id="29" name="object 29" descr=""/>
            <p:cNvSpPr/>
            <p:nvPr/>
          </p:nvSpPr>
          <p:spPr>
            <a:xfrm>
              <a:off x="5450992" y="4108424"/>
              <a:ext cx="151130" cy="85725"/>
            </a:xfrm>
            <a:custGeom>
              <a:avLst/>
              <a:gdLst/>
              <a:ahLst/>
              <a:cxnLst/>
              <a:rect l="l" t="t" r="r" b="b"/>
              <a:pathLst>
                <a:path w="151129" h="85725">
                  <a:moveTo>
                    <a:pt x="24828" y="53111"/>
                  </a:moveTo>
                  <a:lnTo>
                    <a:pt x="24561" y="50952"/>
                  </a:lnTo>
                  <a:lnTo>
                    <a:pt x="9220" y="38950"/>
                  </a:lnTo>
                  <a:lnTo>
                    <a:pt x="23749" y="25831"/>
                  </a:lnTo>
                  <a:lnTo>
                    <a:pt x="23863" y="23647"/>
                  </a:lnTo>
                  <a:lnTo>
                    <a:pt x="21310" y="20828"/>
                  </a:lnTo>
                  <a:lnTo>
                    <a:pt x="19138" y="20726"/>
                  </a:lnTo>
                  <a:lnTo>
                    <a:pt x="0" y="38023"/>
                  </a:lnTo>
                  <a:lnTo>
                    <a:pt x="76" y="40525"/>
                  </a:lnTo>
                  <a:lnTo>
                    <a:pt x="18834" y="55194"/>
                  </a:lnTo>
                  <a:lnTo>
                    <a:pt x="20332" y="56362"/>
                  </a:lnTo>
                  <a:lnTo>
                    <a:pt x="22491" y="56095"/>
                  </a:lnTo>
                  <a:lnTo>
                    <a:pt x="24828" y="53111"/>
                  </a:lnTo>
                  <a:close/>
                </a:path>
                <a:path w="151129" h="85725">
                  <a:moveTo>
                    <a:pt x="54279" y="16662"/>
                  </a:moveTo>
                  <a:lnTo>
                    <a:pt x="41465" y="16776"/>
                  </a:lnTo>
                  <a:lnTo>
                    <a:pt x="41465" y="33286"/>
                  </a:lnTo>
                  <a:lnTo>
                    <a:pt x="54279" y="33921"/>
                  </a:lnTo>
                  <a:lnTo>
                    <a:pt x="54279" y="25120"/>
                  </a:lnTo>
                  <a:lnTo>
                    <a:pt x="54279" y="16662"/>
                  </a:lnTo>
                  <a:close/>
                </a:path>
                <a:path w="151129" h="85725">
                  <a:moveTo>
                    <a:pt x="55003" y="44615"/>
                  </a:moveTo>
                  <a:lnTo>
                    <a:pt x="53809" y="39116"/>
                  </a:lnTo>
                  <a:lnTo>
                    <a:pt x="43827" y="39116"/>
                  </a:lnTo>
                  <a:lnTo>
                    <a:pt x="41452" y="41783"/>
                  </a:lnTo>
                  <a:lnTo>
                    <a:pt x="41452" y="48793"/>
                  </a:lnTo>
                  <a:lnTo>
                    <a:pt x="43510" y="51181"/>
                  </a:lnTo>
                  <a:lnTo>
                    <a:pt x="47345" y="51536"/>
                  </a:lnTo>
                  <a:lnTo>
                    <a:pt x="46291" y="55448"/>
                  </a:lnTo>
                  <a:lnTo>
                    <a:pt x="43853" y="56057"/>
                  </a:lnTo>
                  <a:lnTo>
                    <a:pt x="44221" y="60680"/>
                  </a:lnTo>
                  <a:lnTo>
                    <a:pt x="47320" y="61887"/>
                  </a:lnTo>
                  <a:lnTo>
                    <a:pt x="51638" y="56565"/>
                  </a:lnTo>
                  <a:lnTo>
                    <a:pt x="53467" y="53721"/>
                  </a:lnTo>
                  <a:lnTo>
                    <a:pt x="55003" y="44615"/>
                  </a:lnTo>
                  <a:close/>
                </a:path>
                <a:path w="151129" h="85725">
                  <a:moveTo>
                    <a:pt x="95796" y="38011"/>
                  </a:moveTo>
                  <a:lnTo>
                    <a:pt x="76669" y="20726"/>
                  </a:lnTo>
                  <a:lnTo>
                    <a:pt x="74485" y="20828"/>
                  </a:lnTo>
                  <a:lnTo>
                    <a:pt x="71945" y="23647"/>
                  </a:lnTo>
                  <a:lnTo>
                    <a:pt x="72047" y="25819"/>
                  </a:lnTo>
                  <a:lnTo>
                    <a:pt x="86588" y="38950"/>
                  </a:lnTo>
                  <a:lnTo>
                    <a:pt x="70154" y="51790"/>
                  </a:lnTo>
                  <a:lnTo>
                    <a:pt x="71602" y="55918"/>
                  </a:lnTo>
                  <a:lnTo>
                    <a:pt x="74853" y="55918"/>
                  </a:lnTo>
                  <a:lnTo>
                    <a:pt x="76949" y="55918"/>
                  </a:lnTo>
                  <a:lnTo>
                    <a:pt x="76288" y="55397"/>
                  </a:lnTo>
                  <a:lnTo>
                    <a:pt x="95732" y="40513"/>
                  </a:lnTo>
                  <a:lnTo>
                    <a:pt x="95796" y="38011"/>
                  </a:lnTo>
                  <a:close/>
                </a:path>
                <a:path w="151129" h="85725">
                  <a:moveTo>
                    <a:pt x="150139" y="59448"/>
                  </a:moveTo>
                  <a:lnTo>
                    <a:pt x="148793" y="58102"/>
                  </a:lnTo>
                  <a:lnTo>
                    <a:pt x="147447" y="56756"/>
                  </a:lnTo>
                  <a:lnTo>
                    <a:pt x="145275" y="56756"/>
                  </a:lnTo>
                  <a:lnTo>
                    <a:pt x="135712" y="66319"/>
                  </a:lnTo>
                  <a:lnTo>
                    <a:pt x="126149" y="56756"/>
                  </a:lnTo>
                  <a:lnTo>
                    <a:pt x="123977" y="56756"/>
                  </a:lnTo>
                  <a:lnTo>
                    <a:pt x="121285" y="59448"/>
                  </a:lnTo>
                  <a:lnTo>
                    <a:pt x="121285" y="61620"/>
                  </a:lnTo>
                  <a:lnTo>
                    <a:pt x="130848" y="71183"/>
                  </a:lnTo>
                  <a:lnTo>
                    <a:pt x="120459" y="81572"/>
                  </a:lnTo>
                  <a:lnTo>
                    <a:pt x="122034" y="85267"/>
                  </a:lnTo>
                  <a:lnTo>
                    <a:pt x="125945" y="85267"/>
                  </a:lnTo>
                  <a:lnTo>
                    <a:pt x="126822" y="84937"/>
                  </a:lnTo>
                  <a:lnTo>
                    <a:pt x="135712" y="76034"/>
                  </a:lnTo>
                  <a:lnTo>
                    <a:pt x="145275" y="85598"/>
                  </a:lnTo>
                  <a:lnTo>
                    <a:pt x="147447" y="85598"/>
                  </a:lnTo>
                  <a:lnTo>
                    <a:pt x="150139" y="82918"/>
                  </a:lnTo>
                  <a:lnTo>
                    <a:pt x="150139" y="80746"/>
                  </a:lnTo>
                  <a:lnTo>
                    <a:pt x="140576" y="71183"/>
                  </a:lnTo>
                  <a:lnTo>
                    <a:pt x="150139" y="61620"/>
                  </a:lnTo>
                  <a:lnTo>
                    <a:pt x="150139" y="59448"/>
                  </a:lnTo>
                  <a:close/>
                </a:path>
                <a:path w="151129" h="85725">
                  <a:moveTo>
                    <a:pt x="150964" y="24828"/>
                  </a:moveTo>
                  <a:lnTo>
                    <a:pt x="140576" y="14427"/>
                  </a:lnTo>
                  <a:lnTo>
                    <a:pt x="150139" y="4864"/>
                  </a:lnTo>
                  <a:lnTo>
                    <a:pt x="150139" y="2692"/>
                  </a:lnTo>
                  <a:lnTo>
                    <a:pt x="148793" y="1346"/>
                  </a:lnTo>
                  <a:lnTo>
                    <a:pt x="147447" y="0"/>
                  </a:lnTo>
                  <a:lnTo>
                    <a:pt x="145275" y="0"/>
                  </a:lnTo>
                  <a:lnTo>
                    <a:pt x="135712" y="9563"/>
                  </a:lnTo>
                  <a:lnTo>
                    <a:pt x="126149" y="0"/>
                  </a:lnTo>
                  <a:lnTo>
                    <a:pt x="123977" y="0"/>
                  </a:lnTo>
                  <a:lnTo>
                    <a:pt x="121285" y="2692"/>
                  </a:lnTo>
                  <a:lnTo>
                    <a:pt x="121285" y="4864"/>
                  </a:lnTo>
                  <a:lnTo>
                    <a:pt x="130848" y="14427"/>
                  </a:lnTo>
                  <a:lnTo>
                    <a:pt x="121285" y="23990"/>
                  </a:lnTo>
                  <a:lnTo>
                    <a:pt x="121285" y="26162"/>
                  </a:lnTo>
                  <a:lnTo>
                    <a:pt x="123977" y="28841"/>
                  </a:lnTo>
                  <a:lnTo>
                    <a:pt x="126149" y="28841"/>
                  </a:lnTo>
                  <a:lnTo>
                    <a:pt x="135712" y="19291"/>
                  </a:lnTo>
                  <a:lnTo>
                    <a:pt x="144602" y="28181"/>
                  </a:lnTo>
                  <a:lnTo>
                    <a:pt x="145478" y="28511"/>
                  </a:lnTo>
                  <a:lnTo>
                    <a:pt x="149390" y="28511"/>
                  </a:lnTo>
                  <a:lnTo>
                    <a:pt x="150964" y="248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0" name="object 30" descr=""/>
          <p:cNvGrpSpPr/>
          <p:nvPr/>
        </p:nvGrpSpPr>
        <p:grpSpPr>
          <a:xfrm>
            <a:off x="520700" y="6010491"/>
            <a:ext cx="3509010" cy="434975"/>
            <a:chOff x="520700" y="6010491"/>
            <a:chExt cx="3509010" cy="434975"/>
          </a:xfrm>
        </p:grpSpPr>
        <p:sp>
          <p:nvSpPr>
            <p:cNvPr id="31" name="object 31" descr=""/>
            <p:cNvSpPr/>
            <p:nvPr/>
          </p:nvSpPr>
          <p:spPr>
            <a:xfrm>
              <a:off x="738022" y="6404254"/>
              <a:ext cx="3291204" cy="28575"/>
            </a:xfrm>
            <a:custGeom>
              <a:avLst/>
              <a:gdLst/>
              <a:ahLst/>
              <a:cxnLst/>
              <a:rect l="l" t="t" r="r" b="b"/>
              <a:pathLst>
                <a:path w="3291204" h="28575">
                  <a:moveTo>
                    <a:pt x="3291192" y="0"/>
                  </a:moveTo>
                  <a:lnTo>
                    <a:pt x="0" y="0"/>
                  </a:lnTo>
                  <a:lnTo>
                    <a:pt x="0" y="28194"/>
                  </a:lnTo>
                  <a:lnTo>
                    <a:pt x="3291192" y="28194"/>
                  </a:lnTo>
                  <a:lnTo>
                    <a:pt x="3291192" y="0"/>
                  </a:lnTo>
                  <a:close/>
                </a:path>
              </a:pathLst>
            </a:custGeom>
            <a:solidFill>
              <a:srgbClr val="13E4E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0700" y="6010491"/>
              <a:ext cx="434644" cy="434657"/>
            </a:xfrm>
            <a:prstGeom prst="rect">
              <a:avLst/>
            </a:prstGeom>
          </p:spPr>
        </p:pic>
      </p:grpSp>
      <p:grpSp>
        <p:nvGrpSpPr>
          <p:cNvPr id="33" name="object 33" descr=""/>
          <p:cNvGrpSpPr/>
          <p:nvPr/>
        </p:nvGrpSpPr>
        <p:grpSpPr>
          <a:xfrm>
            <a:off x="481097" y="5521321"/>
            <a:ext cx="1518920" cy="374650"/>
            <a:chOff x="481097" y="5521321"/>
            <a:chExt cx="1518920" cy="374650"/>
          </a:xfrm>
        </p:grpSpPr>
        <p:pic>
          <p:nvPicPr>
            <p:cNvPr id="34" name="object 34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8146" y="5521325"/>
              <a:ext cx="1331760" cy="374116"/>
            </a:xfrm>
            <a:prstGeom prst="rect">
              <a:avLst/>
            </a:prstGeom>
          </p:spPr>
        </p:pic>
        <p:sp>
          <p:nvSpPr>
            <p:cNvPr id="35" name="object 35" descr=""/>
            <p:cNvSpPr/>
            <p:nvPr/>
          </p:nvSpPr>
          <p:spPr>
            <a:xfrm>
              <a:off x="481097" y="5521321"/>
              <a:ext cx="374650" cy="374650"/>
            </a:xfrm>
            <a:custGeom>
              <a:avLst/>
              <a:gdLst/>
              <a:ahLst/>
              <a:cxnLst/>
              <a:rect l="l" t="t" r="r" b="b"/>
              <a:pathLst>
                <a:path w="374650" h="374650">
                  <a:moveTo>
                    <a:pt x="187058" y="0"/>
                  </a:moveTo>
                  <a:lnTo>
                    <a:pt x="137329" y="6681"/>
                  </a:lnTo>
                  <a:lnTo>
                    <a:pt x="92644" y="25537"/>
                  </a:lnTo>
                  <a:lnTo>
                    <a:pt x="54786" y="54786"/>
                  </a:lnTo>
                  <a:lnTo>
                    <a:pt x="25537" y="92644"/>
                  </a:lnTo>
                  <a:lnTo>
                    <a:pt x="6681" y="137329"/>
                  </a:lnTo>
                  <a:lnTo>
                    <a:pt x="0" y="187058"/>
                  </a:lnTo>
                  <a:lnTo>
                    <a:pt x="6681" y="236787"/>
                  </a:lnTo>
                  <a:lnTo>
                    <a:pt x="25537" y="281472"/>
                  </a:lnTo>
                  <a:lnTo>
                    <a:pt x="54786" y="319330"/>
                  </a:lnTo>
                  <a:lnTo>
                    <a:pt x="92644" y="348578"/>
                  </a:lnTo>
                  <a:lnTo>
                    <a:pt x="137329" y="367435"/>
                  </a:lnTo>
                  <a:lnTo>
                    <a:pt x="187058" y="374116"/>
                  </a:lnTo>
                  <a:lnTo>
                    <a:pt x="236787" y="367435"/>
                  </a:lnTo>
                  <a:lnTo>
                    <a:pt x="281472" y="348578"/>
                  </a:lnTo>
                  <a:lnTo>
                    <a:pt x="319330" y="319330"/>
                  </a:lnTo>
                  <a:lnTo>
                    <a:pt x="348578" y="281472"/>
                  </a:lnTo>
                  <a:lnTo>
                    <a:pt x="367435" y="236787"/>
                  </a:lnTo>
                  <a:lnTo>
                    <a:pt x="374116" y="187058"/>
                  </a:lnTo>
                  <a:lnTo>
                    <a:pt x="367435" y="137329"/>
                  </a:lnTo>
                  <a:lnTo>
                    <a:pt x="348578" y="92644"/>
                  </a:lnTo>
                  <a:lnTo>
                    <a:pt x="319330" y="54786"/>
                  </a:lnTo>
                  <a:lnTo>
                    <a:pt x="281472" y="25537"/>
                  </a:lnTo>
                  <a:lnTo>
                    <a:pt x="236787" y="6681"/>
                  </a:lnTo>
                  <a:lnTo>
                    <a:pt x="187058" y="0"/>
                  </a:lnTo>
                  <a:close/>
                </a:path>
              </a:pathLst>
            </a:custGeom>
            <a:solidFill>
              <a:srgbClr val="13E4E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 descr=""/>
          <p:cNvSpPr txBox="1"/>
          <p:nvPr/>
        </p:nvSpPr>
        <p:spPr>
          <a:xfrm>
            <a:off x="613222" y="5522761"/>
            <a:ext cx="469328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29">
                <a:latin typeface="Arial Black"/>
                <a:cs typeface="Arial Black"/>
              </a:rPr>
              <a:t>How</a:t>
            </a:r>
            <a:r>
              <a:rPr dirty="0" sz="2000" spc="-125">
                <a:latin typeface="Arial Black"/>
                <a:cs typeface="Arial Black"/>
              </a:rPr>
              <a:t> </a:t>
            </a:r>
            <a:r>
              <a:rPr dirty="0" sz="2000" spc="-180">
                <a:latin typeface="Arial Black"/>
                <a:cs typeface="Arial Black"/>
              </a:rPr>
              <a:t>GitHub</a:t>
            </a:r>
            <a:r>
              <a:rPr dirty="0" sz="2000" spc="-125">
                <a:latin typeface="Arial Black"/>
                <a:cs typeface="Arial Black"/>
              </a:rPr>
              <a:t> </a:t>
            </a:r>
            <a:r>
              <a:rPr dirty="0" sz="2000" spc="-175">
                <a:latin typeface="Arial Black"/>
                <a:cs typeface="Arial Black"/>
              </a:rPr>
              <a:t>Copilot</a:t>
            </a:r>
            <a:r>
              <a:rPr dirty="0" sz="2000" spc="-125">
                <a:latin typeface="Arial Black"/>
                <a:cs typeface="Arial Black"/>
              </a:rPr>
              <a:t> </a:t>
            </a:r>
            <a:r>
              <a:rPr dirty="0" sz="2000" spc="-229">
                <a:latin typeface="Arial Black"/>
                <a:cs typeface="Arial Black"/>
              </a:rPr>
              <a:t>Resolves</a:t>
            </a:r>
            <a:r>
              <a:rPr dirty="0" sz="2000" spc="-125">
                <a:latin typeface="Arial Black"/>
                <a:cs typeface="Arial Black"/>
              </a:rPr>
              <a:t> </a:t>
            </a:r>
            <a:r>
              <a:rPr dirty="0" sz="2000" spc="-215">
                <a:latin typeface="Arial Black"/>
                <a:cs typeface="Arial Black"/>
              </a:rPr>
              <a:t>This</a:t>
            </a:r>
            <a:r>
              <a:rPr dirty="0" sz="2000" spc="-125">
                <a:latin typeface="Arial Black"/>
                <a:cs typeface="Arial Black"/>
              </a:rPr>
              <a:t> </a:t>
            </a:r>
            <a:r>
              <a:rPr dirty="0" sz="2000" spc="-185">
                <a:latin typeface="Arial Black"/>
                <a:cs typeface="Arial Black"/>
              </a:rPr>
              <a:t>Issue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983320" y="6105795"/>
            <a:ext cx="3313429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45">
                <a:latin typeface="Arial Black"/>
                <a:cs typeface="Arial Black"/>
              </a:rPr>
              <a:t>Code</a:t>
            </a:r>
            <a:r>
              <a:rPr dirty="0" sz="1400" spc="-70">
                <a:latin typeface="Arial Black"/>
                <a:cs typeface="Arial Black"/>
              </a:rPr>
              <a:t> </a:t>
            </a:r>
            <a:r>
              <a:rPr dirty="0" sz="1400" spc="-145">
                <a:latin typeface="Arial Black"/>
                <a:cs typeface="Arial Black"/>
              </a:rPr>
              <a:t>Suggestions</a:t>
            </a:r>
            <a:r>
              <a:rPr dirty="0" sz="1400" spc="-65">
                <a:latin typeface="Arial Black"/>
                <a:cs typeface="Arial Black"/>
              </a:rPr>
              <a:t> </a:t>
            </a:r>
            <a:r>
              <a:rPr dirty="0" sz="1400" spc="-105">
                <a:latin typeface="Arial Black"/>
                <a:cs typeface="Arial Black"/>
              </a:rPr>
              <a:t>for</a:t>
            </a:r>
            <a:r>
              <a:rPr dirty="0" sz="1400" spc="-65">
                <a:latin typeface="Arial Black"/>
                <a:cs typeface="Arial Black"/>
              </a:rPr>
              <a:t> </a:t>
            </a:r>
            <a:r>
              <a:rPr dirty="0" sz="1400" spc="-130">
                <a:latin typeface="Arial Black"/>
                <a:cs typeface="Arial Black"/>
              </a:rPr>
              <a:t>Chained</a:t>
            </a:r>
            <a:r>
              <a:rPr dirty="0" sz="1400" spc="-65">
                <a:latin typeface="Arial Black"/>
                <a:cs typeface="Arial Black"/>
              </a:rPr>
              <a:t> </a:t>
            </a:r>
            <a:r>
              <a:rPr dirty="0" sz="1400" spc="-145">
                <a:latin typeface="Arial Black"/>
                <a:cs typeface="Arial Black"/>
              </a:rPr>
              <a:t>Requests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637393" y="6013386"/>
            <a:ext cx="1619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80">
                <a:solidFill>
                  <a:srgbClr val="FFFFFF"/>
                </a:solidFill>
                <a:latin typeface="Arial Black"/>
                <a:cs typeface="Arial Black"/>
              </a:rPr>
              <a:t>1</a:t>
            </a:r>
            <a:endParaRPr sz="2400">
              <a:latin typeface="Arial Black"/>
              <a:cs typeface="Arial Black"/>
            </a:endParaRPr>
          </a:p>
        </p:txBody>
      </p:sp>
      <p:pic>
        <p:nvPicPr>
          <p:cNvPr id="39" name="object 39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20697" y="6552717"/>
            <a:ext cx="1760133" cy="3700725"/>
          </a:xfrm>
          <a:prstGeom prst="rect">
            <a:avLst/>
          </a:prstGeom>
        </p:spPr>
      </p:pic>
      <p:sp>
        <p:nvSpPr>
          <p:cNvPr id="40" name="object 40" descr=""/>
          <p:cNvSpPr txBox="1"/>
          <p:nvPr/>
        </p:nvSpPr>
        <p:spPr>
          <a:xfrm>
            <a:off x="603783" y="6653291"/>
            <a:ext cx="1521460" cy="185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130">
                <a:solidFill>
                  <a:srgbClr val="FFFFFF"/>
                </a:solidFill>
                <a:latin typeface="Arial Black"/>
                <a:cs typeface="Arial Black"/>
              </a:rPr>
              <a:t>GitHub</a:t>
            </a:r>
            <a:r>
              <a:rPr dirty="0" sz="1200" spc="-5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200" spc="-120">
                <a:solidFill>
                  <a:srgbClr val="FFFFFF"/>
                </a:solidFill>
                <a:latin typeface="Arial Black"/>
                <a:cs typeface="Arial Black"/>
              </a:rPr>
              <a:t>Copilot</a:t>
            </a:r>
            <a:r>
              <a:rPr dirty="0" sz="1200" spc="-4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200" spc="-25">
                <a:solidFill>
                  <a:srgbClr val="FFFFFF"/>
                </a:solidFill>
                <a:latin typeface="Arial Black"/>
                <a:cs typeface="Arial Black"/>
              </a:rPr>
              <a:t>can </a:t>
            </a:r>
            <a:r>
              <a:rPr dirty="0" sz="1200" spc="-140">
                <a:solidFill>
                  <a:srgbClr val="FFFFFF"/>
                </a:solidFill>
                <a:latin typeface="Arial Black"/>
                <a:cs typeface="Arial Black"/>
              </a:rPr>
              <a:t>suggest</a:t>
            </a:r>
            <a:r>
              <a:rPr dirty="0" sz="1200" spc="-4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200" spc="-140">
                <a:solidFill>
                  <a:srgbClr val="FFFFFF"/>
                </a:solidFill>
                <a:latin typeface="Arial Black"/>
                <a:cs typeface="Arial Black"/>
              </a:rPr>
              <a:t>patterns</a:t>
            </a:r>
            <a:r>
              <a:rPr dirty="0" sz="1200" spc="-4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200" spc="-25">
                <a:solidFill>
                  <a:srgbClr val="FFFFFF"/>
                </a:solidFill>
                <a:latin typeface="Arial Black"/>
                <a:cs typeface="Arial Black"/>
              </a:rPr>
              <a:t>for </a:t>
            </a:r>
            <a:r>
              <a:rPr dirty="0" sz="1200" spc="-135">
                <a:solidFill>
                  <a:srgbClr val="FFFFFF"/>
                </a:solidFill>
                <a:latin typeface="Arial Black"/>
                <a:cs typeface="Arial Black"/>
              </a:rPr>
              <a:t>chaining</a:t>
            </a:r>
            <a:r>
              <a:rPr dirty="0" sz="1200" spc="-3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200" spc="-145">
                <a:solidFill>
                  <a:srgbClr val="FFFFFF"/>
                </a:solidFill>
                <a:latin typeface="Arial Black"/>
                <a:cs typeface="Arial Black"/>
              </a:rPr>
              <a:t>requests</a:t>
            </a:r>
            <a:r>
              <a:rPr dirty="0" sz="1200" spc="-25">
                <a:solidFill>
                  <a:srgbClr val="FFFFFF"/>
                </a:solidFill>
                <a:latin typeface="Arial Black"/>
                <a:cs typeface="Arial Black"/>
              </a:rPr>
              <a:t> in </a:t>
            </a:r>
            <a:r>
              <a:rPr dirty="0" sz="1200" spc="-135">
                <a:solidFill>
                  <a:srgbClr val="FFFFFF"/>
                </a:solidFill>
                <a:latin typeface="Arial Black"/>
                <a:cs typeface="Arial Black"/>
              </a:rPr>
              <a:t>Cypress,</a:t>
            </a:r>
            <a:r>
              <a:rPr dirty="0" sz="1200" spc="-5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200" spc="-155">
                <a:solidFill>
                  <a:srgbClr val="FFFFFF"/>
                </a:solidFill>
                <a:latin typeface="Arial Black"/>
                <a:cs typeface="Arial Black"/>
              </a:rPr>
              <a:t>where</a:t>
            </a:r>
            <a:r>
              <a:rPr dirty="0" sz="1200" spc="-4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200" spc="-25">
                <a:solidFill>
                  <a:srgbClr val="FFFFFF"/>
                </a:solidFill>
                <a:latin typeface="Arial Black"/>
                <a:cs typeface="Arial Black"/>
              </a:rPr>
              <a:t>the </a:t>
            </a:r>
            <a:r>
              <a:rPr dirty="0" sz="1200" spc="-120">
                <a:solidFill>
                  <a:srgbClr val="FFFFFF"/>
                </a:solidFill>
                <a:latin typeface="Arial Black"/>
                <a:cs typeface="Arial Black"/>
              </a:rPr>
              <a:t>output</a:t>
            </a:r>
            <a:r>
              <a:rPr dirty="0" sz="1200" spc="-7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200" spc="-100">
                <a:solidFill>
                  <a:srgbClr val="FFFFFF"/>
                </a:solidFill>
                <a:latin typeface="Arial Black"/>
                <a:cs typeface="Arial Black"/>
              </a:rPr>
              <a:t>of</a:t>
            </a:r>
            <a:r>
              <a:rPr dirty="0" sz="1200" spc="-7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200" spc="-125">
                <a:solidFill>
                  <a:srgbClr val="FFFFFF"/>
                </a:solidFill>
                <a:latin typeface="Arial Black"/>
                <a:cs typeface="Arial Black"/>
              </a:rPr>
              <a:t>one</a:t>
            </a:r>
            <a:r>
              <a:rPr dirty="0" sz="1200" spc="-7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200" spc="-135">
                <a:solidFill>
                  <a:srgbClr val="FFFFFF"/>
                </a:solidFill>
                <a:latin typeface="Arial Black"/>
                <a:cs typeface="Arial Black"/>
              </a:rPr>
              <a:t>request is</a:t>
            </a:r>
            <a:r>
              <a:rPr dirty="0" sz="1200" spc="-6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200" spc="-135">
                <a:solidFill>
                  <a:srgbClr val="FFFFFF"/>
                </a:solidFill>
                <a:latin typeface="Arial Black"/>
                <a:cs typeface="Arial Black"/>
              </a:rPr>
              <a:t>smoothly</a:t>
            </a:r>
            <a:r>
              <a:rPr dirty="0" sz="1200" spc="-6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200" spc="-145">
                <a:solidFill>
                  <a:srgbClr val="FFFFFF"/>
                </a:solidFill>
                <a:latin typeface="Arial Black"/>
                <a:cs typeface="Arial Black"/>
              </a:rPr>
              <a:t>passed</a:t>
            </a:r>
            <a:r>
              <a:rPr dirty="0" sz="1200" spc="-6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200" spc="-114">
                <a:solidFill>
                  <a:srgbClr val="FFFFFF"/>
                </a:solidFill>
                <a:latin typeface="Arial Black"/>
                <a:cs typeface="Arial Black"/>
              </a:rPr>
              <a:t>to </a:t>
            </a:r>
            <a:r>
              <a:rPr dirty="0" sz="1200" spc="-135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dirty="0" sz="1200" spc="-7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200" spc="-155">
                <a:solidFill>
                  <a:srgbClr val="FFFFFF"/>
                </a:solidFill>
                <a:latin typeface="Arial Black"/>
                <a:cs typeface="Arial Black"/>
              </a:rPr>
              <a:t>next,</a:t>
            </a:r>
            <a:r>
              <a:rPr dirty="0" sz="1200" spc="-6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 Black"/>
                <a:cs typeface="Arial Black"/>
              </a:rPr>
              <a:t>including </a:t>
            </a:r>
            <a:r>
              <a:rPr dirty="0" sz="1200" spc="-120">
                <a:solidFill>
                  <a:srgbClr val="FFFFFF"/>
                </a:solidFill>
                <a:latin typeface="Arial Black"/>
                <a:cs typeface="Arial Black"/>
              </a:rPr>
              <a:t>handling</a:t>
            </a:r>
            <a:r>
              <a:rPr dirty="0" sz="1200" spc="-5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200" spc="-130">
                <a:solidFill>
                  <a:srgbClr val="FFFFFF"/>
                </a:solidFill>
                <a:latin typeface="Arial Black"/>
                <a:cs typeface="Arial Black"/>
              </a:rPr>
              <a:t>errors</a:t>
            </a:r>
            <a:r>
              <a:rPr dirty="0" sz="1200" spc="-5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Arial Black"/>
                <a:cs typeface="Arial Black"/>
              </a:rPr>
              <a:t>that </a:t>
            </a:r>
            <a:r>
              <a:rPr dirty="0" sz="1200" spc="-160">
                <a:solidFill>
                  <a:srgbClr val="FFFFFF"/>
                </a:solidFill>
                <a:latin typeface="Arial Black"/>
                <a:cs typeface="Arial Black"/>
              </a:rPr>
              <a:t>may</a:t>
            </a:r>
            <a:r>
              <a:rPr dirty="0" sz="1200" spc="-8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200" spc="-155">
                <a:solidFill>
                  <a:srgbClr val="FFFFFF"/>
                </a:solidFill>
                <a:latin typeface="Arial Black"/>
                <a:cs typeface="Arial Black"/>
              </a:rPr>
              <a:t>occur</a:t>
            </a:r>
            <a:r>
              <a:rPr dirty="0" sz="1200" spc="-8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200" spc="-105">
                <a:solidFill>
                  <a:srgbClr val="FFFFFF"/>
                </a:solidFill>
                <a:latin typeface="Arial Black"/>
                <a:cs typeface="Arial Black"/>
              </a:rPr>
              <a:t>in</a:t>
            </a:r>
            <a:r>
              <a:rPr dirty="0" sz="1200" spc="-8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200" spc="-25">
                <a:solidFill>
                  <a:srgbClr val="FFFFFF"/>
                </a:solidFill>
                <a:latin typeface="Arial Black"/>
                <a:cs typeface="Arial Black"/>
              </a:rPr>
              <a:t>the </a:t>
            </a:r>
            <a:r>
              <a:rPr dirty="0" sz="1200" spc="-10">
                <a:solidFill>
                  <a:srgbClr val="FFFFFF"/>
                </a:solidFill>
                <a:latin typeface="Arial Black"/>
                <a:cs typeface="Arial Black"/>
              </a:rPr>
              <a:t>chain.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2452547" y="6531219"/>
            <a:ext cx="437515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50">
                <a:latin typeface="Arial Black"/>
                <a:cs typeface="Arial Black"/>
              </a:rPr>
              <a:t>Example</a:t>
            </a:r>
            <a:r>
              <a:rPr dirty="0" sz="1200" spc="-70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Code</a:t>
            </a:r>
            <a:r>
              <a:rPr dirty="0" sz="1200" spc="-65">
                <a:latin typeface="Arial Black"/>
                <a:cs typeface="Arial Black"/>
              </a:rPr>
              <a:t> </a:t>
            </a:r>
            <a:r>
              <a:rPr dirty="0" sz="1200" spc="-150">
                <a:latin typeface="Arial Black"/>
                <a:cs typeface="Arial Black"/>
              </a:rPr>
              <a:t>with</a:t>
            </a:r>
            <a:r>
              <a:rPr dirty="0" sz="1200" spc="-65">
                <a:latin typeface="Arial Black"/>
                <a:cs typeface="Arial Black"/>
              </a:rPr>
              <a:t> </a:t>
            </a:r>
            <a:r>
              <a:rPr dirty="0" sz="1200" spc="-10">
                <a:latin typeface="Arial Black"/>
                <a:cs typeface="Arial Black"/>
              </a:rPr>
              <a:t>Copilot:</a:t>
            </a:r>
            <a:endParaRPr sz="1200">
              <a:latin typeface="Arial Black"/>
              <a:cs typeface="Arial Black"/>
            </a:endParaRPr>
          </a:p>
          <a:p>
            <a:pPr marL="12700" marR="5080">
              <a:lnSpc>
                <a:spcPct val="100000"/>
              </a:lnSpc>
            </a:pPr>
            <a:r>
              <a:rPr dirty="0" sz="1200">
                <a:latin typeface="Arial"/>
                <a:cs typeface="Arial"/>
              </a:rPr>
              <a:t>While</a:t>
            </a:r>
            <a:r>
              <a:rPr dirty="0" sz="1200" spc="2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writing</a:t>
            </a:r>
            <a:r>
              <a:rPr dirty="0" sz="1200" spc="2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2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initial</a:t>
            </a:r>
            <a:r>
              <a:rPr dirty="0" sz="1200" spc="2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API</a:t>
            </a:r>
            <a:r>
              <a:rPr dirty="0" sz="1200" spc="2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request</a:t>
            </a:r>
            <a:r>
              <a:rPr dirty="0" sz="1200" spc="2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to</a:t>
            </a:r>
            <a:r>
              <a:rPr dirty="0" sz="1200" spc="2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fetch</a:t>
            </a:r>
            <a:r>
              <a:rPr dirty="0" sz="1200" spc="2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</a:t>
            </a:r>
            <a:r>
              <a:rPr dirty="0" sz="1200" spc="22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authentication </a:t>
            </a:r>
            <a:r>
              <a:rPr dirty="0" sz="1200">
                <a:latin typeface="Arial"/>
                <a:cs typeface="Arial"/>
              </a:rPr>
              <a:t>token,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start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typing,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Copilot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might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suggest.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2575879" y="7474854"/>
            <a:ext cx="3614420" cy="289052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1946275" indent="22860">
              <a:lnSpc>
                <a:spcPts val="900"/>
              </a:lnSpc>
              <a:spcBef>
                <a:spcPts val="180"/>
              </a:spcBef>
            </a:pPr>
            <a:r>
              <a:rPr dirty="0" sz="800" spc="20" b="1" i="1">
                <a:solidFill>
                  <a:srgbClr val="AEAEAE"/>
                </a:solidFill>
                <a:latin typeface="Palatino Linotype"/>
                <a:cs typeface="Palatino Linotype"/>
              </a:rPr>
              <a:t>/</a:t>
            </a:r>
            <a:r>
              <a:rPr dirty="0" sz="800" spc="110" b="1" i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800" spc="50" b="1">
                <a:solidFill>
                  <a:srgbClr val="AEAEAE"/>
                </a:solidFill>
                <a:latin typeface="Palatino Linotype"/>
                <a:cs typeface="Palatino Linotype"/>
              </a:rPr>
              <a:t>Fetch</a:t>
            </a:r>
            <a:r>
              <a:rPr dirty="0" sz="800" spc="110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800" spc="20" b="1">
                <a:solidFill>
                  <a:srgbClr val="AEAEAE"/>
                </a:solidFill>
                <a:latin typeface="Palatino Linotype"/>
                <a:cs typeface="Palatino Linotype"/>
              </a:rPr>
              <a:t>the</a:t>
            </a:r>
            <a:r>
              <a:rPr dirty="0" sz="800" spc="110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800" spc="20" b="1">
                <a:solidFill>
                  <a:srgbClr val="AEAEAE"/>
                </a:solidFill>
                <a:latin typeface="Palatino Linotype"/>
                <a:cs typeface="Palatino Linotype"/>
              </a:rPr>
              <a:t>authentication</a:t>
            </a:r>
            <a:r>
              <a:rPr dirty="0" sz="800" spc="110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800" spc="-20" b="1">
                <a:solidFill>
                  <a:srgbClr val="AEAEAE"/>
                </a:solidFill>
                <a:latin typeface="Palatino Linotype"/>
                <a:cs typeface="Palatino Linotype"/>
              </a:rPr>
              <a:t>token</a:t>
            </a:r>
            <a:r>
              <a:rPr dirty="0" sz="800" spc="500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800" spc="-10" b="1">
                <a:solidFill>
                  <a:srgbClr val="555555"/>
                </a:solidFill>
                <a:latin typeface="Palatino Linotype"/>
                <a:cs typeface="Palatino Linotype"/>
              </a:rPr>
              <a:t>cy.</a:t>
            </a:r>
            <a:r>
              <a:rPr dirty="0" sz="800" spc="-10" b="1">
                <a:solidFill>
                  <a:srgbClr val="EC1C23"/>
                </a:solidFill>
                <a:latin typeface="Palatino Linotype"/>
                <a:cs typeface="Palatino Linotype"/>
              </a:rPr>
              <a:t>request</a:t>
            </a:r>
            <a:r>
              <a:rPr dirty="0" sz="800" spc="-10" b="1">
                <a:solidFill>
                  <a:srgbClr val="555555"/>
                </a:solidFill>
                <a:latin typeface="Arial"/>
                <a:cs typeface="Arial"/>
              </a:rPr>
              <a:t>({</a:t>
            </a:r>
            <a:endParaRPr sz="800">
              <a:latin typeface="Arial"/>
              <a:cs typeface="Arial"/>
            </a:endParaRPr>
          </a:p>
          <a:p>
            <a:pPr marL="201295" marR="2614930" indent="-635">
              <a:lnSpc>
                <a:spcPts val="900"/>
              </a:lnSpc>
            </a:pPr>
            <a:r>
              <a:rPr dirty="0" sz="800" b="1">
                <a:solidFill>
                  <a:srgbClr val="EB008B"/>
                </a:solidFill>
                <a:latin typeface="Palatino Linotype"/>
                <a:cs typeface="Palatino Linotype"/>
              </a:rPr>
              <a:t>method</a:t>
            </a:r>
            <a:r>
              <a:rPr dirty="0" sz="800" b="1">
                <a:solidFill>
                  <a:srgbClr val="555555"/>
                </a:solidFill>
                <a:latin typeface="Arial"/>
                <a:cs typeface="Arial"/>
              </a:rPr>
              <a:t>:</a:t>
            </a:r>
            <a:r>
              <a:rPr dirty="0" sz="800" spc="120" b="1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dirty="0" sz="800" spc="-20" b="1">
                <a:solidFill>
                  <a:srgbClr val="009344"/>
                </a:solidFill>
                <a:latin typeface="Palatino Linotype"/>
                <a:cs typeface="Palatino Linotype"/>
              </a:rPr>
              <a:t>‘POST’</a:t>
            </a:r>
            <a:r>
              <a:rPr dirty="0" sz="800" spc="-20" b="1">
                <a:solidFill>
                  <a:srgbClr val="555555"/>
                </a:solidFill>
                <a:latin typeface="Arial"/>
                <a:cs typeface="Arial"/>
              </a:rPr>
              <a:t>, </a:t>
            </a:r>
            <a:r>
              <a:rPr dirty="0" sz="800" b="1">
                <a:solidFill>
                  <a:srgbClr val="EB008B"/>
                </a:solidFill>
                <a:latin typeface="Palatino Linotype"/>
                <a:cs typeface="Palatino Linotype"/>
              </a:rPr>
              <a:t>url:</a:t>
            </a:r>
            <a:r>
              <a:rPr dirty="0" sz="800" spc="65" b="1">
                <a:solidFill>
                  <a:srgbClr val="EB008B"/>
                </a:solidFill>
                <a:latin typeface="Palatino Linotype"/>
                <a:cs typeface="Palatino Linotype"/>
              </a:rPr>
              <a:t> </a:t>
            </a:r>
            <a:r>
              <a:rPr dirty="0" sz="800" spc="-10" b="1">
                <a:solidFill>
                  <a:srgbClr val="009344"/>
                </a:solidFill>
                <a:latin typeface="Palatino Linotype"/>
                <a:cs typeface="Palatino Linotype"/>
              </a:rPr>
              <a:t>‘/api/login’</a:t>
            </a:r>
            <a:r>
              <a:rPr dirty="0" sz="800" spc="-10" b="1">
                <a:solidFill>
                  <a:srgbClr val="555555"/>
                </a:solidFill>
                <a:latin typeface="Arial"/>
                <a:cs typeface="Arial"/>
              </a:rPr>
              <a:t>, </a:t>
            </a:r>
            <a:r>
              <a:rPr dirty="0" sz="800" b="1">
                <a:solidFill>
                  <a:srgbClr val="EB008B"/>
                </a:solidFill>
                <a:latin typeface="Palatino Linotype"/>
                <a:cs typeface="Palatino Linotype"/>
              </a:rPr>
              <a:t>body</a:t>
            </a:r>
            <a:r>
              <a:rPr dirty="0" sz="800" b="1">
                <a:solidFill>
                  <a:srgbClr val="555555"/>
                </a:solidFill>
                <a:latin typeface="Arial"/>
                <a:cs typeface="Arial"/>
              </a:rPr>
              <a:t>:</a:t>
            </a:r>
            <a:r>
              <a:rPr dirty="0" sz="800" spc="-20" b="1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dirty="0" sz="800" spc="-50" b="1">
                <a:solidFill>
                  <a:srgbClr val="555555"/>
                </a:solidFill>
                <a:latin typeface="Arial"/>
                <a:cs typeface="Arial"/>
              </a:rPr>
              <a:t>{</a:t>
            </a:r>
            <a:endParaRPr sz="800">
              <a:latin typeface="Arial"/>
              <a:cs typeface="Arial"/>
            </a:endParaRPr>
          </a:p>
          <a:p>
            <a:pPr marL="389890" marR="1908175">
              <a:lnSpc>
                <a:spcPts val="900"/>
              </a:lnSpc>
            </a:pPr>
            <a:r>
              <a:rPr dirty="0" sz="800" spc="10" b="1">
                <a:solidFill>
                  <a:srgbClr val="EB008B"/>
                </a:solidFill>
                <a:latin typeface="Palatino Linotype"/>
                <a:cs typeface="Palatino Linotype"/>
              </a:rPr>
              <a:t>username</a:t>
            </a:r>
            <a:r>
              <a:rPr dirty="0" sz="800" spc="10" b="1">
                <a:solidFill>
                  <a:srgbClr val="555555"/>
                </a:solidFill>
                <a:latin typeface="Arial"/>
                <a:cs typeface="Arial"/>
              </a:rPr>
              <a:t>:</a:t>
            </a:r>
            <a:r>
              <a:rPr dirty="0" sz="800" spc="170" b="1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dirty="0" sz="800" spc="-10" b="1">
                <a:solidFill>
                  <a:srgbClr val="009344"/>
                </a:solidFill>
                <a:latin typeface="Palatino Linotype"/>
                <a:cs typeface="Palatino Linotype"/>
              </a:rPr>
              <a:t>‘exampleUser’</a:t>
            </a:r>
            <a:r>
              <a:rPr dirty="0" sz="800" spc="-10" b="1">
                <a:solidFill>
                  <a:srgbClr val="555555"/>
                </a:solidFill>
                <a:latin typeface="Arial"/>
                <a:cs typeface="Arial"/>
              </a:rPr>
              <a:t>, </a:t>
            </a:r>
            <a:r>
              <a:rPr dirty="0" sz="800" spc="20" b="1">
                <a:solidFill>
                  <a:srgbClr val="EB008B"/>
                </a:solidFill>
                <a:latin typeface="Palatino Linotype"/>
                <a:cs typeface="Palatino Linotype"/>
              </a:rPr>
              <a:t>password</a:t>
            </a:r>
            <a:r>
              <a:rPr dirty="0" sz="800" spc="20" b="1">
                <a:solidFill>
                  <a:srgbClr val="555555"/>
                </a:solidFill>
                <a:latin typeface="Arial"/>
                <a:cs typeface="Arial"/>
              </a:rPr>
              <a:t>:</a:t>
            </a:r>
            <a:r>
              <a:rPr dirty="0" sz="800" spc="114" b="1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dirty="0" sz="800" spc="20" b="1">
                <a:solidFill>
                  <a:srgbClr val="009344"/>
                </a:solidFill>
                <a:latin typeface="Palatino Linotype"/>
                <a:cs typeface="Palatino Linotype"/>
              </a:rPr>
              <a:t>‘examplePass’</a:t>
            </a:r>
            <a:r>
              <a:rPr dirty="0" sz="800" spc="140" b="1">
                <a:solidFill>
                  <a:srgbClr val="009344"/>
                </a:solidFill>
                <a:latin typeface="Palatino Linotype"/>
                <a:cs typeface="Palatino Linotype"/>
              </a:rPr>
              <a:t> </a:t>
            </a:r>
            <a:r>
              <a:rPr dirty="0" sz="800" spc="-50" b="1">
                <a:solidFill>
                  <a:srgbClr val="555555"/>
                </a:solidFill>
                <a:latin typeface="Arial"/>
                <a:cs typeface="Arial"/>
              </a:rPr>
              <a:t>}</a:t>
            </a:r>
            <a:endParaRPr sz="800">
              <a:latin typeface="Arial"/>
              <a:cs typeface="Arial"/>
            </a:endParaRPr>
          </a:p>
          <a:p>
            <a:pPr marL="94615" marR="1078230" indent="-82550">
              <a:lnSpc>
                <a:spcPts val="900"/>
              </a:lnSpc>
            </a:pPr>
            <a:r>
              <a:rPr dirty="0" sz="800" spc="30" b="1">
                <a:solidFill>
                  <a:srgbClr val="555555"/>
                </a:solidFill>
                <a:latin typeface="Palatino Linotype"/>
                <a:cs typeface="Palatino Linotype"/>
              </a:rPr>
              <a:t>}).</a:t>
            </a:r>
            <a:r>
              <a:rPr dirty="0" sz="800" spc="30" b="1">
                <a:solidFill>
                  <a:srgbClr val="EC1C23"/>
                </a:solidFill>
                <a:latin typeface="Palatino Linotype"/>
                <a:cs typeface="Palatino Linotype"/>
              </a:rPr>
              <a:t>then</a:t>
            </a:r>
            <a:r>
              <a:rPr dirty="0" sz="800" spc="30" b="1">
                <a:solidFill>
                  <a:srgbClr val="555555"/>
                </a:solidFill>
                <a:latin typeface="Palatino Linotype"/>
                <a:cs typeface="Palatino Linotype"/>
              </a:rPr>
              <a:t>((response</a:t>
            </a:r>
            <a:r>
              <a:rPr dirty="0" sz="800" spc="90" b="1">
                <a:solidFill>
                  <a:srgbClr val="555555"/>
                </a:solidFill>
                <a:latin typeface="Palatino Linotype"/>
                <a:cs typeface="Palatino Linotype"/>
              </a:rPr>
              <a:t> </a:t>
            </a:r>
            <a:r>
              <a:rPr dirty="0" sz="800" spc="30" b="1">
                <a:solidFill>
                  <a:srgbClr val="555555"/>
                </a:solidFill>
                <a:latin typeface="Palatino Linotype"/>
                <a:cs typeface="Palatino Linotype"/>
              </a:rPr>
              <a:t>=&gt;</a:t>
            </a:r>
            <a:r>
              <a:rPr dirty="0" sz="800" spc="95" b="1">
                <a:solidFill>
                  <a:srgbClr val="555555"/>
                </a:solidFill>
                <a:latin typeface="Palatino Linotype"/>
                <a:cs typeface="Palatino Linotype"/>
              </a:rPr>
              <a:t> </a:t>
            </a:r>
            <a:r>
              <a:rPr dirty="0" sz="800" spc="-50" b="1">
                <a:solidFill>
                  <a:srgbClr val="555555"/>
                </a:solidFill>
                <a:latin typeface="Palatino Linotype"/>
                <a:cs typeface="Palatino Linotype"/>
              </a:rPr>
              <a:t>{</a:t>
            </a:r>
            <a:r>
              <a:rPr dirty="0" sz="800" spc="500" b="1">
                <a:solidFill>
                  <a:srgbClr val="555555"/>
                </a:solidFill>
                <a:latin typeface="Palatino Linotype"/>
                <a:cs typeface="Palatino Linotype"/>
              </a:rPr>
              <a:t> </a:t>
            </a:r>
            <a:r>
              <a:rPr dirty="0" sz="800" spc="-10" b="1">
                <a:solidFill>
                  <a:srgbClr val="EC1C23"/>
                </a:solidFill>
                <a:latin typeface="Palatino Linotype"/>
                <a:cs typeface="Palatino Linotype"/>
              </a:rPr>
              <a:t>expect</a:t>
            </a:r>
            <a:r>
              <a:rPr dirty="0" sz="800" spc="-10" b="1">
                <a:solidFill>
                  <a:srgbClr val="555555"/>
                </a:solidFill>
                <a:latin typeface="Palatino Linotype"/>
                <a:cs typeface="Palatino Linotype"/>
              </a:rPr>
              <a:t>(response.body).to.have.</a:t>
            </a:r>
            <a:r>
              <a:rPr dirty="0" sz="800" spc="-10" b="1">
                <a:solidFill>
                  <a:srgbClr val="EC1C23"/>
                </a:solidFill>
                <a:latin typeface="Palatino Linotype"/>
                <a:cs typeface="Palatino Linotype"/>
              </a:rPr>
              <a:t>property</a:t>
            </a:r>
            <a:r>
              <a:rPr dirty="0" sz="800" spc="-10" b="1">
                <a:solidFill>
                  <a:srgbClr val="555555"/>
                </a:solidFill>
                <a:latin typeface="Arial"/>
                <a:cs typeface="Arial"/>
              </a:rPr>
              <a:t>(</a:t>
            </a:r>
            <a:r>
              <a:rPr dirty="0" sz="800" spc="-10" b="1">
                <a:solidFill>
                  <a:srgbClr val="009344"/>
                </a:solidFill>
                <a:latin typeface="Palatino Linotype"/>
                <a:cs typeface="Palatino Linotype"/>
              </a:rPr>
              <a:t>’token’</a:t>
            </a:r>
            <a:r>
              <a:rPr dirty="0" sz="800" spc="-10" b="1">
                <a:solidFill>
                  <a:srgbClr val="555555"/>
                </a:solidFill>
                <a:latin typeface="Arial"/>
                <a:cs typeface="Arial"/>
              </a:rPr>
              <a:t>);</a:t>
            </a:r>
            <a:r>
              <a:rPr dirty="0" sz="800" spc="500" b="1">
                <a:solidFill>
                  <a:srgbClr val="555555"/>
                </a:solidFill>
                <a:latin typeface="Arial"/>
                <a:cs typeface="Arial"/>
              </a:rPr>
              <a:t>  </a:t>
            </a:r>
            <a:r>
              <a:rPr dirty="0" sz="800" spc="50" b="1">
                <a:solidFill>
                  <a:srgbClr val="119BD1"/>
                </a:solidFill>
                <a:latin typeface="Palatino Linotype"/>
                <a:cs typeface="Palatino Linotype"/>
              </a:rPr>
              <a:t>const</a:t>
            </a:r>
            <a:r>
              <a:rPr dirty="0" sz="800" spc="114" b="1">
                <a:solidFill>
                  <a:srgbClr val="119BD1"/>
                </a:solidFill>
                <a:latin typeface="Palatino Linotype"/>
                <a:cs typeface="Palatino Linotype"/>
              </a:rPr>
              <a:t> </a:t>
            </a:r>
            <a:r>
              <a:rPr dirty="0" sz="800" b="1">
                <a:solidFill>
                  <a:srgbClr val="555555"/>
                </a:solidFill>
                <a:latin typeface="Palatino Linotype"/>
                <a:cs typeface="Palatino Linotype"/>
              </a:rPr>
              <a:t>authToken</a:t>
            </a:r>
            <a:r>
              <a:rPr dirty="0" sz="800" spc="114" b="1">
                <a:solidFill>
                  <a:srgbClr val="555555"/>
                </a:solidFill>
                <a:latin typeface="Palatino Linotype"/>
                <a:cs typeface="Palatino Linotype"/>
              </a:rPr>
              <a:t> </a:t>
            </a:r>
            <a:r>
              <a:rPr dirty="0" sz="800" b="1">
                <a:solidFill>
                  <a:srgbClr val="555555"/>
                </a:solidFill>
                <a:latin typeface="Palatino Linotype"/>
                <a:cs typeface="Palatino Linotype"/>
              </a:rPr>
              <a:t>=</a:t>
            </a:r>
            <a:r>
              <a:rPr dirty="0" sz="800" spc="114" b="1">
                <a:solidFill>
                  <a:srgbClr val="555555"/>
                </a:solidFill>
                <a:latin typeface="Palatino Linotype"/>
                <a:cs typeface="Palatino Linotype"/>
              </a:rPr>
              <a:t> </a:t>
            </a:r>
            <a:r>
              <a:rPr dirty="0" sz="800" spc="-10" b="1">
                <a:solidFill>
                  <a:srgbClr val="555555"/>
                </a:solidFill>
                <a:latin typeface="Palatino Linotype"/>
                <a:cs typeface="Palatino Linotype"/>
              </a:rPr>
              <a:t>response.body.token;</a:t>
            </a:r>
            <a:endParaRPr sz="800">
              <a:latin typeface="Palatino Linotype"/>
              <a:cs typeface="Palatino Linotype"/>
            </a:endParaRPr>
          </a:p>
          <a:p>
            <a:pPr marL="12700" marR="1468120" indent="22860">
              <a:lnSpc>
                <a:spcPts val="900"/>
              </a:lnSpc>
              <a:spcBef>
                <a:spcPts val="900"/>
              </a:spcBef>
            </a:pPr>
            <a:r>
              <a:rPr dirty="0" sz="800" b="1" i="1">
                <a:solidFill>
                  <a:srgbClr val="AEAEAE"/>
                </a:solidFill>
                <a:latin typeface="Palatino Linotype"/>
                <a:cs typeface="Palatino Linotype"/>
              </a:rPr>
              <a:t>/</a:t>
            </a:r>
            <a:r>
              <a:rPr dirty="0" sz="800" spc="120" b="1" i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800" b="1">
                <a:solidFill>
                  <a:srgbClr val="AEAEAE"/>
                </a:solidFill>
                <a:latin typeface="Palatino Linotype"/>
                <a:cs typeface="Palatino Linotype"/>
              </a:rPr>
              <a:t>Use</a:t>
            </a:r>
            <a:r>
              <a:rPr dirty="0" sz="800" spc="125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800" b="1">
                <a:solidFill>
                  <a:srgbClr val="AEAEAE"/>
                </a:solidFill>
                <a:latin typeface="Palatino Linotype"/>
                <a:cs typeface="Palatino Linotype"/>
              </a:rPr>
              <a:t>the</a:t>
            </a:r>
            <a:r>
              <a:rPr dirty="0" sz="800" spc="125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800" b="1">
                <a:solidFill>
                  <a:srgbClr val="AEAEAE"/>
                </a:solidFill>
                <a:latin typeface="Palatino Linotype"/>
                <a:cs typeface="Palatino Linotype"/>
              </a:rPr>
              <a:t>token</a:t>
            </a:r>
            <a:r>
              <a:rPr dirty="0" sz="800" spc="125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800" b="1">
                <a:solidFill>
                  <a:srgbClr val="AEAEAE"/>
                </a:solidFill>
                <a:latin typeface="Palatino Linotype"/>
                <a:cs typeface="Palatino Linotype"/>
              </a:rPr>
              <a:t>to</a:t>
            </a:r>
            <a:r>
              <a:rPr dirty="0" sz="800" spc="125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800" b="1">
                <a:solidFill>
                  <a:srgbClr val="AEAEAE"/>
                </a:solidFill>
                <a:latin typeface="Palatino Linotype"/>
                <a:cs typeface="Palatino Linotype"/>
              </a:rPr>
              <a:t>fetch</a:t>
            </a:r>
            <a:r>
              <a:rPr dirty="0" sz="800" spc="125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800" spc="50" b="1">
                <a:solidFill>
                  <a:srgbClr val="AEAEAE"/>
                </a:solidFill>
                <a:latin typeface="Palatino Linotype"/>
                <a:cs typeface="Palatino Linotype"/>
              </a:rPr>
              <a:t>user-speciﬁc</a:t>
            </a:r>
            <a:r>
              <a:rPr dirty="0" sz="800" spc="125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800" spc="-20" b="1">
                <a:solidFill>
                  <a:srgbClr val="AEAEAE"/>
                </a:solidFill>
                <a:latin typeface="Palatino Linotype"/>
                <a:cs typeface="Palatino Linotype"/>
              </a:rPr>
              <a:t>data</a:t>
            </a:r>
            <a:r>
              <a:rPr dirty="0" sz="800" spc="500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800" spc="-10" b="1">
                <a:solidFill>
                  <a:srgbClr val="555555"/>
                </a:solidFill>
                <a:latin typeface="Palatino Linotype"/>
                <a:cs typeface="Palatino Linotype"/>
              </a:rPr>
              <a:t>cy.</a:t>
            </a:r>
            <a:r>
              <a:rPr dirty="0" sz="800" spc="-10" b="1">
                <a:solidFill>
                  <a:srgbClr val="EC1C23"/>
                </a:solidFill>
                <a:latin typeface="Palatino Linotype"/>
                <a:cs typeface="Palatino Linotype"/>
              </a:rPr>
              <a:t>request</a:t>
            </a:r>
            <a:r>
              <a:rPr dirty="0" sz="800" spc="-10" b="1">
                <a:solidFill>
                  <a:srgbClr val="555555"/>
                </a:solidFill>
                <a:latin typeface="Arial"/>
                <a:cs typeface="Arial"/>
              </a:rPr>
              <a:t>({</a:t>
            </a:r>
            <a:endParaRPr sz="800">
              <a:latin typeface="Arial"/>
              <a:cs typeface="Arial"/>
            </a:endParaRPr>
          </a:p>
          <a:p>
            <a:pPr marL="201295">
              <a:lnSpc>
                <a:spcPts val="850"/>
              </a:lnSpc>
            </a:pPr>
            <a:r>
              <a:rPr dirty="0" sz="800" spc="-10" b="1">
                <a:solidFill>
                  <a:srgbClr val="EB008B"/>
                </a:solidFill>
                <a:latin typeface="Palatino Linotype"/>
                <a:cs typeface="Palatino Linotype"/>
              </a:rPr>
              <a:t>method</a:t>
            </a:r>
            <a:r>
              <a:rPr dirty="0" sz="800" spc="-10" b="1">
                <a:solidFill>
                  <a:srgbClr val="555555"/>
                </a:solidFill>
                <a:latin typeface="Arial"/>
                <a:cs typeface="Arial"/>
              </a:rPr>
              <a:t>:</a:t>
            </a:r>
            <a:r>
              <a:rPr dirty="0" sz="800" spc="-10" b="1">
                <a:solidFill>
                  <a:srgbClr val="009344"/>
                </a:solidFill>
                <a:latin typeface="Palatino Linotype"/>
                <a:cs typeface="Palatino Linotype"/>
              </a:rPr>
              <a:t>’GET’</a:t>
            </a:r>
            <a:r>
              <a:rPr dirty="0" sz="800" spc="-10" b="1">
                <a:solidFill>
                  <a:srgbClr val="555555"/>
                </a:solidFill>
                <a:latin typeface="Arial"/>
                <a:cs typeface="Arial"/>
              </a:rPr>
              <a:t>,</a:t>
            </a:r>
            <a:endParaRPr sz="800">
              <a:latin typeface="Arial"/>
              <a:cs typeface="Arial"/>
            </a:endParaRPr>
          </a:p>
          <a:p>
            <a:pPr marL="201295">
              <a:lnSpc>
                <a:spcPts val="900"/>
              </a:lnSpc>
            </a:pPr>
            <a:r>
              <a:rPr dirty="0" sz="800" b="1">
                <a:solidFill>
                  <a:srgbClr val="EB008B"/>
                </a:solidFill>
                <a:latin typeface="Palatino Linotype"/>
                <a:cs typeface="Palatino Linotype"/>
              </a:rPr>
              <a:t>url</a:t>
            </a:r>
            <a:r>
              <a:rPr dirty="0" sz="800" b="1">
                <a:solidFill>
                  <a:srgbClr val="555555"/>
                </a:solidFill>
                <a:latin typeface="Arial"/>
                <a:cs typeface="Arial"/>
              </a:rPr>
              <a:t>:</a:t>
            </a:r>
            <a:r>
              <a:rPr dirty="0" sz="800" spc="225" b="1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009344"/>
                </a:solidFill>
                <a:latin typeface="Palatino Linotype"/>
                <a:cs typeface="Palatino Linotype"/>
              </a:rPr>
              <a:t>‘/api/user/data’</a:t>
            </a:r>
            <a:r>
              <a:rPr dirty="0" sz="800" spc="250" b="1">
                <a:solidFill>
                  <a:srgbClr val="009344"/>
                </a:solidFill>
                <a:latin typeface="Palatino Linotype"/>
                <a:cs typeface="Palatino Linotype"/>
              </a:rPr>
              <a:t> </a:t>
            </a:r>
            <a:r>
              <a:rPr dirty="0" sz="800" spc="-50" b="1">
                <a:solidFill>
                  <a:srgbClr val="555555"/>
                </a:solidFill>
                <a:latin typeface="Arial"/>
                <a:cs typeface="Arial"/>
              </a:rPr>
              <a:t>,</a:t>
            </a:r>
            <a:endParaRPr sz="800">
              <a:latin typeface="Arial"/>
              <a:cs typeface="Arial"/>
            </a:endParaRPr>
          </a:p>
          <a:p>
            <a:pPr marL="201295">
              <a:lnSpc>
                <a:spcPts val="900"/>
              </a:lnSpc>
            </a:pPr>
            <a:r>
              <a:rPr dirty="0" sz="800" b="1">
                <a:solidFill>
                  <a:srgbClr val="EB008B"/>
                </a:solidFill>
                <a:latin typeface="Palatino Linotype"/>
                <a:cs typeface="Palatino Linotype"/>
              </a:rPr>
              <a:t>headers</a:t>
            </a:r>
            <a:r>
              <a:rPr dirty="0" sz="800" b="1">
                <a:solidFill>
                  <a:srgbClr val="555555"/>
                </a:solidFill>
                <a:latin typeface="Arial"/>
                <a:cs typeface="Arial"/>
              </a:rPr>
              <a:t>:</a:t>
            </a:r>
            <a:r>
              <a:rPr dirty="0" sz="800" spc="130" b="1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555555"/>
                </a:solidFill>
                <a:latin typeface="Arial"/>
                <a:cs typeface="Arial"/>
              </a:rPr>
              <a:t>{</a:t>
            </a:r>
            <a:r>
              <a:rPr dirty="0" sz="800" spc="135" b="1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009344"/>
                </a:solidFill>
                <a:latin typeface="Palatino Linotype"/>
                <a:cs typeface="Palatino Linotype"/>
              </a:rPr>
              <a:t>‘Authorization’</a:t>
            </a:r>
            <a:r>
              <a:rPr dirty="0" sz="800" spc="155" b="1">
                <a:solidFill>
                  <a:srgbClr val="009344"/>
                </a:solidFill>
                <a:latin typeface="Palatino Linotype"/>
                <a:cs typeface="Palatino Linotype"/>
              </a:rPr>
              <a:t> </a:t>
            </a:r>
            <a:r>
              <a:rPr dirty="0" sz="800" spc="-90" b="1">
                <a:solidFill>
                  <a:srgbClr val="555555"/>
                </a:solidFill>
                <a:latin typeface="Arial"/>
                <a:cs typeface="Arial"/>
              </a:rPr>
              <a:t>:</a:t>
            </a:r>
            <a:r>
              <a:rPr dirty="0" sz="800" spc="135" b="1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009344"/>
                </a:solidFill>
                <a:latin typeface="Palatino Linotype"/>
                <a:cs typeface="Palatino Linotype"/>
              </a:rPr>
              <a:t>‘Bearer</a:t>
            </a:r>
            <a:r>
              <a:rPr dirty="0" sz="800" spc="155" b="1">
                <a:solidFill>
                  <a:srgbClr val="009344"/>
                </a:solidFill>
                <a:latin typeface="Palatino Linotype"/>
                <a:cs typeface="Palatino Linotype"/>
              </a:rPr>
              <a:t> </a:t>
            </a:r>
            <a:r>
              <a:rPr dirty="0" sz="800" b="1">
                <a:solidFill>
                  <a:srgbClr val="009344"/>
                </a:solidFill>
                <a:latin typeface="Palatino Linotype"/>
                <a:cs typeface="Palatino Linotype"/>
              </a:rPr>
              <a:t>${authToken}’</a:t>
            </a:r>
            <a:r>
              <a:rPr dirty="0" sz="800" spc="160" b="1">
                <a:solidFill>
                  <a:srgbClr val="009344"/>
                </a:solidFill>
                <a:latin typeface="Palatino Linotype"/>
                <a:cs typeface="Palatino Linotype"/>
              </a:rPr>
              <a:t> </a:t>
            </a:r>
            <a:r>
              <a:rPr dirty="0" sz="800" spc="-50" b="1">
                <a:solidFill>
                  <a:srgbClr val="555555"/>
                </a:solidFill>
                <a:latin typeface="Arial"/>
                <a:cs typeface="Arial"/>
              </a:rPr>
              <a:t>}</a:t>
            </a:r>
            <a:endParaRPr sz="800">
              <a:latin typeface="Arial"/>
              <a:cs typeface="Arial"/>
            </a:endParaRPr>
          </a:p>
          <a:p>
            <a:pPr marL="94615" marR="1276350" indent="-82550">
              <a:lnSpc>
                <a:spcPts val="900"/>
              </a:lnSpc>
              <a:spcBef>
                <a:spcPts val="50"/>
              </a:spcBef>
            </a:pPr>
            <a:r>
              <a:rPr dirty="0" sz="800" spc="30" b="1">
                <a:solidFill>
                  <a:srgbClr val="555555"/>
                </a:solidFill>
                <a:latin typeface="Palatino Linotype"/>
                <a:cs typeface="Palatino Linotype"/>
              </a:rPr>
              <a:t>}).</a:t>
            </a:r>
            <a:r>
              <a:rPr dirty="0" sz="800" spc="30" b="1">
                <a:solidFill>
                  <a:srgbClr val="EC1C23"/>
                </a:solidFill>
                <a:latin typeface="Palatino Linotype"/>
                <a:cs typeface="Palatino Linotype"/>
              </a:rPr>
              <a:t>then</a:t>
            </a:r>
            <a:r>
              <a:rPr dirty="0" sz="800" spc="30" b="1">
                <a:solidFill>
                  <a:srgbClr val="555555"/>
                </a:solidFill>
                <a:latin typeface="Palatino Linotype"/>
                <a:cs typeface="Palatino Linotype"/>
              </a:rPr>
              <a:t>((userDataResponse</a:t>
            </a:r>
            <a:r>
              <a:rPr dirty="0" sz="800" spc="40" b="1">
                <a:solidFill>
                  <a:srgbClr val="555555"/>
                </a:solidFill>
                <a:latin typeface="Palatino Linotype"/>
                <a:cs typeface="Palatino Linotype"/>
              </a:rPr>
              <a:t> </a:t>
            </a:r>
            <a:r>
              <a:rPr dirty="0" sz="800" spc="30" b="1">
                <a:solidFill>
                  <a:srgbClr val="555555"/>
                </a:solidFill>
                <a:latin typeface="Palatino Linotype"/>
                <a:cs typeface="Palatino Linotype"/>
              </a:rPr>
              <a:t>=&gt;</a:t>
            </a:r>
            <a:r>
              <a:rPr dirty="0" sz="800" spc="45" b="1">
                <a:solidFill>
                  <a:srgbClr val="555555"/>
                </a:solidFill>
                <a:latin typeface="Palatino Linotype"/>
                <a:cs typeface="Palatino Linotype"/>
              </a:rPr>
              <a:t> </a:t>
            </a:r>
            <a:r>
              <a:rPr dirty="0" sz="800" spc="-50" b="1">
                <a:solidFill>
                  <a:srgbClr val="555555"/>
                </a:solidFill>
                <a:latin typeface="Palatino Linotype"/>
                <a:cs typeface="Palatino Linotype"/>
              </a:rPr>
              <a:t>{</a:t>
            </a:r>
            <a:r>
              <a:rPr dirty="0" sz="800" spc="500" b="1">
                <a:solidFill>
                  <a:srgbClr val="555555"/>
                </a:solidFill>
                <a:latin typeface="Palatino Linotype"/>
                <a:cs typeface="Palatino Linotype"/>
              </a:rPr>
              <a:t> </a:t>
            </a:r>
            <a:r>
              <a:rPr dirty="0" sz="800" spc="-10" b="1">
                <a:solidFill>
                  <a:srgbClr val="EC1C23"/>
                </a:solidFill>
                <a:latin typeface="Palatino Linotype"/>
                <a:cs typeface="Palatino Linotype"/>
              </a:rPr>
              <a:t>expect</a:t>
            </a:r>
            <a:r>
              <a:rPr dirty="0" sz="800" spc="-10" b="1">
                <a:solidFill>
                  <a:srgbClr val="555555"/>
                </a:solidFill>
                <a:latin typeface="Palatino Linotype"/>
                <a:cs typeface="Palatino Linotype"/>
              </a:rPr>
              <a:t>(userDataResponse.status).to.</a:t>
            </a:r>
            <a:r>
              <a:rPr dirty="0" sz="800" spc="-10" b="1">
                <a:solidFill>
                  <a:srgbClr val="EC1C23"/>
                </a:solidFill>
                <a:latin typeface="Palatino Linotype"/>
                <a:cs typeface="Palatino Linotype"/>
              </a:rPr>
              <a:t>eq</a:t>
            </a:r>
            <a:r>
              <a:rPr dirty="0" sz="800" spc="-10" b="1">
                <a:solidFill>
                  <a:srgbClr val="555555"/>
                </a:solidFill>
                <a:latin typeface="Arial"/>
                <a:cs typeface="Arial"/>
              </a:rPr>
              <a:t>(</a:t>
            </a:r>
            <a:r>
              <a:rPr dirty="0" sz="800" spc="-10" b="1">
                <a:solidFill>
                  <a:srgbClr val="EB008B"/>
                </a:solidFill>
                <a:latin typeface="Arial"/>
                <a:cs typeface="Arial"/>
              </a:rPr>
              <a:t>200</a:t>
            </a:r>
            <a:r>
              <a:rPr dirty="0" sz="800" spc="-10" b="1">
                <a:solidFill>
                  <a:srgbClr val="555555"/>
                </a:solidFill>
                <a:latin typeface="Arial"/>
                <a:cs typeface="Arial"/>
              </a:rPr>
              <a:t>);</a:t>
            </a:r>
            <a:endParaRPr sz="800">
              <a:latin typeface="Arial"/>
              <a:cs typeface="Arial"/>
            </a:endParaRPr>
          </a:p>
          <a:p>
            <a:pPr marL="94615" marR="1410970" indent="22860">
              <a:lnSpc>
                <a:spcPts val="900"/>
              </a:lnSpc>
            </a:pPr>
            <a:r>
              <a:rPr dirty="0" sz="800" b="1" i="1">
                <a:solidFill>
                  <a:srgbClr val="AEAEAE"/>
                </a:solidFill>
                <a:latin typeface="Palatino Linotype"/>
                <a:cs typeface="Palatino Linotype"/>
              </a:rPr>
              <a:t>/</a:t>
            </a:r>
            <a:r>
              <a:rPr dirty="0" sz="800" spc="114" b="1" i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800" spc="50" b="1">
                <a:solidFill>
                  <a:srgbClr val="AEAEAE"/>
                </a:solidFill>
                <a:latin typeface="Palatino Linotype"/>
                <a:cs typeface="Palatino Linotype"/>
              </a:rPr>
              <a:t>Extract</a:t>
            </a:r>
            <a:r>
              <a:rPr dirty="0" sz="800" spc="120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800" b="1">
                <a:solidFill>
                  <a:srgbClr val="AEAEAE"/>
                </a:solidFill>
                <a:latin typeface="Palatino Linotype"/>
                <a:cs typeface="Palatino Linotype"/>
              </a:rPr>
              <a:t>and</a:t>
            </a:r>
            <a:r>
              <a:rPr dirty="0" sz="800" spc="114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800" b="1">
                <a:solidFill>
                  <a:srgbClr val="AEAEAE"/>
                </a:solidFill>
                <a:latin typeface="Palatino Linotype"/>
                <a:cs typeface="Palatino Linotype"/>
              </a:rPr>
              <a:t>use</a:t>
            </a:r>
            <a:r>
              <a:rPr dirty="0" sz="800" spc="120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800" b="1">
                <a:solidFill>
                  <a:srgbClr val="AEAEAE"/>
                </a:solidFill>
                <a:latin typeface="Palatino Linotype"/>
                <a:cs typeface="Palatino Linotype"/>
              </a:rPr>
              <a:t>data</a:t>
            </a:r>
            <a:r>
              <a:rPr dirty="0" sz="800" spc="114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800" b="1">
                <a:solidFill>
                  <a:srgbClr val="AEAEAE"/>
                </a:solidFill>
                <a:latin typeface="Palatino Linotype"/>
                <a:cs typeface="Palatino Linotype"/>
              </a:rPr>
              <a:t>from</a:t>
            </a:r>
            <a:r>
              <a:rPr dirty="0" sz="800" spc="120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800" b="1">
                <a:solidFill>
                  <a:srgbClr val="AEAEAE"/>
                </a:solidFill>
                <a:latin typeface="Palatino Linotype"/>
                <a:cs typeface="Palatino Linotype"/>
              </a:rPr>
              <a:t>the</a:t>
            </a:r>
            <a:r>
              <a:rPr dirty="0" sz="800" spc="114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800" spc="-10" b="1">
                <a:solidFill>
                  <a:srgbClr val="AEAEAE"/>
                </a:solidFill>
                <a:latin typeface="Palatino Linotype"/>
                <a:cs typeface="Palatino Linotype"/>
              </a:rPr>
              <a:t>response</a:t>
            </a:r>
            <a:r>
              <a:rPr dirty="0" sz="800" spc="50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800" spc="50" b="1">
                <a:solidFill>
                  <a:srgbClr val="119BD1"/>
                </a:solidFill>
                <a:latin typeface="Palatino Linotype"/>
                <a:cs typeface="Palatino Linotype"/>
              </a:rPr>
              <a:t>const</a:t>
            </a:r>
            <a:r>
              <a:rPr dirty="0" sz="800" spc="105" b="1">
                <a:solidFill>
                  <a:srgbClr val="119BD1"/>
                </a:solidFill>
                <a:latin typeface="Palatino Linotype"/>
                <a:cs typeface="Palatino Linotype"/>
              </a:rPr>
              <a:t> </a:t>
            </a:r>
            <a:r>
              <a:rPr dirty="0" sz="800" b="1">
                <a:solidFill>
                  <a:srgbClr val="555555"/>
                </a:solidFill>
                <a:latin typeface="Palatino Linotype"/>
                <a:cs typeface="Palatino Linotype"/>
              </a:rPr>
              <a:t>userData</a:t>
            </a:r>
            <a:r>
              <a:rPr dirty="0" sz="800" spc="105" b="1">
                <a:solidFill>
                  <a:srgbClr val="555555"/>
                </a:solidFill>
                <a:latin typeface="Palatino Linotype"/>
                <a:cs typeface="Palatino Linotype"/>
              </a:rPr>
              <a:t> </a:t>
            </a:r>
            <a:r>
              <a:rPr dirty="0" sz="800" b="1">
                <a:solidFill>
                  <a:srgbClr val="555555"/>
                </a:solidFill>
                <a:latin typeface="Palatino Linotype"/>
                <a:cs typeface="Palatino Linotype"/>
              </a:rPr>
              <a:t>=</a:t>
            </a:r>
            <a:r>
              <a:rPr dirty="0" sz="800" spc="105" b="1">
                <a:solidFill>
                  <a:srgbClr val="555555"/>
                </a:solidFill>
                <a:latin typeface="Palatino Linotype"/>
                <a:cs typeface="Palatino Linotype"/>
              </a:rPr>
              <a:t> </a:t>
            </a:r>
            <a:r>
              <a:rPr dirty="0" sz="800" spc="-10" b="1">
                <a:solidFill>
                  <a:srgbClr val="555555"/>
                </a:solidFill>
                <a:latin typeface="Palatino Linotype"/>
                <a:cs typeface="Palatino Linotype"/>
              </a:rPr>
              <a:t>userDataResponse.body;</a:t>
            </a:r>
            <a:endParaRPr sz="800">
              <a:latin typeface="Palatino Linotype"/>
              <a:cs typeface="Palatino Linotype"/>
            </a:endParaRPr>
          </a:p>
          <a:p>
            <a:pPr marL="117475">
              <a:lnSpc>
                <a:spcPts val="930"/>
              </a:lnSpc>
              <a:spcBef>
                <a:spcPts val="819"/>
              </a:spcBef>
            </a:pPr>
            <a:r>
              <a:rPr dirty="0" sz="800" spc="10" b="1" i="1">
                <a:solidFill>
                  <a:srgbClr val="AEAEAE"/>
                </a:solidFill>
                <a:latin typeface="Palatino Linotype"/>
                <a:cs typeface="Palatino Linotype"/>
              </a:rPr>
              <a:t>/</a:t>
            </a:r>
            <a:r>
              <a:rPr dirty="0" sz="800" spc="145" b="1" i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800" spc="10" b="1">
                <a:solidFill>
                  <a:srgbClr val="AEAEAE"/>
                </a:solidFill>
                <a:latin typeface="Palatino Linotype"/>
                <a:cs typeface="Palatino Linotype"/>
              </a:rPr>
              <a:t>Further</a:t>
            </a:r>
            <a:r>
              <a:rPr dirty="0" sz="800" spc="150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800" spc="10" b="1">
                <a:solidFill>
                  <a:srgbClr val="AEAEAE"/>
                </a:solidFill>
                <a:latin typeface="Palatino Linotype"/>
                <a:cs typeface="Palatino Linotype"/>
              </a:rPr>
              <a:t>action</a:t>
            </a:r>
            <a:r>
              <a:rPr dirty="0" sz="800" spc="150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800" spc="10" b="1">
                <a:solidFill>
                  <a:srgbClr val="AEAEAE"/>
                </a:solidFill>
                <a:latin typeface="Palatino Linotype"/>
                <a:cs typeface="Palatino Linotype"/>
              </a:rPr>
              <a:t>based</a:t>
            </a:r>
            <a:r>
              <a:rPr dirty="0" sz="800" spc="150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800" spc="10" b="1">
                <a:solidFill>
                  <a:srgbClr val="AEAEAE"/>
                </a:solidFill>
                <a:latin typeface="Palatino Linotype"/>
                <a:cs typeface="Palatino Linotype"/>
              </a:rPr>
              <a:t>on</a:t>
            </a:r>
            <a:r>
              <a:rPr dirty="0" sz="800" spc="145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800" spc="-10" b="1">
                <a:solidFill>
                  <a:srgbClr val="AEAEAE"/>
                </a:solidFill>
                <a:latin typeface="Palatino Linotype"/>
                <a:cs typeface="Palatino Linotype"/>
              </a:rPr>
              <a:t>userData</a:t>
            </a:r>
            <a:endParaRPr sz="800">
              <a:latin typeface="Palatino Linotype"/>
              <a:cs typeface="Palatino Linotype"/>
            </a:endParaRPr>
          </a:p>
          <a:p>
            <a:pPr marL="117475">
              <a:lnSpc>
                <a:spcPts val="900"/>
              </a:lnSpc>
            </a:pPr>
            <a:r>
              <a:rPr dirty="0" sz="800" spc="20" b="1" i="1">
                <a:solidFill>
                  <a:srgbClr val="AEAEAE"/>
                </a:solidFill>
                <a:latin typeface="Palatino Linotype"/>
                <a:cs typeface="Palatino Linotype"/>
              </a:rPr>
              <a:t>/</a:t>
            </a:r>
            <a:r>
              <a:rPr dirty="0" sz="800" spc="80" b="1" i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800" spc="10" b="1">
                <a:solidFill>
                  <a:srgbClr val="AEAEAE"/>
                </a:solidFill>
                <a:latin typeface="Palatino Linotype"/>
                <a:cs typeface="Palatino Linotype"/>
              </a:rPr>
              <a:t>Copilot</a:t>
            </a:r>
            <a:r>
              <a:rPr dirty="0" sz="800" spc="80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800" spc="20" b="1">
                <a:solidFill>
                  <a:srgbClr val="AEAEAE"/>
                </a:solidFill>
                <a:latin typeface="Palatino Linotype"/>
                <a:cs typeface="Palatino Linotype"/>
              </a:rPr>
              <a:t>might</a:t>
            </a:r>
            <a:r>
              <a:rPr dirty="0" sz="800" spc="80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800" spc="20" b="1">
                <a:solidFill>
                  <a:srgbClr val="AEAEAE"/>
                </a:solidFill>
                <a:latin typeface="Palatino Linotype"/>
                <a:cs typeface="Palatino Linotype"/>
              </a:rPr>
              <a:t>suggest</a:t>
            </a:r>
            <a:r>
              <a:rPr dirty="0" sz="800" spc="85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800" spc="20" b="1">
                <a:solidFill>
                  <a:srgbClr val="AEAEAE"/>
                </a:solidFill>
                <a:latin typeface="Palatino Linotype"/>
                <a:cs typeface="Palatino Linotype"/>
              </a:rPr>
              <a:t>handling</a:t>
            </a:r>
            <a:r>
              <a:rPr dirty="0" sz="800" spc="80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800" spc="20" b="1">
                <a:solidFill>
                  <a:srgbClr val="AEAEAE"/>
                </a:solidFill>
                <a:latin typeface="Palatino Linotype"/>
                <a:cs typeface="Palatino Linotype"/>
              </a:rPr>
              <a:t>userData</a:t>
            </a:r>
            <a:r>
              <a:rPr dirty="0" sz="800" spc="80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800" spc="20" b="1">
                <a:solidFill>
                  <a:srgbClr val="AEAEAE"/>
                </a:solidFill>
                <a:latin typeface="Palatino Linotype"/>
                <a:cs typeface="Palatino Linotype"/>
              </a:rPr>
              <a:t>to</a:t>
            </a:r>
            <a:r>
              <a:rPr dirty="0" sz="800" spc="85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800" spc="20" b="1">
                <a:solidFill>
                  <a:srgbClr val="AEAEAE"/>
                </a:solidFill>
                <a:latin typeface="Palatino Linotype"/>
                <a:cs typeface="Palatino Linotype"/>
              </a:rPr>
              <a:t>perform</a:t>
            </a:r>
            <a:r>
              <a:rPr dirty="0" sz="800" spc="80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800" spc="20" b="1">
                <a:solidFill>
                  <a:srgbClr val="AEAEAE"/>
                </a:solidFill>
                <a:latin typeface="Palatino Linotype"/>
                <a:cs typeface="Palatino Linotype"/>
              </a:rPr>
              <a:t>further</a:t>
            </a:r>
            <a:r>
              <a:rPr dirty="0" sz="800" spc="80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800" spc="-10" b="1">
                <a:solidFill>
                  <a:srgbClr val="AEAEAE"/>
                </a:solidFill>
                <a:latin typeface="Palatino Linotype"/>
                <a:cs typeface="Palatino Linotype"/>
              </a:rPr>
              <a:t>actions</a:t>
            </a:r>
            <a:endParaRPr sz="800">
              <a:latin typeface="Palatino Linotype"/>
              <a:cs typeface="Palatino Linotype"/>
            </a:endParaRPr>
          </a:p>
          <a:p>
            <a:pPr marL="67310">
              <a:lnSpc>
                <a:spcPts val="900"/>
              </a:lnSpc>
            </a:pPr>
            <a:r>
              <a:rPr dirty="0" sz="800" spc="-25" b="1">
                <a:solidFill>
                  <a:srgbClr val="555555"/>
                </a:solidFill>
                <a:latin typeface="Arial"/>
                <a:cs typeface="Arial"/>
              </a:rPr>
              <a:t>});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30"/>
              </a:lnSpc>
            </a:pPr>
            <a:r>
              <a:rPr dirty="0" sz="800" spc="-25" b="1">
                <a:solidFill>
                  <a:srgbClr val="555555"/>
                </a:solidFill>
                <a:latin typeface="Arial"/>
                <a:cs typeface="Arial"/>
              </a:rPr>
              <a:t>});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43" name="object 43" descr=""/>
          <p:cNvGrpSpPr/>
          <p:nvPr/>
        </p:nvGrpSpPr>
        <p:grpSpPr>
          <a:xfrm>
            <a:off x="2458872" y="7143732"/>
            <a:ext cx="4771390" cy="3302000"/>
            <a:chOff x="2458872" y="7143732"/>
            <a:chExt cx="4771390" cy="3302000"/>
          </a:xfrm>
        </p:grpSpPr>
        <p:sp>
          <p:nvSpPr>
            <p:cNvPr id="44" name="object 44" descr=""/>
            <p:cNvSpPr/>
            <p:nvPr/>
          </p:nvSpPr>
          <p:spPr>
            <a:xfrm>
              <a:off x="2465222" y="7150082"/>
              <a:ext cx="4758690" cy="3289300"/>
            </a:xfrm>
            <a:custGeom>
              <a:avLst/>
              <a:gdLst/>
              <a:ahLst/>
              <a:cxnLst/>
              <a:rect l="l" t="t" r="r" b="b"/>
              <a:pathLst>
                <a:path w="4758690" h="3289300">
                  <a:moveTo>
                    <a:pt x="4621174" y="3288880"/>
                  </a:moveTo>
                  <a:lnTo>
                    <a:pt x="137210" y="3288880"/>
                  </a:lnTo>
                  <a:lnTo>
                    <a:pt x="93841" y="3281886"/>
                  </a:lnTo>
                  <a:lnTo>
                    <a:pt x="56175" y="3262408"/>
                  </a:lnTo>
                  <a:lnTo>
                    <a:pt x="26473" y="3232708"/>
                  </a:lnTo>
                  <a:lnTo>
                    <a:pt x="6994" y="3195046"/>
                  </a:lnTo>
                  <a:lnTo>
                    <a:pt x="0" y="3151682"/>
                  </a:lnTo>
                  <a:lnTo>
                    <a:pt x="0" y="137198"/>
                  </a:lnTo>
                  <a:lnTo>
                    <a:pt x="6994" y="93834"/>
                  </a:lnTo>
                  <a:lnTo>
                    <a:pt x="26473" y="56172"/>
                  </a:lnTo>
                  <a:lnTo>
                    <a:pt x="56175" y="26472"/>
                  </a:lnTo>
                  <a:lnTo>
                    <a:pt x="93841" y="6994"/>
                  </a:lnTo>
                  <a:lnTo>
                    <a:pt x="137210" y="0"/>
                  </a:lnTo>
                  <a:lnTo>
                    <a:pt x="4621174" y="0"/>
                  </a:lnTo>
                  <a:lnTo>
                    <a:pt x="4664537" y="6994"/>
                  </a:lnTo>
                  <a:lnTo>
                    <a:pt x="4702199" y="26472"/>
                  </a:lnTo>
                  <a:lnTo>
                    <a:pt x="4731900" y="56172"/>
                  </a:lnTo>
                  <a:lnTo>
                    <a:pt x="4751377" y="93834"/>
                  </a:lnTo>
                  <a:lnTo>
                    <a:pt x="4758372" y="137198"/>
                  </a:lnTo>
                  <a:lnTo>
                    <a:pt x="4758372" y="3151682"/>
                  </a:lnTo>
                  <a:lnTo>
                    <a:pt x="4751377" y="3195046"/>
                  </a:lnTo>
                  <a:lnTo>
                    <a:pt x="4731900" y="3232708"/>
                  </a:lnTo>
                  <a:lnTo>
                    <a:pt x="4702199" y="3262408"/>
                  </a:lnTo>
                  <a:lnTo>
                    <a:pt x="4664537" y="3281886"/>
                  </a:lnTo>
                  <a:lnTo>
                    <a:pt x="4621174" y="3288880"/>
                  </a:lnTo>
                  <a:close/>
                </a:path>
              </a:pathLst>
            </a:custGeom>
            <a:ln w="12700">
              <a:solidFill>
                <a:srgbClr val="D2D2D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2465221" y="7150078"/>
              <a:ext cx="4758690" cy="282575"/>
            </a:xfrm>
            <a:custGeom>
              <a:avLst/>
              <a:gdLst/>
              <a:ahLst/>
              <a:cxnLst/>
              <a:rect l="l" t="t" r="r" b="b"/>
              <a:pathLst>
                <a:path w="4758690" h="282575">
                  <a:moveTo>
                    <a:pt x="4621174" y="0"/>
                  </a:moveTo>
                  <a:lnTo>
                    <a:pt x="137210" y="0"/>
                  </a:lnTo>
                  <a:lnTo>
                    <a:pt x="93841" y="6994"/>
                  </a:lnTo>
                  <a:lnTo>
                    <a:pt x="56175" y="26472"/>
                  </a:lnTo>
                  <a:lnTo>
                    <a:pt x="26473" y="56172"/>
                  </a:lnTo>
                  <a:lnTo>
                    <a:pt x="6994" y="93834"/>
                  </a:lnTo>
                  <a:lnTo>
                    <a:pt x="0" y="137198"/>
                  </a:lnTo>
                  <a:lnTo>
                    <a:pt x="0" y="281965"/>
                  </a:lnTo>
                  <a:lnTo>
                    <a:pt x="4758372" y="281965"/>
                  </a:lnTo>
                  <a:lnTo>
                    <a:pt x="4758372" y="137198"/>
                  </a:lnTo>
                  <a:lnTo>
                    <a:pt x="4751378" y="93834"/>
                  </a:lnTo>
                  <a:lnTo>
                    <a:pt x="4731903" y="56172"/>
                  </a:lnTo>
                  <a:lnTo>
                    <a:pt x="4702205" y="26472"/>
                  </a:lnTo>
                  <a:lnTo>
                    <a:pt x="4664542" y="6994"/>
                  </a:lnTo>
                  <a:lnTo>
                    <a:pt x="4621174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020814" y="7257172"/>
              <a:ext cx="91935" cy="91922"/>
            </a:xfrm>
            <a:prstGeom prst="rect">
              <a:avLst/>
            </a:prstGeom>
          </p:spPr>
        </p:pic>
      </p:grpSp>
      <p:grpSp>
        <p:nvGrpSpPr>
          <p:cNvPr id="47" name="object 47" descr=""/>
          <p:cNvGrpSpPr/>
          <p:nvPr/>
        </p:nvGrpSpPr>
        <p:grpSpPr>
          <a:xfrm>
            <a:off x="6701990" y="0"/>
            <a:ext cx="858519" cy="756285"/>
            <a:chOff x="6701990" y="0"/>
            <a:chExt cx="858519" cy="756285"/>
          </a:xfrm>
        </p:grpSpPr>
        <p:sp>
          <p:nvSpPr>
            <p:cNvPr id="48" name="object 48" descr=""/>
            <p:cNvSpPr/>
            <p:nvPr/>
          </p:nvSpPr>
          <p:spPr>
            <a:xfrm>
              <a:off x="6701990" y="23499"/>
              <a:ext cx="858519" cy="732790"/>
            </a:xfrm>
            <a:custGeom>
              <a:avLst/>
              <a:gdLst/>
              <a:ahLst/>
              <a:cxnLst/>
              <a:rect l="l" t="t" r="r" b="b"/>
              <a:pathLst>
                <a:path w="858520" h="732790">
                  <a:moveTo>
                    <a:pt x="301586" y="0"/>
                  </a:moveTo>
                  <a:lnTo>
                    <a:pt x="0" y="0"/>
                  </a:lnTo>
                  <a:lnTo>
                    <a:pt x="686498" y="732294"/>
                  </a:lnTo>
                  <a:lnTo>
                    <a:pt x="858014" y="732294"/>
                  </a:lnTo>
                  <a:lnTo>
                    <a:pt x="858014" y="593535"/>
                  </a:lnTo>
                  <a:lnTo>
                    <a:pt x="301586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847128" y="0"/>
              <a:ext cx="712863" cy="577481"/>
            </a:xfrm>
            <a:prstGeom prst="rect">
              <a:avLst/>
            </a:prstGeom>
          </p:spPr>
        </p:pic>
      </p:grpSp>
      <p:sp>
        <p:nvSpPr>
          <p:cNvPr id="50" name="object 50" descr=""/>
          <p:cNvSpPr txBox="1"/>
          <p:nvPr/>
        </p:nvSpPr>
        <p:spPr>
          <a:xfrm>
            <a:off x="364443" y="10325278"/>
            <a:ext cx="12312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©</a:t>
            </a:r>
            <a:r>
              <a:rPr dirty="0" sz="900" spc="-3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Happiest</a:t>
            </a:r>
            <a:r>
              <a:rPr dirty="0" sz="900" spc="-3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Minds</a:t>
            </a:r>
            <a:r>
              <a:rPr dirty="0" sz="900" spc="18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|</a:t>
            </a:r>
            <a:r>
              <a:rPr dirty="0" sz="900" spc="400">
                <a:latin typeface="Arial"/>
                <a:cs typeface="Arial"/>
              </a:rPr>
              <a:t> </a:t>
            </a:r>
            <a:r>
              <a:rPr dirty="0" sz="900" spc="-25">
                <a:latin typeface="Arial"/>
                <a:cs typeface="Arial"/>
              </a:rPr>
              <a:t>08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6716738"/>
            <a:ext cx="7560309" cy="3975735"/>
            <a:chOff x="0" y="6716738"/>
            <a:chExt cx="7560309" cy="397573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716738"/>
              <a:ext cx="7559992" cy="3975265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0" y="6716738"/>
              <a:ext cx="7560309" cy="3975735"/>
            </a:xfrm>
            <a:custGeom>
              <a:avLst/>
              <a:gdLst/>
              <a:ahLst/>
              <a:cxnLst/>
              <a:rect l="l" t="t" r="r" b="b"/>
              <a:pathLst>
                <a:path w="7560309" h="3975734">
                  <a:moveTo>
                    <a:pt x="7560005" y="0"/>
                  </a:moveTo>
                  <a:lnTo>
                    <a:pt x="0" y="0"/>
                  </a:lnTo>
                  <a:lnTo>
                    <a:pt x="0" y="3975265"/>
                  </a:lnTo>
                  <a:lnTo>
                    <a:pt x="7560005" y="3975265"/>
                  </a:lnTo>
                  <a:lnTo>
                    <a:pt x="7560005" y="0"/>
                  </a:lnTo>
                  <a:close/>
                </a:path>
              </a:pathLst>
            </a:custGeom>
            <a:solidFill>
              <a:srgbClr val="000000">
                <a:alpha val="55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8147" y="6902958"/>
              <a:ext cx="1331760" cy="374116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481097" y="6902960"/>
              <a:ext cx="374650" cy="374650"/>
            </a:xfrm>
            <a:custGeom>
              <a:avLst/>
              <a:gdLst/>
              <a:ahLst/>
              <a:cxnLst/>
              <a:rect l="l" t="t" r="r" b="b"/>
              <a:pathLst>
                <a:path w="374650" h="374650">
                  <a:moveTo>
                    <a:pt x="187058" y="0"/>
                  </a:moveTo>
                  <a:lnTo>
                    <a:pt x="137329" y="6681"/>
                  </a:lnTo>
                  <a:lnTo>
                    <a:pt x="92644" y="25537"/>
                  </a:lnTo>
                  <a:lnTo>
                    <a:pt x="54786" y="54786"/>
                  </a:lnTo>
                  <a:lnTo>
                    <a:pt x="25537" y="92644"/>
                  </a:lnTo>
                  <a:lnTo>
                    <a:pt x="6681" y="137329"/>
                  </a:lnTo>
                  <a:lnTo>
                    <a:pt x="0" y="187058"/>
                  </a:lnTo>
                  <a:lnTo>
                    <a:pt x="6681" y="236787"/>
                  </a:lnTo>
                  <a:lnTo>
                    <a:pt x="25537" y="281472"/>
                  </a:lnTo>
                  <a:lnTo>
                    <a:pt x="54786" y="319330"/>
                  </a:lnTo>
                  <a:lnTo>
                    <a:pt x="92644" y="348578"/>
                  </a:lnTo>
                  <a:lnTo>
                    <a:pt x="137329" y="367435"/>
                  </a:lnTo>
                  <a:lnTo>
                    <a:pt x="187058" y="374116"/>
                  </a:lnTo>
                  <a:lnTo>
                    <a:pt x="236787" y="367435"/>
                  </a:lnTo>
                  <a:lnTo>
                    <a:pt x="281472" y="348578"/>
                  </a:lnTo>
                  <a:lnTo>
                    <a:pt x="319330" y="319330"/>
                  </a:lnTo>
                  <a:lnTo>
                    <a:pt x="348578" y="281472"/>
                  </a:lnTo>
                  <a:lnTo>
                    <a:pt x="367435" y="236787"/>
                  </a:lnTo>
                  <a:lnTo>
                    <a:pt x="374116" y="187058"/>
                  </a:lnTo>
                  <a:lnTo>
                    <a:pt x="367435" y="137329"/>
                  </a:lnTo>
                  <a:lnTo>
                    <a:pt x="348578" y="92644"/>
                  </a:lnTo>
                  <a:lnTo>
                    <a:pt x="319330" y="54786"/>
                  </a:lnTo>
                  <a:lnTo>
                    <a:pt x="281472" y="25537"/>
                  </a:lnTo>
                  <a:lnTo>
                    <a:pt x="236787" y="6681"/>
                  </a:lnTo>
                  <a:lnTo>
                    <a:pt x="187058" y="0"/>
                  </a:lnTo>
                  <a:close/>
                </a:path>
              </a:pathLst>
            </a:custGeom>
            <a:solidFill>
              <a:srgbClr val="13E4E1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514342" y="1708758"/>
            <a:ext cx="6668134" cy="2400300"/>
            <a:chOff x="514342" y="1708758"/>
            <a:chExt cx="6668134" cy="2400300"/>
          </a:xfrm>
        </p:grpSpPr>
        <p:sp>
          <p:nvSpPr>
            <p:cNvPr id="8" name="object 8" descr=""/>
            <p:cNvSpPr/>
            <p:nvPr/>
          </p:nvSpPr>
          <p:spPr>
            <a:xfrm>
              <a:off x="520692" y="1715108"/>
              <a:ext cx="6655434" cy="2387600"/>
            </a:xfrm>
            <a:custGeom>
              <a:avLst/>
              <a:gdLst/>
              <a:ahLst/>
              <a:cxnLst/>
              <a:rect l="l" t="t" r="r" b="b"/>
              <a:pathLst>
                <a:path w="6655434" h="2387600">
                  <a:moveTo>
                    <a:pt x="6518046" y="2387180"/>
                  </a:moveTo>
                  <a:lnTo>
                    <a:pt x="137210" y="2387180"/>
                  </a:lnTo>
                  <a:lnTo>
                    <a:pt x="93841" y="2380186"/>
                  </a:lnTo>
                  <a:lnTo>
                    <a:pt x="56175" y="2360708"/>
                  </a:lnTo>
                  <a:lnTo>
                    <a:pt x="26473" y="2331008"/>
                  </a:lnTo>
                  <a:lnTo>
                    <a:pt x="6994" y="2293346"/>
                  </a:lnTo>
                  <a:lnTo>
                    <a:pt x="0" y="2249982"/>
                  </a:lnTo>
                  <a:lnTo>
                    <a:pt x="0" y="137198"/>
                  </a:lnTo>
                  <a:lnTo>
                    <a:pt x="6994" y="93834"/>
                  </a:lnTo>
                  <a:lnTo>
                    <a:pt x="26473" y="56172"/>
                  </a:lnTo>
                  <a:lnTo>
                    <a:pt x="56175" y="26472"/>
                  </a:lnTo>
                  <a:lnTo>
                    <a:pt x="93841" y="6994"/>
                  </a:lnTo>
                  <a:lnTo>
                    <a:pt x="137210" y="0"/>
                  </a:lnTo>
                  <a:lnTo>
                    <a:pt x="6518046" y="0"/>
                  </a:lnTo>
                  <a:lnTo>
                    <a:pt x="6561409" y="6994"/>
                  </a:lnTo>
                  <a:lnTo>
                    <a:pt x="6599071" y="26472"/>
                  </a:lnTo>
                  <a:lnTo>
                    <a:pt x="6628772" y="56172"/>
                  </a:lnTo>
                  <a:lnTo>
                    <a:pt x="6648249" y="93834"/>
                  </a:lnTo>
                  <a:lnTo>
                    <a:pt x="6655244" y="137198"/>
                  </a:lnTo>
                  <a:lnTo>
                    <a:pt x="6655244" y="2249982"/>
                  </a:lnTo>
                  <a:lnTo>
                    <a:pt x="6648249" y="2293346"/>
                  </a:lnTo>
                  <a:lnTo>
                    <a:pt x="6628772" y="2331008"/>
                  </a:lnTo>
                  <a:lnTo>
                    <a:pt x="6599071" y="2360708"/>
                  </a:lnTo>
                  <a:lnTo>
                    <a:pt x="6561409" y="2380186"/>
                  </a:lnTo>
                  <a:lnTo>
                    <a:pt x="6518046" y="2387180"/>
                  </a:lnTo>
                  <a:close/>
                </a:path>
              </a:pathLst>
            </a:custGeom>
            <a:ln w="12700">
              <a:solidFill>
                <a:srgbClr val="D2D2D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20696" y="1715104"/>
              <a:ext cx="6655434" cy="282575"/>
            </a:xfrm>
            <a:custGeom>
              <a:avLst/>
              <a:gdLst/>
              <a:ahLst/>
              <a:cxnLst/>
              <a:rect l="l" t="t" r="r" b="b"/>
              <a:pathLst>
                <a:path w="6655434" h="282575">
                  <a:moveTo>
                    <a:pt x="6463347" y="0"/>
                  </a:moveTo>
                  <a:lnTo>
                    <a:pt x="191897" y="0"/>
                  </a:lnTo>
                  <a:lnTo>
                    <a:pt x="140883" y="4901"/>
                  </a:lnTo>
                  <a:lnTo>
                    <a:pt x="95043" y="18732"/>
                  </a:lnTo>
                  <a:lnTo>
                    <a:pt x="56205" y="40185"/>
                  </a:lnTo>
                  <a:lnTo>
                    <a:pt x="26199" y="67953"/>
                  </a:lnTo>
                  <a:lnTo>
                    <a:pt x="0" y="137198"/>
                  </a:lnTo>
                  <a:lnTo>
                    <a:pt x="0" y="281965"/>
                  </a:lnTo>
                  <a:lnTo>
                    <a:pt x="6655244" y="281965"/>
                  </a:lnTo>
                  <a:lnTo>
                    <a:pt x="6655244" y="137198"/>
                  </a:lnTo>
                  <a:lnTo>
                    <a:pt x="6629044" y="67953"/>
                  </a:lnTo>
                  <a:lnTo>
                    <a:pt x="6599039" y="40185"/>
                  </a:lnTo>
                  <a:lnTo>
                    <a:pt x="6560201" y="18732"/>
                  </a:lnTo>
                  <a:lnTo>
                    <a:pt x="6514361" y="4901"/>
                  </a:lnTo>
                  <a:lnTo>
                    <a:pt x="6463347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15433" y="1822198"/>
              <a:ext cx="91935" cy="91922"/>
            </a:xfrm>
            <a:prstGeom prst="rect">
              <a:avLst/>
            </a:prstGeom>
          </p:spPr>
        </p:pic>
      </p:grpSp>
      <p:sp>
        <p:nvSpPr>
          <p:cNvPr id="11" name="object 11" descr=""/>
          <p:cNvSpPr txBox="1"/>
          <p:nvPr/>
        </p:nvSpPr>
        <p:spPr>
          <a:xfrm>
            <a:off x="536594" y="1198200"/>
            <a:ext cx="6651625" cy="2798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Copilot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can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help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draft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comprehensive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error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handling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for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each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step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of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65">
                <a:latin typeface="Arial"/>
                <a:cs typeface="Arial"/>
              </a:rPr>
              <a:t>API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chain,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ensuring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test </a:t>
            </a:r>
            <a:r>
              <a:rPr dirty="0" sz="1200">
                <a:latin typeface="Arial"/>
                <a:cs typeface="Arial"/>
              </a:rPr>
              <a:t>suite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can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reliably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handle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report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errors.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200">
              <a:latin typeface="Arial"/>
              <a:cs typeface="Arial"/>
            </a:endParaRPr>
          </a:p>
          <a:p>
            <a:pPr marL="113030">
              <a:lnSpc>
                <a:spcPct val="100000"/>
              </a:lnSpc>
            </a:pPr>
            <a:r>
              <a:rPr dirty="0" sz="1200" spc="-150">
                <a:latin typeface="Arial Black"/>
                <a:cs typeface="Arial Black"/>
              </a:rPr>
              <a:t>Example</a:t>
            </a:r>
            <a:r>
              <a:rPr dirty="0" sz="1200" spc="-70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Code</a:t>
            </a:r>
            <a:r>
              <a:rPr dirty="0" sz="1200" spc="-65">
                <a:latin typeface="Arial Black"/>
                <a:cs typeface="Arial Black"/>
              </a:rPr>
              <a:t> </a:t>
            </a:r>
            <a:r>
              <a:rPr dirty="0" sz="1200" spc="-150">
                <a:latin typeface="Arial Black"/>
                <a:cs typeface="Arial Black"/>
              </a:rPr>
              <a:t>with</a:t>
            </a:r>
            <a:r>
              <a:rPr dirty="0" sz="1200" spc="-65">
                <a:latin typeface="Arial Black"/>
                <a:cs typeface="Arial Black"/>
              </a:rPr>
              <a:t> </a:t>
            </a:r>
            <a:r>
              <a:rPr dirty="0" sz="1200" spc="-10">
                <a:latin typeface="Arial Black"/>
                <a:cs typeface="Arial Black"/>
              </a:rPr>
              <a:t>Copilot:</a:t>
            </a:r>
            <a:endParaRPr sz="1200">
              <a:latin typeface="Arial Black"/>
              <a:cs typeface="Arial Black"/>
            </a:endParaRPr>
          </a:p>
          <a:p>
            <a:pPr marL="295910" marR="5525770" indent="-189230">
              <a:lnSpc>
                <a:spcPct val="129700"/>
              </a:lnSpc>
              <a:spcBef>
                <a:spcPts val="650"/>
              </a:spcBef>
            </a:pPr>
            <a:r>
              <a:rPr dirty="0" sz="900" spc="-10" b="1">
                <a:solidFill>
                  <a:srgbClr val="555555"/>
                </a:solidFill>
                <a:latin typeface="Palatino Linotype"/>
                <a:cs typeface="Palatino Linotype"/>
              </a:rPr>
              <a:t>cy.</a:t>
            </a:r>
            <a:r>
              <a:rPr dirty="0" sz="900" spc="-10" b="1">
                <a:solidFill>
                  <a:srgbClr val="EC1C23"/>
                </a:solidFill>
                <a:latin typeface="Palatino Linotype"/>
                <a:cs typeface="Palatino Linotype"/>
              </a:rPr>
              <a:t>request</a:t>
            </a:r>
            <a:r>
              <a:rPr dirty="0" sz="900" spc="-10" b="1">
                <a:solidFill>
                  <a:srgbClr val="555555"/>
                </a:solidFill>
                <a:latin typeface="Arial"/>
                <a:cs typeface="Arial"/>
              </a:rPr>
              <a:t>({ </a:t>
            </a:r>
            <a:r>
              <a:rPr dirty="0" sz="900" b="1">
                <a:solidFill>
                  <a:srgbClr val="EB008B"/>
                </a:solidFill>
                <a:latin typeface="Palatino Linotype"/>
                <a:cs typeface="Palatino Linotype"/>
              </a:rPr>
              <a:t>method</a:t>
            </a:r>
            <a:r>
              <a:rPr dirty="0" sz="900" b="1">
                <a:solidFill>
                  <a:srgbClr val="555555"/>
                </a:solidFill>
                <a:latin typeface="Arial"/>
                <a:cs typeface="Arial"/>
              </a:rPr>
              <a:t>:</a:t>
            </a:r>
            <a:r>
              <a:rPr dirty="0" sz="900" spc="-15" b="1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dirty="0" sz="900" spc="-25" b="1">
                <a:solidFill>
                  <a:srgbClr val="009344"/>
                </a:solidFill>
                <a:latin typeface="Palatino Linotype"/>
                <a:cs typeface="Palatino Linotype"/>
              </a:rPr>
              <a:t>‘GET’</a:t>
            </a:r>
            <a:r>
              <a:rPr dirty="0" sz="900" spc="10" b="1">
                <a:solidFill>
                  <a:srgbClr val="009344"/>
                </a:solidFill>
                <a:latin typeface="Palatino Linotype"/>
                <a:cs typeface="Palatino Linotype"/>
              </a:rPr>
              <a:t> </a:t>
            </a:r>
            <a:r>
              <a:rPr dirty="0" sz="900" spc="-50" b="1">
                <a:solidFill>
                  <a:srgbClr val="555555"/>
                </a:solidFill>
                <a:latin typeface="Arial"/>
                <a:cs typeface="Arial"/>
              </a:rPr>
              <a:t>,</a:t>
            </a:r>
            <a:endParaRPr sz="900">
              <a:latin typeface="Arial"/>
              <a:cs typeface="Arial"/>
            </a:endParaRPr>
          </a:p>
          <a:p>
            <a:pPr marL="295910" marR="5060315">
              <a:lnSpc>
                <a:spcPct val="129700"/>
              </a:lnSpc>
            </a:pPr>
            <a:r>
              <a:rPr dirty="0" sz="900" spc="-10" b="1">
                <a:solidFill>
                  <a:srgbClr val="EB008B"/>
                </a:solidFill>
                <a:latin typeface="Palatino Linotype"/>
                <a:cs typeface="Palatino Linotype"/>
              </a:rPr>
              <a:t>url</a:t>
            </a:r>
            <a:r>
              <a:rPr dirty="0" sz="900" spc="-10" b="1">
                <a:solidFill>
                  <a:srgbClr val="555555"/>
                </a:solidFill>
                <a:latin typeface="Arial"/>
                <a:cs typeface="Arial"/>
              </a:rPr>
              <a:t>:</a:t>
            </a:r>
            <a:r>
              <a:rPr dirty="0" sz="900" spc="180" b="1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009344"/>
                </a:solidFill>
                <a:latin typeface="Palatino Linotype"/>
                <a:cs typeface="Palatino Linotype"/>
              </a:rPr>
              <a:t>‘/api/resource’</a:t>
            </a:r>
            <a:r>
              <a:rPr dirty="0" sz="900" spc="210" b="1">
                <a:solidFill>
                  <a:srgbClr val="009344"/>
                </a:solidFill>
                <a:latin typeface="Palatino Linotype"/>
                <a:cs typeface="Palatino Linotype"/>
              </a:rPr>
              <a:t> </a:t>
            </a:r>
            <a:r>
              <a:rPr dirty="0" sz="900" spc="-50" b="1">
                <a:solidFill>
                  <a:srgbClr val="555555"/>
                </a:solidFill>
                <a:latin typeface="Arial"/>
                <a:cs typeface="Arial"/>
              </a:rPr>
              <a:t>,</a:t>
            </a:r>
            <a:r>
              <a:rPr dirty="0" sz="900" b="1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EB008B"/>
                </a:solidFill>
                <a:latin typeface="Palatino Linotype"/>
                <a:cs typeface="Palatino Linotype"/>
              </a:rPr>
              <a:t>failOnStatusCode</a:t>
            </a:r>
            <a:r>
              <a:rPr dirty="0" sz="900" b="1">
                <a:solidFill>
                  <a:srgbClr val="555555"/>
                </a:solidFill>
                <a:latin typeface="Arial"/>
                <a:cs typeface="Arial"/>
              </a:rPr>
              <a:t>:</a:t>
            </a:r>
            <a:r>
              <a:rPr dirty="0" sz="900" spc="5" b="1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dirty="0" sz="900" spc="-10" b="1">
                <a:solidFill>
                  <a:srgbClr val="119BD1"/>
                </a:solidFill>
                <a:latin typeface="Palatino Linotype"/>
                <a:cs typeface="Palatino Linotype"/>
              </a:rPr>
              <a:t>false</a:t>
            </a:r>
            <a:endParaRPr sz="900">
              <a:latin typeface="Palatino Linotype"/>
              <a:cs typeface="Palatino Linotype"/>
            </a:endParaRPr>
          </a:p>
          <a:p>
            <a:pPr marL="106680">
              <a:lnSpc>
                <a:spcPct val="100000"/>
              </a:lnSpc>
              <a:spcBef>
                <a:spcPts val="320"/>
              </a:spcBef>
            </a:pPr>
            <a:r>
              <a:rPr dirty="0" sz="900" spc="20" b="1">
                <a:solidFill>
                  <a:srgbClr val="555555"/>
                </a:solidFill>
                <a:latin typeface="Palatino Linotype"/>
                <a:cs typeface="Palatino Linotype"/>
              </a:rPr>
              <a:t>}).</a:t>
            </a:r>
            <a:r>
              <a:rPr dirty="0" sz="900" spc="20" b="1">
                <a:solidFill>
                  <a:srgbClr val="EC1C23"/>
                </a:solidFill>
                <a:latin typeface="Palatino Linotype"/>
                <a:cs typeface="Palatino Linotype"/>
              </a:rPr>
              <a:t>then</a:t>
            </a:r>
            <a:r>
              <a:rPr dirty="0" sz="900" spc="20" b="1">
                <a:solidFill>
                  <a:srgbClr val="555555"/>
                </a:solidFill>
                <a:latin typeface="Palatino Linotype"/>
                <a:cs typeface="Palatino Linotype"/>
              </a:rPr>
              <a:t>((response)</a:t>
            </a:r>
            <a:r>
              <a:rPr dirty="0" sz="900" spc="100" b="1">
                <a:solidFill>
                  <a:srgbClr val="555555"/>
                </a:solidFill>
                <a:latin typeface="Palatino Linotype"/>
                <a:cs typeface="Palatino Linotype"/>
              </a:rPr>
              <a:t> </a:t>
            </a:r>
            <a:r>
              <a:rPr dirty="0" sz="900" spc="20" b="1">
                <a:solidFill>
                  <a:srgbClr val="555555"/>
                </a:solidFill>
                <a:latin typeface="Palatino Linotype"/>
                <a:cs typeface="Palatino Linotype"/>
              </a:rPr>
              <a:t>=&gt;</a:t>
            </a:r>
            <a:r>
              <a:rPr dirty="0" sz="900" spc="105" b="1">
                <a:solidFill>
                  <a:srgbClr val="555555"/>
                </a:solidFill>
                <a:latin typeface="Palatino Linotype"/>
                <a:cs typeface="Palatino Linotype"/>
              </a:rPr>
              <a:t> </a:t>
            </a:r>
            <a:r>
              <a:rPr dirty="0" sz="900" spc="-50" b="1">
                <a:solidFill>
                  <a:srgbClr val="555555"/>
                </a:solidFill>
                <a:latin typeface="Palatino Linotype"/>
                <a:cs typeface="Palatino Linotype"/>
              </a:rPr>
              <a:t>{</a:t>
            </a:r>
            <a:endParaRPr sz="900">
              <a:latin typeface="Palatino Linotype"/>
              <a:cs typeface="Palatino Linotype"/>
            </a:endParaRPr>
          </a:p>
          <a:p>
            <a:pPr marL="295910">
              <a:lnSpc>
                <a:spcPct val="100000"/>
              </a:lnSpc>
              <a:spcBef>
                <a:spcPts val="325"/>
              </a:spcBef>
            </a:pPr>
            <a:r>
              <a:rPr dirty="0" sz="900" spc="20" b="1">
                <a:solidFill>
                  <a:srgbClr val="119BD1"/>
                </a:solidFill>
                <a:latin typeface="Palatino Linotype"/>
                <a:cs typeface="Palatino Linotype"/>
              </a:rPr>
              <a:t>if</a:t>
            </a:r>
            <a:r>
              <a:rPr dirty="0" sz="900" spc="70" b="1">
                <a:solidFill>
                  <a:srgbClr val="119BD1"/>
                </a:solidFill>
                <a:latin typeface="Palatino Linotype"/>
                <a:cs typeface="Palatino Linotype"/>
              </a:rPr>
              <a:t> </a:t>
            </a:r>
            <a:r>
              <a:rPr dirty="0" sz="900" spc="20" b="1">
                <a:solidFill>
                  <a:srgbClr val="555555"/>
                </a:solidFill>
                <a:latin typeface="Palatino Linotype"/>
                <a:cs typeface="Palatino Linotype"/>
              </a:rPr>
              <a:t>(response.status</a:t>
            </a:r>
            <a:r>
              <a:rPr dirty="0" sz="900" spc="75" b="1">
                <a:solidFill>
                  <a:srgbClr val="555555"/>
                </a:solidFill>
                <a:latin typeface="Palatino Linotype"/>
                <a:cs typeface="Palatino Linotype"/>
              </a:rPr>
              <a:t> </a:t>
            </a:r>
            <a:r>
              <a:rPr dirty="0" sz="900" spc="20" b="1">
                <a:solidFill>
                  <a:srgbClr val="555555"/>
                </a:solidFill>
                <a:latin typeface="Palatino Linotype"/>
                <a:cs typeface="Palatino Linotype"/>
              </a:rPr>
              <a:t>===</a:t>
            </a:r>
            <a:r>
              <a:rPr dirty="0" sz="900" spc="75" b="1">
                <a:solidFill>
                  <a:srgbClr val="555555"/>
                </a:solidFill>
                <a:latin typeface="Palatino Linotype"/>
                <a:cs typeface="Palatino Linotype"/>
              </a:rPr>
              <a:t> </a:t>
            </a:r>
            <a:r>
              <a:rPr dirty="0" sz="900" spc="20" b="1">
                <a:solidFill>
                  <a:srgbClr val="EB008B"/>
                </a:solidFill>
                <a:latin typeface="Arial"/>
                <a:cs typeface="Arial"/>
              </a:rPr>
              <a:t>404</a:t>
            </a:r>
            <a:r>
              <a:rPr dirty="0" sz="900" spc="20" b="1">
                <a:solidFill>
                  <a:srgbClr val="555555"/>
                </a:solidFill>
                <a:latin typeface="Arial"/>
                <a:cs typeface="Arial"/>
              </a:rPr>
              <a:t>)</a:t>
            </a:r>
            <a:r>
              <a:rPr dirty="0" sz="900" spc="50" b="1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dirty="0" sz="900" spc="-50" b="1">
                <a:solidFill>
                  <a:srgbClr val="555555"/>
                </a:solidFill>
                <a:latin typeface="Arial"/>
                <a:cs typeface="Arial"/>
              </a:rPr>
              <a:t>{</a:t>
            </a:r>
            <a:endParaRPr sz="900">
              <a:latin typeface="Arial"/>
              <a:cs typeface="Arial"/>
            </a:endParaRPr>
          </a:p>
          <a:p>
            <a:pPr marL="484505">
              <a:lnSpc>
                <a:spcPct val="100000"/>
              </a:lnSpc>
              <a:spcBef>
                <a:spcPts val="320"/>
              </a:spcBef>
            </a:pPr>
            <a:r>
              <a:rPr dirty="0" sz="900" spc="10" b="1">
                <a:solidFill>
                  <a:srgbClr val="555555"/>
                </a:solidFill>
                <a:latin typeface="Palatino Linotype"/>
                <a:cs typeface="Palatino Linotype"/>
              </a:rPr>
              <a:t>cy.</a:t>
            </a:r>
            <a:r>
              <a:rPr dirty="0" sz="900" spc="10" b="1">
                <a:solidFill>
                  <a:srgbClr val="EC1C23"/>
                </a:solidFill>
                <a:latin typeface="Palatino Linotype"/>
                <a:cs typeface="Palatino Linotype"/>
              </a:rPr>
              <a:t>log</a:t>
            </a:r>
            <a:r>
              <a:rPr dirty="0" sz="900" spc="10" b="1">
                <a:solidFill>
                  <a:srgbClr val="555555"/>
                </a:solidFill>
                <a:latin typeface="Arial"/>
                <a:cs typeface="Arial"/>
              </a:rPr>
              <a:t>(</a:t>
            </a:r>
            <a:r>
              <a:rPr dirty="0" sz="900" spc="10" b="1">
                <a:solidFill>
                  <a:srgbClr val="009344"/>
                </a:solidFill>
                <a:latin typeface="Palatino Linotype"/>
                <a:cs typeface="Palatino Linotype"/>
              </a:rPr>
              <a:t>’Resource</a:t>
            </a:r>
            <a:r>
              <a:rPr dirty="0" sz="900" spc="65" b="1">
                <a:solidFill>
                  <a:srgbClr val="009344"/>
                </a:solidFill>
                <a:latin typeface="Palatino Linotype"/>
                <a:cs typeface="Palatino Linotype"/>
              </a:rPr>
              <a:t> </a:t>
            </a:r>
            <a:r>
              <a:rPr dirty="0" sz="900" spc="10" b="1">
                <a:solidFill>
                  <a:srgbClr val="009344"/>
                </a:solidFill>
                <a:latin typeface="Palatino Linotype"/>
                <a:cs typeface="Palatino Linotype"/>
              </a:rPr>
              <a:t>not</a:t>
            </a:r>
            <a:r>
              <a:rPr dirty="0" sz="900" spc="70" b="1">
                <a:solidFill>
                  <a:srgbClr val="009344"/>
                </a:solidFill>
                <a:latin typeface="Palatino Linotype"/>
                <a:cs typeface="Palatino Linotype"/>
              </a:rPr>
              <a:t> </a:t>
            </a:r>
            <a:r>
              <a:rPr dirty="0" sz="900" spc="10" b="1">
                <a:solidFill>
                  <a:srgbClr val="009344"/>
                </a:solidFill>
                <a:latin typeface="Palatino Linotype"/>
                <a:cs typeface="Palatino Linotype"/>
              </a:rPr>
              <a:t>found,</a:t>
            </a:r>
            <a:r>
              <a:rPr dirty="0" sz="900" spc="65" b="1">
                <a:solidFill>
                  <a:srgbClr val="009344"/>
                </a:solidFill>
                <a:latin typeface="Palatino Linotype"/>
                <a:cs typeface="Palatino Linotype"/>
              </a:rPr>
              <a:t> </a:t>
            </a:r>
            <a:r>
              <a:rPr dirty="0" sz="900" spc="10" b="1">
                <a:solidFill>
                  <a:srgbClr val="009344"/>
                </a:solidFill>
                <a:latin typeface="Palatino Linotype"/>
                <a:cs typeface="Palatino Linotype"/>
              </a:rPr>
              <a:t>handling</a:t>
            </a:r>
            <a:r>
              <a:rPr dirty="0" sz="900" spc="70" b="1">
                <a:solidFill>
                  <a:srgbClr val="009344"/>
                </a:solidFill>
                <a:latin typeface="Palatino Linotype"/>
                <a:cs typeface="Palatino Linotype"/>
              </a:rPr>
              <a:t> </a:t>
            </a:r>
            <a:r>
              <a:rPr dirty="0" sz="900" spc="-10" b="1">
                <a:solidFill>
                  <a:srgbClr val="009344"/>
                </a:solidFill>
                <a:latin typeface="Palatino Linotype"/>
                <a:cs typeface="Palatino Linotype"/>
              </a:rPr>
              <a:t>error...’</a:t>
            </a:r>
            <a:r>
              <a:rPr dirty="0" sz="900" spc="-10" b="1">
                <a:solidFill>
                  <a:srgbClr val="555555"/>
                </a:solidFill>
                <a:latin typeface="Arial"/>
                <a:cs typeface="Arial"/>
              </a:rPr>
              <a:t>);</a:t>
            </a:r>
            <a:endParaRPr sz="900">
              <a:latin typeface="Arial"/>
              <a:cs typeface="Arial"/>
            </a:endParaRPr>
          </a:p>
          <a:p>
            <a:pPr marL="295275">
              <a:lnSpc>
                <a:spcPct val="100000"/>
              </a:lnSpc>
              <a:spcBef>
                <a:spcPts val="320"/>
              </a:spcBef>
            </a:pPr>
            <a:r>
              <a:rPr dirty="0" sz="900" spc="-70" b="1">
                <a:solidFill>
                  <a:srgbClr val="555555"/>
                </a:solidFill>
                <a:latin typeface="Arial"/>
                <a:cs typeface="Arial"/>
              </a:rPr>
              <a:t>}</a:t>
            </a:r>
            <a:r>
              <a:rPr dirty="0" sz="900" spc="50" b="1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119BD1"/>
                </a:solidFill>
                <a:latin typeface="Palatino Linotype"/>
                <a:cs typeface="Palatino Linotype"/>
              </a:rPr>
              <a:t>else</a:t>
            </a:r>
            <a:r>
              <a:rPr dirty="0" sz="900" spc="80" b="1">
                <a:solidFill>
                  <a:srgbClr val="119BD1"/>
                </a:solidFill>
                <a:latin typeface="Palatino Linotype"/>
                <a:cs typeface="Palatino Linotype"/>
              </a:rPr>
              <a:t> </a:t>
            </a:r>
            <a:r>
              <a:rPr dirty="0" sz="900" spc="-50" b="1">
                <a:solidFill>
                  <a:srgbClr val="555555"/>
                </a:solidFill>
                <a:latin typeface="Arial"/>
                <a:cs typeface="Arial"/>
              </a:rPr>
              <a:t>{</a:t>
            </a:r>
            <a:endParaRPr sz="900">
              <a:latin typeface="Arial"/>
              <a:cs typeface="Arial"/>
            </a:endParaRPr>
          </a:p>
          <a:p>
            <a:pPr marL="484505">
              <a:lnSpc>
                <a:spcPct val="100000"/>
              </a:lnSpc>
              <a:spcBef>
                <a:spcPts val="320"/>
              </a:spcBef>
            </a:pPr>
            <a:r>
              <a:rPr dirty="0" sz="900" b="1">
                <a:solidFill>
                  <a:srgbClr val="EC1C23"/>
                </a:solidFill>
                <a:latin typeface="Palatino Linotype"/>
                <a:cs typeface="Palatino Linotype"/>
              </a:rPr>
              <a:t>expect</a:t>
            </a:r>
            <a:r>
              <a:rPr dirty="0" sz="900" b="1">
                <a:solidFill>
                  <a:srgbClr val="555555"/>
                </a:solidFill>
                <a:latin typeface="Palatino Linotype"/>
                <a:cs typeface="Palatino Linotype"/>
              </a:rPr>
              <a:t>(response.body).to.</a:t>
            </a:r>
            <a:r>
              <a:rPr dirty="0" sz="900" b="1">
                <a:solidFill>
                  <a:srgbClr val="EC1C23"/>
                </a:solidFill>
                <a:latin typeface="Palatino Linotype"/>
                <a:cs typeface="Palatino Linotype"/>
              </a:rPr>
              <a:t>include</a:t>
            </a:r>
            <a:r>
              <a:rPr dirty="0" sz="900" b="1">
                <a:solidFill>
                  <a:srgbClr val="555555"/>
                </a:solidFill>
                <a:latin typeface="Arial"/>
                <a:cs typeface="Arial"/>
              </a:rPr>
              <a:t>(</a:t>
            </a:r>
            <a:r>
              <a:rPr dirty="0" sz="900" b="1">
                <a:solidFill>
                  <a:srgbClr val="009344"/>
                </a:solidFill>
                <a:latin typeface="Palatino Linotype"/>
                <a:cs typeface="Palatino Linotype"/>
              </a:rPr>
              <a:t>’expected</a:t>
            </a:r>
            <a:r>
              <a:rPr dirty="0" sz="900" spc="434" b="1">
                <a:solidFill>
                  <a:srgbClr val="009344"/>
                </a:solidFill>
                <a:latin typeface="Palatino Linotype"/>
                <a:cs typeface="Palatino Linotype"/>
              </a:rPr>
              <a:t>  </a:t>
            </a:r>
            <a:r>
              <a:rPr dirty="0" sz="900" spc="-10" b="1">
                <a:solidFill>
                  <a:srgbClr val="009344"/>
                </a:solidFill>
                <a:latin typeface="Palatino Linotype"/>
                <a:cs typeface="Palatino Linotype"/>
              </a:rPr>
              <a:t>data’</a:t>
            </a:r>
            <a:r>
              <a:rPr dirty="0" sz="900" spc="-10" b="1">
                <a:solidFill>
                  <a:srgbClr val="555555"/>
                </a:solidFill>
                <a:latin typeface="Arial"/>
                <a:cs typeface="Arial"/>
              </a:rPr>
              <a:t>);</a:t>
            </a:r>
            <a:endParaRPr sz="900">
              <a:latin typeface="Arial"/>
              <a:cs typeface="Arial"/>
            </a:endParaRPr>
          </a:p>
          <a:p>
            <a:pPr marL="295275">
              <a:lnSpc>
                <a:spcPct val="100000"/>
              </a:lnSpc>
              <a:spcBef>
                <a:spcPts val="320"/>
              </a:spcBef>
            </a:pPr>
            <a:r>
              <a:rPr dirty="0" sz="900" spc="-50" b="1">
                <a:solidFill>
                  <a:srgbClr val="555555"/>
                </a:solidFill>
                <a:latin typeface="Arial"/>
                <a:cs typeface="Arial"/>
              </a:rPr>
              <a:t>}</a:t>
            </a:r>
            <a:endParaRPr sz="900">
              <a:latin typeface="Arial"/>
              <a:cs typeface="Arial"/>
            </a:endParaRPr>
          </a:p>
          <a:p>
            <a:pPr marL="106680">
              <a:lnSpc>
                <a:spcPct val="100000"/>
              </a:lnSpc>
              <a:spcBef>
                <a:spcPts val="320"/>
              </a:spcBef>
            </a:pPr>
            <a:r>
              <a:rPr dirty="0" sz="900" spc="-25" b="1">
                <a:solidFill>
                  <a:srgbClr val="555555"/>
                </a:solidFill>
                <a:latin typeface="Arial"/>
                <a:cs typeface="Arial"/>
              </a:rPr>
              <a:t>});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19325" y="5154895"/>
            <a:ext cx="27298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 i="1">
                <a:solidFill>
                  <a:srgbClr val="AEAEAE"/>
                </a:solidFill>
                <a:latin typeface="Palatino Linotype"/>
                <a:cs typeface="Palatino Linotype"/>
              </a:rPr>
              <a:t>/</a:t>
            </a:r>
            <a:r>
              <a:rPr dirty="0" sz="900" spc="165" b="1" i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900" b="1">
                <a:solidFill>
                  <a:srgbClr val="AEAEAE"/>
                </a:solidFill>
                <a:latin typeface="Palatino Linotype"/>
                <a:cs typeface="Palatino Linotype"/>
              </a:rPr>
              <a:t>Navigate</a:t>
            </a:r>
            <a:r>
              <a:rPr dirty="0" sz="900" spc="170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900" b="1">
                <a:solidFill>
                  <a:srgbClr val="AEAEAE"/>
                </a:solidFill>
                <a:latin typeface="Palatino Linotype"/>
                <a:cs typeface="Palatino Linotype"/>
              </a:rPr>
              <a:t>through</a:t>
            </a:r>
            <a:r>
              <a:rPr dirty="0" sz="900" spc="165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900" b="1">
                <a:solidFill>
                  <a:srgbClr val="AEAEAE"/>
                </a:solidFill>
                <a:latin typeface="Palatino Linotype"/>
                <a:cs typeface="Palatino Linotype"/>
              </a:rPr>
              <a:t>a</a:t>
            </a:r>
            <a:r>
              <a:rPr dirty="0" sz="900" spc="170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900" b="1">
                <a:solidFill>
                  <a:srgbClr val="AEAEAE"/>
                </a:solidFill>
                <a:latin typeface="Palatino Linotype"/>
                <a:cs typeface="Palatino Linotype"/>
              </a:rPr>
              <a:t>complex</a:t>
            </a:r>
            <a:r>
              <a:rPr dirty="0" sz="900" spc="165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900" b="1">
                <a:solidFill>
                  <a:srgbClr val="AEAEAE"/>
                </a:solidFill>
                <a:latin typeface="Palatino Linotype"/>
                <a:cs typeface="Palatino Linotype"/>
              </a:rPr>
              <a:t>multi-step</a:t>
            </a:r>
            <a:r>
              <a:rPr dirty="0" sz="900" spc="170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900" spc="-10" b="1">
                <a:solidFill>
                  <a:srgbClr val="AEAEAE"/>
                </a:solidFill>
                <a:latin typeface="Palatino Linotype"/>
                <a:cs typeface="Palatino Linotype"/>
              </a:rPr>
              <a:t>process</a:t>
            </a:r>
            <a:endParaRPr sz="900">
              <a:latin typeface="Palatino Linotype"/>
              <a:cs typeface="Palatino Linotype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514342" y="5200580"/>
            <a:ext cx="6668134" cy="1346200"/>
            <a:chOff x="514342" y="5200580"/>
            <a:chExt cx="6668134" cy="1346200"/>
          </a:xfrm>
        </p:grpSpPr>
        <p:sp>
          <p:nvSpPr>
            <p:cNvPr id="14" name="object 14" descr=""/>
            <p:cNvSpPr/>
            <p:nvPr/>
          </p:nvSpPr>
          <p:spPr>
            <a:xfrm>
              <a:off x="520692" y="5206930"/>
              <a:ext cx="6655434" cy="1333500"/>
            </a:xfrm>
            <a:custGeom>
              <a:avLst/>
              <a:gdLst/>
              <a:ahLst/>
              <a:cxnLst/>
              <a:rect l="l" t="t" r="r" b="b"/>
              <a:pathLst>
                <a:path w="6655434" h="1333500">
                  <a:moveTo>
                    <a:pt x="6518046" y="1333080"/>
                  </a:moveTo>
                  <a:lnTo>
                    <a:pt x="137210" y="1333080"/>
                  </a:lnTo>
                  <a:lnTo>
                    <a:pt x="93841" y="1326086"/>
                  </a:lnTo>
                  <a:lnTo>
                    <a:pt x="56175" y="1306608"/>
                  </a:lnTo>
                  <a:lnTo>
                    <a:pt x="26473" y="1276908"/>
                  </a:lnTo>
                  <a:lnTo>
                    <a:pt x="6994" y="1239246"/>
                  </a:lnTo>
                  <a:lnTo>
                    <a:pt x="0" y="1195882"/>
                  </a:lnTo>
                  <a:lnTo>
                    <a:pt x="0" y="137198"/>
                  </a:lnTo>
                  <a:lnTo>
                    <a:pt x="6994" y="93834"/>
                  </a:lnTo>
                  <a:lnTo>
                    <a:pt x="26473" y="56172"/>
                  </a:lnTo>
                  <a:lnTo>
                    <a:pt x="56175" y="26472"/>
                  </a:lnTo>
                  <a:lnTo>
                    <a:pt x="93841" y="6994"/>
                  </a:lnTo>
                  <a:lnTo>
                    <a:pt x="137210" y="0"/>
                  </a:lnTo>
                  <a:lnTo>
                    <a:pt x="6518046" y="0"/>
                  </a:lnTo>
                  <a:lnTo>
                    <a:pt x="6561409" y="6994"/>
                  </a:lnTo>
                  <a:lnTo>
                    <a:pt x="6599071" y="26472"/>
                  </a:lnTo>
                  <a:lnTo>
                    <a:pt x="6628772" y="56172"/>
                  </a:lnTo>
                  <a:lnTo>
                    <a:pt x="6648249" y="93834"/>
                  </a:lnTo>
                  <a:lnTo>
                    <a:pt x="6655244" y="137198"/>
                  </a:lnTo>
                  <a:lnTo>
                    <a:pt x="6655244" y="1195882"/>
                  </a:lnTo>
                  <a:lnTo>
                    <a:pt x="6648249" y="1239246"/>
                  </a:lnTo>
                  <a:lnTo>
                    <a:pt x="6628772" y="1276908"/>
                  </a:lnTo>
                  <a:lnTo>
                    <a:pt x="6599071" y="1306608"/>
                  </a:lnTo>
                  <a:lnTo>
                    <a:pt x="6561409" y="1326086"/>
                  </a:lnTo>
                  <a:lnTo>
                    <a:pt x="6518046" y="1333080"/>
                  </a:lnTo>
                  <a:close/>
                </a:path>
              </a:pathLst>
            </a:custGeom>
            <a:ln w="12700">
              <a:solidFill>
                <a:srgbClr val="D2D2D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520696" y="5206926"/>
              <a:ext cx="6655434" cy="282575"/>
            </a:xfrm>
            <a:custGeom>
              <a:avLst/>
              <a:gdLst/>
              <a:ahLst/>
              <a:cxnLst/>
              <a:rect l="l" t="t" r="r" b="b"/>
              <a:pathLst>
                <a:path w="6655434" h="282575">
                  <a:moveTo>
                    <a:pt x="6463347" y="0"/>
                  </a:moveTo>
                  <a:lnTo>
                    <a:pt x="191897" y="0"/>
                  </a:lnTo>
                  <a:lnTo>
                    <a:pt x="140883" y="4901"/>
                  </a:lnTo>
                  <a:lnTo>
                    <a:pt x="95043" y="18732"/>
                  </a:lnTo>
                  <a:lnTo>
                    <a:pt x="56205" y="40185"/>
                  </a:lnTo>
                  <a:lnTo>
                    <a:pt x="26199" y="67953"/>
                  </a:lnTo>
                  <a:lnTo>
                    <a:pt x="0" y="137198"/>
                  </a:lnTo>
                  <a:lnTo>
                    <a:pt x="0" y="281965"/>
                  </a:lnTo>
                  <a:lnTo>
                    <a:pt x="6655244" y="281965"/>
                  </a:lnTo>
                  <a:lnTo>
                    <a:pt x="6655244" y="137198"/>
                  </a:lnTo>
                  <a:lnTo>
                    <a:pt x="6629044" y="67953"/>
                  </a:lnTo>
                  <a:lnTo>
                    <a:pt x="6599039" y="40185"/>
                  </a:lnTo>
                  <a:lnTo>
                    <a:pt x="6560201" y="18732"/>
                  </a:lnTo>
                  <a:lnTo>
                    <a:pt x="6514361" y="4901"/>
                  </a:lnTo>
                  <a:lnTo>
                    <a:pt x="6463347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15433" y="5314020"/>
              <a:ext cx="91935" cy="91922"/>
            </a:xfrm>
            <a:prstGeom prst="rect">
              <a:avLst/>
            </a:prstGeom>
          </p:spPr>
        </p:pic>
      </p:grpSp>
      <p:sp>
        <p:nvSpPr>
          <p:cNvPr id="17" name="object 17" descr=""/>
          <p:cNvSpPr txBox="1"/>
          <p:nvPr/>
        </p:nvSpPr>
        <p:spPr>
          <a:xfrm>
            <a:off x="631304" y="5240838"/>
            <a:ext cx="4610100" cy="1176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dirty="0" sz="1200" spc="-150">
                <a:latin typeface="Arial Black"/>
                <a:cs typeface="Arial Black"/>
              </a:rPr>
              <a:t>Example</a:t>
            </a:r>
            <a:r>
              <a:rPr dirty="0" sz="1200" spc="-70">
                <a:latin typeface="Arial Black"/>
                <a:cs typeface="Arial Black"/>
              </a:rPr>
              <a:t> </a:t>
            </a:r>
            <a:r>
              <a:rPr dirty="0" sz="1200" spc="-125">
                <a:latin typeface="Arial Black"/>
                <a:cs typeface="Arial Black"/>
              </a:rPr>
              <a:t>Code</a:t>
            </a:r>
            <a:r>
              <a:rPr dirty="0" sz="1200" spc="-65">
                <a:latin typeface="Arial Black"/>
                <a:cs typeface="Arial Black"/>
              </a:rPr>
              <a:t> </a:t>
            </a:r>
            <a:r>
              <a:rPr dirty="0" sz="1200" spc="-150">
                <a:latin typeface="Arial Black"/>
                <a:cs typeface="Arial Black"/>
              </a:rPr>
              <a:t>with</a:t>
            </a:r>
            <a:r>
              <a:rPr dirty="0" sz="1200" spc="-65">
                <a:latin typeface="Arial Black"/>
                <a:cs typeface="Arial Black"/>
              </a:rPr>
              <a:t> </a:t>
            </a:r>
            <a:r>
              <a:rPr dirty="0" sz="1200" spc="-10">
                <a:latin typeface="Arial Black"/>
                <a:cs typeface="Arial Black"/>
              </a:rPr>
              <a:t>Copilot:</a:t>
            </a:r>
            <a:endParaRPr sz="1200">
              <a:latin typeface="Arial Black"/>
              <a:cs typeface="Arial Black"/>
            </a:endParaRPr>
          </a:p>
          <a:p>
            <a:pPr marL="201295" marR="1588770" indent="-189230">
              <a:lnSpc>
                <a:spcPct val="129700"/>
              </a:lnSpc>
              <a:spcBef>
                <a:spcPts val="615"/>
              </a:spcBef>
            </a:pPr>
            <a:r>
              <a:rPr dirty="0" sz="900" b="1">
                <a:solidFill>
                  <a:srgbClr val="555555"/>
                </a:solidFill>
                <a:latin typeface="Palatino Linotype"/>
                <a:cs typeface="Palatino Linotype"/>
              </a:rPr>
              <a:t>cy.</a:t>
            </a:r>
            <a:r>
              <a:rPr dirty="0" sz="900" b="1">
                <a:solidFill>
                  <a:srgbClr val="EC1C23"/>
                </a:solidFill>
                <a:latin typeface="Palatino Linotype"/>
                <a:cs typeface="Palatino Linotype"/>
              </a:rPr>
              <a:t>request</a:t>
            </a:r>
            <a:r>
              <a:rPr dirty="0" sz="900" b="1">
                <a:solidFill>
                  <a:srgbClr val="555555"/>
                </a:solidFill>
                <a:latin typeface="Arial"/>
                <a:cs typeface="Arial"/>
              </a:rPr>
              <a:t>(</a:t>
            </a:r>
            <a:r>
              <a:rPr dirty="0" sz="900" spc="185" b="1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dirty="0" sz="900" spc="-25" b="1">
                <a:solidFill>
                  <a:srgbClr val="009344"/>
                </a:solidFill>
                <a:latin typeface="Palatino Linotype"/>
                <a:cs typeface="Palatino Linotype"/>
              </a:rPr>
              <a:t>‘GET’</a:t>
            </a:r>
            <a:r>
              <a:rPr dirty="0" sz="900" spc="210" b="1">
                <a:solidFill>
                  <a:srgbClr val="009344"/>
                </a:solidFill>
                <a:latin typeface="Palatino Linotype"/>
                <a:cs typeface="Palatino Linotype"/>
              </a:rPr>
              <a:t> </a:t>
            </a:r>
            <a:r>
              <a:rPr dirty="0" sz="900" b="1">
                <a:solidFill>
                  <a:srgbClr val="555555"/>
                </a:solidFill>
                <a:latin typeface="Arial"/>
                <a:cs typeface="Arial"/>
              </a:rPr>
              <a:t>,</a:t>
            </a:r>
            <a:r>
              <a:rPr dirty="0" sz="900" spc="185" b="1">
                <a:solidFill>
                  <a:srgbClr val="555555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009344"/>
                </a:solidFill>
                <a:latin typeface="Palatino Linotype"/>
                <a:cs typeface="Palatino Linotype"/>
              </a:rPr>
              <a:t>‘/api/resource’</a:t>
            </a:r>
            <a:r>
              <a:rPr dirty="0" sz="900" spc="210" b="1">
                <a:solidFill>
                  <a:srgbClr val="009344"/>
                </a:solidFill>
                <a:latin typeface="Palatino Linotype"/>
                <a:cs typeface="Palatino Linotype"/>
              </a:rPr>
              <a:t> </a:t>
            </a:r>
            <a:r>
              <a:rPr dirty="0" sz="900" b="1">
                <a:solidFill>
                  <a:srgbClr val="555555"/>
                </a:solidFill>
                <a:latin typeface="Palatino Linotype"/>
                <a:cs typeface="Palatino Linotype"/>
              </a:rPr>
              <a:t>).</a:t>
            </a:r>
            <a:r>
              <a:rPr dirty="0" sz="900" b="1">
                <a:solidFill>
                  <a:srgbClr val="EC1C23"/>
                </a:solidFill>
                <a:latin typeface="Palatino Linotype"/>
                <a:cs typeface="Palatino Linotype"/>
              </a:rPr>
              <a:t>then</a:t>
            </a:r>
            <a:r>
              <a:rPr dirty="0" sz="900" b="1">
                <a:solidFill>
                  <a:srgbClr val="555555"/>
                </a:solidFill>
                <a:latin typeface="Palatino Linotype"/>
                <a:cs typeface="Palatino Linotype"/>
              </a:rPr>
              <a:t>((response)</a:t>
            </a:r>
            <a:r>
              <a:rPr dirty="0" sz="900" spc="210" b="1">
                <a:solidFill>
                  <a:srgbClr val="555555"/>
                </a:solidFill>
                <a:latin typeface="Palatino Linotype"/>
                <a:cs typeface="Palatino Linotype"/>
              </a:rPr>
              <a:t> </a:t>
            </a:r>
            <a:r>
              <a:rPr dirty="0" sz="900" b="1">
                <a:solidFill>
                  <a:srgbClr val="555555"/>
                </a:solidFill>
                <a:latin typeface="Palatino Linotype"/>
                <a:cs typeface="Palatino Linotype"/>
              </a:rPr>
              <a:t>=&gt;</a:t>
            </a:r>
            <a:r>
              <a:rPr dirty="0" sz="900" spc="210" b="1">
                <a:solidFill>
                  <a:srgbClr val="555555"/>
                </a:solidFill>
                <a:latin typeface="Palatino Linotype"/>
                <a:cs typeface="Palatino Linotype"/>
              </a:rPr>
              <a:t> </a:t>
            </a:r>
            <a:r>
              <a:rPr dirty="0" sz="900" spc="-50" b="1">
                <a:solidFill>
                  <a:srgbClr val="555555"/>
                </a:solidFill>
                <a:latin typeface="Palatino Linotype"/>
                <a:cs typeface="Palatino Linotype"/>
              </a:rPr>
              <a:t>{</a:t>
            </a:r>
            <a:r>
              <a:rPr dirty="0" sz="900" b="1">
                <a:solidFill>
                  <a:srgbClr val="555555"/>
                </a:solidFill>
                <a:latin typeface="Palatino Linotype"/>
                <a:cs typeface="Palatino Linotype"/>
              </a:rPr>
              <a:t> </a:t>
            </a:r>
            <a:r>
              <a:rPr dirty="0" sz="900" b="1">
                <a:solidFill>
                  <a:srgbClr val="119BD1"/>
                </a:solidFill>
                <a:latin typeface="Palatino Linotype"/>
                <a:cs typeface="Palatino Linotype"/>
              </a:rPr>
              <a:t>const</a:t>
            </a:r>
            <a:r>
              <a:rPr dirty="0" sz="900" spc="160" b="1">
                <a:solidFill>
                  <a:srgbClr val="119BD1"/>
                </a:solidFill>
                <a:latin typeface="Palatino Linotype"/>
                <a:cs typeface="Palatino Linotype"/>
              </a:rPr>
              <a:t> </a:t>
            </a:r>
            <a:r>
              <a:rPr dirty="0" sz="900" b="1">
                <a:solidFill>
                  <a:srgbClr val="555555"/>
                </a:solidFill>
                <a:latin typeface="Palatino Linotype"/>
                <a:cs typeface="Palatino Linotype"/>
              </a:rPr>
              <a:t>details</a:t>
            </a:r>
            <a:r>
              <a:rPr dirty="0" sz="900" spc="160" b="1">
                <a:solidFill>
                  <a:srgbClr val="555555"/>
                </a:solidFill>
                <a:latin typeface="Palatino Linotype"/>
                <a:cs typeface="Palatino Linotype"/>
              </a:rPr>
              <a:t> </a:t>
            </a:r>
            <a:r>
              <a:rPr dirty="0" sz="900" b="1">
                <a:solidFill>
                  <a:srgbClr val="555555"/>
                </a:solidFill>
                <a:latin typeface="Palatino Linotype"/>
                <a:cs typeface="Palatino Linotype"/>
              </a:rPr>
              <a:t>=</a:t>
            </a:r>
            <a:r>
              <a:rPr dirty="0" sz="900" spc="160" b="1">
                <a:solidFill>
                  <a:srgbClr val="555555"/>
                </a:solidFill>
                <a:latin typeface="Palatino Linotype"/>
                <a:cs typeface="Palatino Linotype"/>
              </a:rPr>
              <a:t> </a:t>
            </a:r>
            <a:r>
              <a:rPr dirty="0" sz="900" spc="-10" b="1">
                <a:solidFill>
                  <a:srgbClr val="555555"/>
                </a:solidFill>
                <a:latin typeface="Palatino Linotype"/>
                <a:cs typeface="Palatino Linotype"/>
              </a:rPr>
              <a:t>response.body.details;</a:t>
            </a:r>
            <a:endParaRPr sz="900">
              <a:latin typeface="Palatino Linotype"/>
              <a:cs typeface="Palatino Linotype"/>
            </a:endParaRPr>
          </a:p>
          <a:p>
            <a:pPr marL="201295">
              <a:lnSpc>
                <a:spcPct val="100000"/>
              </a:lnSpc>
              <a:spcBef>
                <a:spcPts val="325"/>
              </a:spcBef>
            </a:pPr>
            <a:r>
              <a:rPr dirty="0" sz="900" spc="-10" b="1">
                <a:solidFill>
                  <a:srgbClr val="EC1C23"/>
                </a:solidFill>
                <a:latin typeface="Palatino Linotype"/>
                <a:cs typeface="Palatino Linotype"/>
              </a:rPr>
              <a:t>expect</a:t>
            </a:r>
            <a:r>
              <a:rPr dirty="0" sz="900" spc="-10" b="1">
                <a:solidFill>
                  <a:srgbClr val="555555"/>
                </a:solidFill>
                <a:latin typeface="Palatino Linotype"/>
                <a:cs typeface="Palatino Linotype"/>
              </a:rPr>
              <a:t>(details).to.have.</a:t>
            </a:r>
            <a:r>
              <a:rPr dirty="0" sz="900" spc="-10" b="1">
                <a:solidFill>
                  <a:srgbClr val="EC1C23"/>
                </a:solidFill>
                <a:latin typeface="Palatino Linotype"/>
                <a:cs typeface="Palatino Linotype"/>
              </a:rPr>
              <a:t>property</a:t>
            </a:r>
            <a:r>
              <a:rPr dirty="0" sz="900" spc="-10" b="1">
                <a:solidFill>
                  <a:srgbClr val="555555"/>
                </a:solidFill>
                <a:latin typeface="Arial"/>
                <a:cs typeface="Arial"/>
              </a:rPr>
              <a:t>(</a:t>
            </a:r>
            <a:r>
              <a:rPr dirty="0" sz="900" spc="-10" b="1">
                <a:solidFill>
                  <a:srgbClr val="009344"/>
                </a:solidFill>
                <a:latin typeface="Palatino Linotype"/>
                <a:cs typeface="Palatino Linotype"/>
              </a:rPr>
              <a:t>’name’</a:t>
            </a:r>
            <a:r>
              <a:rPr dirty="0" sz="900" spc="-10" b="1">
                <a:solidFill>
                  <a:srgbClr val="555555"/>
                </a:solidFill>
                <a:latin typeface="Palatino Linotype"/>
                <a:cs typeface="Palatino Linotype"/>
              </a:rPr>
              <a:t>).and.to.not.be.null;</a:t>
            </a:r>
            <a:endParaRPr sz="900">
              <a:latin typeface="Palatino Linotype"/>
              <a:cs typeface="Palatino Linotype"/>
            </a:endParaRPr>
          </a:p>
          <a:p>
            <a:pPr marL="36830">
              <a:lnSpc>
                <a:spcPct val="100000"/>
              </a:lnSpc>
              <a:spcBef>
                <a:spcPts val="320"/>
              </a:spcBef>
            </a:pPr>
            <a:r>
              <a:rPr dirty="0" sz="900" spc="10" b="1" i="1">
                <a:solidFill>
                  <a:srgbClr val="AEAEAE"/>
                </a:solidFill>
                <a:latin typeface="Palatino Linotype"/>
                <a:cs typeface="Palatino Linotype"/>
              </a:rPr>
              <a:t>/</a:t>
            </a:r>
            <a:r>
              <a:rPr dirty="0" sz="900" spc="85" b="1" i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900" b="1">
                <a:solidFill>
                  <a:srgbClr val="AEAEAE"/>
                </a:solidFill>
                <a:latin typeface="Palatino Linotype"/>
                <a:cs typeface="Palatino Linotype"/>
              </a:rPr>
              <a:t>Copilot</a:t>
            </a:r>
            <a:r>
              <a:rPr dirty="0" sz="900" spc="90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900" spc="10" b="1">
                <a:solidFill>
                  <a:srgbClr val="AEAEAE"/>
                </a:solidFill>
                <a:latin typeface="Palatino Linotype"/>
                <a:cs typeface="Palatino Linotype"/>
              </a:rPr>
              <a:t>might</a:t>
            </a:r>
            <a:r>
              <a:rPr dirty="0" sz="900" spc="90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900" spc="10" b="1">
                <a:solidFill>
                  <a:srgbClr val="AEAEAE"/>
                </a:solidFill>
                <a:latin typeface="Palatino Linotype"/>
                <a:cs typeface="Palatino Linotype"/>
              </a:rPr>
              <a:t>suggest</a:t>
            </a:r>
            <a:r>
              <a:rPr dirty="0" sz="900" spc="90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900" spc="10" b="1">
                <a:solidFill>
                  <a:srgbClr val="AEAEAE"/>
                </a:solidFill>
                <a:latin typeface="Palatino Linotype"/>
                <a:cs typeface="Palatino Linotype"/>
              </a:rPr>
              <a:t>more</a:t>
            </a:r>
            <a:r>
              <a:rPr dirty="0" sz="900" spc="85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900" spc="10" b="1">
                <a:solidFill>
                  <a:srgbClr val="AEAEAE"/>
                </a:solidFill>
                <a:latin typeface="Palatino Linotype"/>
                <a:cs typeface="Palatino Linotype"/>
              </a:rPr>
              <a:t>speciﬁc</a:t>
            </a:r>
            <a:r>
              <a:rPr dirty="0" sz="900" spc="90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900" spc="50" b="1">
                <a:solidFill>
                  <a:srgbClr val="AEAEAE"/>
                </a:solidFill>
                <a:latin typeface="Palatino Linotype"/>
                <a:cs typeface="Palatino Linotype"/>
              </a:rPr>
              <a:t>checks</a:t>
            </a:r>
            <a:r>
              <a:rPr dirty="0" sz="900" spc="90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900" spc="10" b="1">
                <a:solidFill>
                  <a:srgbClr val="AEAEAE"/>
                </a:solidFill>
                <a:latin typeface="Palatino Linotype"/>
                <a:cs typeface="Palatino Linotype"/>
              </a:rPr>
              <a:t>depending</a:t>
            </a:r>
            <a:r>
              <a:rPr dirty="0" sz="900" spc="90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900" spc="10" b="1">
                <a:solidFill>
                  <a:srgbClr val="AEAEAE"/>
                </a:solidFill>
                <a:latin typeface="Palatino Linotype"/>
                <a:cs typeface="Palatino Linotype"/>
              </a:rPr>
              <a:t>on</a:t>
            </a:r>
            <a:r>
              <a:rPr dirty="0" sz="900" spc="85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900" spc="10" b="1">
                <a:solidFill>
                  <a:srgbClr val="AEAEAE"/>
                </a:solidFill>
                <a:latin typeface="Palatino Linotype"/>
                <a:cs typeface="Palatino Linotype"/>
              </a:rPr>
              <a:t>previous</a:t>
            </a:r>
            <a:r>
              <a:rPr dirty="0" sz="900" spc="90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900" spc="10" b="1">
                <a:solidFill>
                  <a:srgbClr val="AEAEAE"/>
                </a:solidFill>
                <a:latin typeface="Palatino Linotype"/>
                <a:cs typeface="Palatino Linotype"/>
              </a:rPr>
              <a:t>code</a:t>
            </a:r>
            <a:r>
              <a:rPr dirty="0" sz="900" spc="90" b="1">
                <a:solidFill>
                  <a:srgbClr val="AEAEAE"/>
                </a:solidFill>
                <a:latin typeface="Palatino Linotype"/>
                <a:cs typeface="Palatino Linotype"/>
              </a:rPr>
              <a:t> </a:t>
            </a:r>
            <a:r>
              <a:rPr dirty="0" sz="900" spc="-10" b="1">
                <a:solidFill>
                  <a:srgbClr val="AEAEAE"/>
                </a:solidFill>
                <a:latin typeface="Palatino Linotype"/>
                <a:cs typeface="Palatino Linotype"/>
              </a:rPr>
              <a:t>patterns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 sz="900" spc="-25" b="1">
                <a:solidFill>
                  <a:srgbClr val="555555"/>
                </a:solidFill>
                <a:latin typeface="Arial"/>
                <a:cs typeface="Arial"/>
              </a:rPr>
              <a:t>});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520700" y="624954"/>
            <a:ext cx="5160010" cy="434975"/>
            <a:chOff x="520700" y="624954"/>
            <a:chExt cx="5160010" cy="434975"/>
          </a:xfrm>
        </p:grpSpPr>
        <p:sp>
          <p:nvSpPr>
            <p:cNvPr id="19" name="object 19" descr=""/>
            <p:cNvSpPr/>
            <p:nvPr/>
          </p:nvSpPr>
          <p:spPr>
            <a:xfrm>
              <a:off x="738022" y="1018717"/>
              <a:ext cx="4942205" cy="28575"/>
            </a:xfrm>
            <a:custGeom>
              <a:avLst/>
              <a:gdLst/>
              <a:ahLst/>
              <a:cxnLst/>
              <a:rect l="l" t="t" r="r" b="b"/>
              <a:pathLst>
                <a:path w="4942205" h="28575">
                  <a:moveTo>
                    <a:pt x="4942192" y="0"/>
                  </a:moveTo>
                  <a:lnTo>
                    <a:pt x="0" y="0"/>
                  </a:lnTo>
                  <a:lnTo>
                    <a:pt x="0" y="28194"/>
                  </a:lnTo>
                  <a:lnTo>
                    <a:pt x="4942192" y="28194"/>
                  </a:lnTo>
                  <a:lnTo>
                    <a:pt x="4942192" y="0"/>
                  </a:lnTo>
                  <a:close/>
                </a:path>
              </a:pathLst>
            </a:custGeom>
            <a:solidFill>
              <a:srgbClr val="13E4E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0700" y="624954"/>
              <a:ext cx="434644" cy="434657"/>
            </a:xfrm>
            <a:prstGeom prst="rect">
              <a:avLst/>
            </a:prstGeom>
          </p:spPr>
        </p:pic>
      </p:grpSp>
      <p:sp>
        <p:nvSpPr>
          <p:cNvPr id="21" name="object 21" descr=""/>
          <p:cNvSpPr txBox="1"/>
          <p:nvPr/>
        </p:nvSpPr>
        <p:spPr>
          <a:xfrm>
            <a:off x="983325" y="720264"/>
            <a:ext cx="20859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50">
                <a:latin typeface="Arial Black"/>
                <a:cs typeface="Arial Black"/>
              </a:rPr>
              <a:t>Advanced</a:t>
            </a:r>
            <a:r>
              <a:rPr dirty="0" sz="1400" spc="-65">
                <a:latin typeface="Arial Black"/>
                <a:cs typeface="Arial Black"/>
              </a:rPr>
              <a:t> </a:t>
            </a:r>
            <a:r>
              <a:rPr dirty="0" sz="1400" spc="-135">
                <a:latin typeface="Arial Black"/>
                <a:cs typeface="Arial Black"/>
              </a:rPr>
              <a:t>Error</a:t>
            </a:r>
            <a:r>
              <a:rPr dirty="0" sz="1400" spc="-65">
                <a:latin typeface="Arial Black"/>
                <a:cs typeface="Arial Black"/>
              </a:rPr>
              <a:t> </a:t>
            </a:r>
            <a:r>
              <a:rPr dirty="0" sz="1400" spc="-110">
                <a:latin typeface="Arial Black"/>
                <a:cs typeface="Arial Black"/>
              </a:rPr>
              <a:t>Handling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637400" y="627855"/>
            <a:ext cx="2108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9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520700" y="4265041"/>
            <a:ext cx="3051810" cy="434975"/>
            <a:chOff x="520700" y="4265041"/>
            <a:chExt cx="3051810" cy="434975"/>
          </a:xfrm>
        </p:grpSpPr>
        <p:sp>
          <p:nvSpPr>
            <p:cNvPr id="24" name="object 24" descr=""/>
            <p:cNvSpPr/>
            <p:nvPr/>
          </p:nvSpPr>
          <p:spPr>
            <a:xfrm>
              <a:off x="738022" y="4658792"/>
              <a:ext cx="2834005" cy="28575"/>
            </a:xfrm>
            <a:custGeom>
              <a:avLst/>
              <a:gdLst/>
              <a:ahLst/>
              <a:cxnLst/>
              <a:rect l="l" t="t" r="r" b="b"/>
              <a:pathLst>
                <a:path w="2834004" h="28575">
                  <a:moveTo>
                    <a:pt x="2833992" y="0"/>
                  </a:moveTo>
                  <a:lnTo>
                    <a:pt x="0" y="0"/>
                  </a:lnTo>
                  <a:lnTo>
                    <a:pt x="0" y="28194"/>
                  </a:lnTo>
                  <a:lnTo>
                    <a:pt x="2833992" y="28194"/>
                  </a:lnTo>
                  <a:lnTo>
                    <a:pt x="2833992" y="0"/>
                  </a:lnTo>
                  <a:close/>
                </a:path>
              </a:pathLst>
            </a:custGeom>
            <a:solidFill>
              <a:srgbClr val="13E4E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0700" y="4265041"/>
              <a:ext cx="434644" cy="434644"/>
            </a:xfrm>
            <a:prstGeom prst="rect">
              <a:avLst/>
            </a:prstGeom>
          </p:spPr>
        </p:pic>
      </p:grpSp>
      <p:sp>
        <p:nvSpPr>
          <p:cNvPr id="26" name="object 26" descr=""/>
          <p:cNvSpPr txBox="1"/>
          <p:nvPr/>
        </p:nvSpPr>
        <p:spPr>
          <a:xfrm>
            <a:off x="983325" y="4360339"/>
            <a:ext cx="2050414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50">
                <a:latin typeface="Arial Black"/>
                <a:cs typeface="Arial Black"/>
              </a:rPr>
              <a:t>Dynamic</a:t>
            </a:r>
            <a:r>
              <a:rPr dirty="0" sz="1400" spc="-70">
                <a:latin typeface="Arial Black"/>
                <a:cs typeface="Arial Black"/>
              </a:rPr>
              <a:t> </a:t>
            </a:r>
            <a:r>
              <a:rPr dirty="0" sz="1400" spc="-140">
                <a:latin typeface="Arial Black"/>
                <a:cs typeface="Arial Black"/>
              </a:rPr>
              <a:t>Data</a:t>
            </a:r>
            <a:r>
              <a:rPr dirty="0" sz="1400" spc="-70">
                <a:latin typeface="Arial Black"/>
                <a:cs typeface="Arial Black"/>
              </a:rPr>
              <a:t> </a:t>
            </a:r>
            <a:r>
              <a:rPr dirty="0" sz="1400" spc="-125">
                <a:latin typeface="Arial Black"/>
                <a:cs typeface="Arial Black"/>
              </a:rPr>
              <a:t>Validation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637400" y="4267930"/>
            <a:ext cx="2089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5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613233" y="6904395"/>
            <a:ext cx="413131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190">
                <a:solidFill>
                  <a:srgbClr val="FFFFFF"/>
                </a:solidFill>
                <a:latin typeface="Arial Black"/>
                <a:cs typeface="Arial Black"/>
              </a:rPr>
              <a:t>Benefits</a:t>
            </a:r>
            <a:r>
              <a:rPr dirty="0" sz="2000" spc="-12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000" spc="-140">
                <a:solidFill>
                  <a:srgbClr val="FFFFFF"/>
                </a:solidFill>
                <a:latin typeface="Arial Black"/>
                <a:cs typeface="Arial Black"/>
              </a:rPr>
              <a:t>of</a:t>
            </a:r>
            <a:r>
              <a:rPr dirty="0" sz="2000" spc="-12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000" spc="-190">
                <a:solidFill>
                  <a:srgbClr val="FFFFFF"/>
                </a:solidFill>
                <a:latin typeface="Arial Black"/>
                <a:cs typeface="Arial Black"/>
              </a:rPr>
              <a:t>Using</a:t>
            </a:r>
            <a:r>
              <a:rPr dirty="0" sz="2000" spc="-12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000" spc="-180">
                <a:solidFill>
                  <a:srgbClr val="FFFFFF"/>
                </a:solidFill>
                <a:latin typeface="Arial Black"/>
                <a:cs typeface="Arial Black"/>
              </a:rPr>
              <a:t>GitHub</a:t>
            </a:r>
            <a:r>
              <a:rPr dirty="0" sz="2000" spc="-12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000" spc="-175">
                <a:solidFill>
                  <a:srgbClr val="FFFFFF"/>
                </a:solidFill>
                <a:latin typeface="Arial Black"/>
                <a:cs typeface="Arial Black"/>
              </a:rPr>
              <a:t>Copilot</a:t>
            </a:r>
            <a:r>
              <a:rPr dirty="0" sz="2000" spc="-12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000" spc="-75">
                <a:solidFill>
                  <a:srgbClr val="FFFFFF"/>
                </a:solidFill>
                <a:latin typeface="Arial Black"/>
                <a:cs typeface="Arial Black"/>
              </a:rPr>
              <a:t>in </a:t>
            </a:r>
            <a:r>
              <a:rPr dirty="0" sz="2000" spc="-225">
                <a:solidFill>
                  <a:srgbClr val="FFFFFF"/>
                </a:solidFill>
                <a:latin typeface="Arial Black"/>
                <a:cs typeface="Arial Black"/>
              </a:rPr>
              <a:t>Complex</a:t>
            </a:r>
            <a:r>
              <a:rPr dirty="0" sz="2000" spc="-13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000" spc="-204">
                <a:solidFill>
                  <a:srgbClr val="FFFFFF"/>
                </a:solidFill>
                <a:latin typeface="Arial Black"/>
                <a:cs typeface="Arial Black"/>
              </a:rPr>
              <a:t>Cypress</a:t>
            </a:r>
            <a:r>
              <a:rPr dirty="0" sz="2000" spc="-12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000" spc="-180">
                <a:solidFill>
                  <a:srgbClr val="FFFFFF"/>
                </a:solidFill>
                <a:latin typeface="Arial Black"/>
                <a:cs typeface="Arial Black"/>
              </a:rPr>
              <a:t>API</a:t>
            </a:r>
            <a:r>
              <a:rPr dirty="0" sz="2000" spc="-12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000" spc="-90">
                <a:solidFill>
                  <a:srgbClr val="FFFFFF"/>
                </a:solidFill>
                <a:latin typeface="Arial Black"/>
                <a:cs typeface="Arial Black"/>
              </a:rPr>
              <a:t>Automation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500227" y="8222286"/>
            <a:ext cx="179451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18159">
              <a:lnSpc>
                <a:spcPct val="100000"/>
              </a:lnSpc>
              <a:spcBef>
                <a:spcPts val="100"/>
              </a:spcBef>
            </a:pPr>
            <a:r>
              <a:rPr dirty="0" sz="1200" spc="-125">
                <a:solidFill>
                  <a:srgbClr val="FFFFFF"/>
                </a:solidFill>
                <a:latin typeface="Arial Black"/>
                <a:cs typeface="Arial Black"/>
              </a:rPr>
              <a:t>Streamlined</a:t>
            </a:r>
            <a:r>
              <a:rPr dirty="0" sz="1200" spc="-1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200" spc="-120">
                <a:solidFill>
                  <a:srgbClr val="FFFFFF"/>
                </a:solidFill>
                <a:latin typeface="Arial Black"/>
                <a:cs typeface="Arial Black"/>
              </a:rPr>
              <a:t>Code </a:t>
            </a:r>
            <a:r>
              <a:rPr dirty="0" sz="1200" spc="-25">
                <a:solidFill>
                  <a:srgbClr val="FFFFFF"/>
                </a:solidFill>
                <a:latin typeface="Arial Black"/>
                <a:cs typeface="Arial Black"/>
              </a:rPr>
              <a:t>Generation</a:t>
            </a:r>
            <a:endParaRPr sz="1200">
              <a:latin typeface="Arial Black"/>
              <a:cs typeface="Arial Black"/>
            </a:endParaRPr>
          </a:p>
          <a:p>
            <a:pPr marL="12700" marR="508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Quickly</a:t>
            </a:r>
            <a:r>
              <a:rPr dirty="0" sz="12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generates</a:t>
            </a:r>
            <a:r>
              <a:rPr dirty="0" sz="12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code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snippets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fit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into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broader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context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test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scenario.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547649" y="7627332"/>
            <a:ext cx="5192395" cy="509905"/>
            <a:chOff x="547649" y="7627332"/>
            <a:chExt cx="5192395" cy="509905"/>
          </a:xfrm>
        </p:grpSpPr>
        <p:sp>
          <p:nvSpPr>
            <p:cNvPr id="31" name="object 31" descr=""/>
            <p:cNvSpPr/>
            <p:nvPr/>
          </p:nvSpPr>
          <p:spPr>
            <a:xfrm>
              <a:off x="547649" y="7627340"/>
              <a:ext cx="5192395" cy="509905"/>
            </a:xfrm>
            <a:custGeom>
              <a:avLst/>
              <a:gdLst/>
              <a:ahLst/>
              <a:cxnLst/>
              <a:rect l="l" t="t" r="r" b="b"/>
              <a:pathLst>
                <a:path w="5192395" h="509904">
                  <a:moveTo>
                    <a:pt x="509511" y="254749"/>
                  </a:moveTo>
                  <a:lnTo>
                    <a:pt x="505396" y="208953"/>
                  </a:lnTo>
                  <a:lnTo>
                    <a:pt x="493572" y="165849"/>
                  </a:lnTo>
                  <a:lnTo>
                    <a:pt x="474726" y="126161"/>
                  </a:lnTo>
                  <a:lnTo>
                    <a:pt x="449592" y="90614"/>
                  </a:lnTo>
                  <a:lnTo>
                    <a:pt x="418884" y="59905"/>
                  </a:lnTo>
                  <a:lnTo>
                    <a:pt x="383336" y="34772"/>
                  </a:lnTo>
                  <a:lnTo>
                    <a:pt x="343649" y="15938"/>
                  </a:lnTo>
                  <a:lnTo>
                    <a:pt x="300545" y="4102"/>
                  </a:lnTo>
                  <a:lnTo>
                    <a:pt x="254762" y="0"/>
                  </a:lnTo>
                  <a:lnTo>
                    <a:pt x="208965" y="4102"/>
                  </a:lnTo>
                  <a:lnTo>
                    <a:pt x="165862" y="15938"/>
                  </a:lnTo>
                  <a:lnTo>
                    <a:pt x="126174" y="34772"/>
                  </a:lnTo>
                  <a:lnTo>
                    <a:pt x="90614" y="59905"/>
                  </a:lnTo>
                  <a:lnTo>
                    <a:pt x="59905" y="90614"/>
                  </a:lnTo>
                  <a:lnTo>
                    <a:pt x="34772" y="126161"/>
                  </a:lnTo>
                  <a:lnTo>
                    <a:pt x="15925" y="165849"/>
                  </a:lnTo>
                  <a:lnTo>
                    <a:pt x="4102" y="208953"/>
                  </a:lnTo>
                  <a:lnTo>
                    <a:pt x="0" y="254749"/>
                  </a:lnTo>
                  <a:lnTo>
                    <a:pt x="4102" y="300545"/>
                  </a:lnTo>
                  <a:lnTo>
                    <a:pt x="15925" y="343636"/>
                  </a:lnTo>
                  <a:lnTo>
                    <a:pt x="34772" y="383324"/>
                  </a:lnTo>
                  <a:lnTo>
                    <a:pt x="59905" y="418884"/>
                  </a:lnTo>
                  <a:lnTo>
                    <a:pt x="90614" y="449592"/>
                  </a:lnTo>
                  <a:lnTo>
                    <a:pt x="126174" y="474713"/>
                  </a:lnTo>
                  <a:lnTo>
                    <a:pt x="165862" y="493560"/>
                  </a:lnTo>
                  <a:lnTo>
                    <a:pt x="208965" y="505396"/>
                  </a:lnTo>
                  <a:lnTo>
                    <a:pt x="254762" y="509498"/>
                  </a:lnTo>
                  <a:lnTo>
                    <a:pt x="300545" y="505396"/>
                  </a:lnTo>
                  <a:lnTo>
                    <a:pt x="343649" y="493560"/>
                  </a:lnTo>
                  <a:lnTo>
                    <a:pt x="383336" y="474713"/>
                  </a:lnTo>
                  <a:lnTo>
                    <a:pt x="418884" y="449592"/>
                  </a:lnTo>
                  <a:lnTo>
                    <a:pt x="449592" y="418884"/>
                  </a:lnTo>
                  <a:lnTo>
                    <a:pt x="474726" y="383324"/>
                  </a:lnTo>
                  <a:lnTo>
                    <a:pt x="493572" y="343636"/>
                  </a:lnTo>
                  <a:lnTo>
                    <a:pt x="505396" y="300545"/>
                  </a:lnTo>
                  <a:lnTo>
                    <a:pt x="509511" y="254749"/>
                  </a:lnTo>
                  <a:close/>
                </a:path>
                <a:path w="5192395" h="509904">
                  <a:moveTo>
                    <a:pt x="2868358" y="254749"/>
                  </a:moveTo>
                  <a:lnTo>
                    <a:pt x="2864256" y="208953"/>
                  </a:lnTo>
                  <a:lnTo>
                    <a:pt x="2852420" y="165849"/>
                  </a:lnTo>
                  <a:lnTo>
                    <a:pt x="2833586" y="126161"/>
                  </a:lnTo>
                  <a:lnTo>
                    <a:pt x="2808452" y="90614"/>
                  </a:lnTo>
                  <a:lnTo>
                    <a:pt x="2777744" y="59905"/>
                  </a:lnTo>
                  <a:lnTo>
                    <a:pt x="2742184" y="34772"/>
                  </a:lnTo>
                  <a:lnTo>
                    <a:pt x="2702496" y="15938"/>
                  </a:lnTo>
                  <a:lnTo>
                    <a:pt x="2659405" y="4102"/>
                  </a:lnTo>
                  <a:lnTo>
                    <a:pt x="2613609" y="0"/>
                  </a:lnTo>
                  <a:lnTo>
                    <a:pt x="2567813" y="4102"/>
                  </a:lnTo>
                  <a:lnTo>
                    <a:pt x="2524722" y="15938"/>
                  </a:lnTo>
                  <a:lnTo>
                    <a:pt x="2485034" y="34772"/>
                  </a:lnTo>
                  <a:lnTo>
                    <a:pt x="2449474" y="59905"/>
                  </a:lnTo>
                  <a:lnTo>
                    <a:pt x="2418765" y="90614"/>
                  </a:lnTo>
                  <a:lnTo>
                    <a:pt x="2393632" y="126161"/>
                  </a:lnTo>
                  <a:lnTo>
                    <a:pt x="2374785" y="165849"/>
                  </a:lnTo>
                  <a:lnTo>
                    <a:pt x="2362949" y="208953"/>
                  </a:lnTo>
                  <a:lnTo>
                    <a:pt x="2358847" y="254749"/>
                  </a:lnTo>
                  <a:lnTo>
                    <a:pt x="2362949" y="300545"/>
                  </a:lnTo>
                  <a:lnTo>
                    <a:pt x="2374785" y="343636"/>
                  </a:lnTo>
                  <a:lnTo>
                    <a:pt x="2393632" y="383324"/>
                  </a:lnTo>
                  <a:lnTo>
                    <a:pt x="2418765" y="418884"/>
                  </a:lnTo>
                  <a:lnTo>
                    <a:pt x="2449474" y="449592"/>
                  </a:lnTo>
                  <a:lnTo>
                    <a:pt x="2485034" y="474713"/>
                  </a:lnTo>
                  <a:lnTo>
                    <a:pt x="2524722" y="493560"/>
                  </a:lnTo>
                  <a:lnTo>
                    <a:pt x="2567813" y="505396"/>
                  </a:lnTo>
                  <a:lnTo>
                    <a:pt x="2613609" y="509498"/>
                  </a:lnTo>
                  <a:lnTo>
                    <a:pt x="2659405" y="505396"/>
                  </a:lnTo>
                  <a:lnTo>
                    <a:pt x="2702496" y="493560"/>
                  </a:lnTo>
                  <a:lnTo>
                    <a:pt x="2742184" y="474713"/>
                  </a:lnTo>
                  <a:lnTo>
                    <a:pt x="2777744" y="449592"/>
                  </a:lnTo>
                  <a:lnTo>
                    <a:pt x="2808452" y="418884"/>
                  </a:lnTo>
                  <a:lnTo>
                    <a:pt x="2833586" y="383324"/>
                  </a:lnTo>
                  <a:lnTo>
                    <a:pt x="2852420" y="343636"/>
                  </a:lnTo>
                  <a:lnTo>
                    <a:pt x="2864256" y="300545"/>
                  </a:lnTo>
                  <a:lnTo>
                    <a:pt x="2868358" y="254749"/>
                  </a:lnTo>
                  <a:close/>
                </a:path>
                <a:path w="5192395" h="509904">
                  <a:moveTo>
                    <a:pt x="5191836" y="254749"/>
                  </a:moveTo>
                  <a:lnTo>
                    <a:pt x="5187734" y="208953"/>
                  </a:lnTo>
                  <a:lnTo>
                    <a:pt x="5175897" y="165849"/>
                  </a:lnTo>
                  <a:lnTo>
                    <a:pt x="5157063" y="126161"/>
                  </a:lnTo>
                  <a:lnTo>
                    <a:pt x="5131930" y="90614"/>
                  </a:lnTo>
                  <a:lnTo>
                    <a:pt x="5101221" y="59905"/>
                  </a:lnTo>
                  <a:lnTo>
                    <a:pt x="5065661" y="34772"/>
                  </a:lnTo>
                  <a:lnTo>
                    <a:pt x="5025987" y="15938"/>
                  </a:lnTo>
                  <a:lnTo>
                    <a:pt x="4982883" y="4102"/>
                  </a:lnTo>
                  <a:lnTo>
                    <a:pt x="4937087" y="0"/>
                  </a:lnTo>
                  <a:lnTo>
                    <a:pt x="4891303" y="4102"/>
                  </a:lnTo>
                  <a:lnTo>
                    <a:pt x="4848199" y="15938"/>
                  </a:lnTo>
                  <a:lnTo>
                    <a:pt x="4808512" y="34772"/>
                  </a:lnTo>
                  <a:lnTo>
                    <a:pt x="4772952" y="59905"/>
                  </a:lnTo>
                  <a:lnTo>
                    <a:pt x="4742243" y="90614"/>
                  </a:lnTo>
                  <a:lnTo>
                    <a:pt x="4717110" y="126161"/>
                  </a:lnTo>
                  <a:lnTo>
                    <a:pt x="4698263" y="165849"/>
                  </a:lnTo>
                  <a:lnTo>
                    <a:pt x="4686439" y="208953"/>
                  </a:lnTo>
                  <a:lnTo>
                    <a:pt x="4682325" y="254749"/>
                  </a:lnTo>
                  <a:lnTo>
                    <a:pt x="4686439" y="300545"/>
                  </a:lnTo>
                  <a:lnTo>
                    <a:pt x="4698263" y="343636"/>
                  </a:lnTo>
                  <a:lnTo>
                    <a:pt x="4717110" y="383324"/>
                  </a:lnTo>
                  <a:lnTo>
                    <a:pt x="4742243" y="418884"/>
                  </a:lnTo>
                  <a:lnTo>
                    <a:pt x="4772952" y="449592"/>
                  </a:lnTo>
                  <a:lnTo>
                    <a:pt x="4808512" y="474713"/>
                  </a:lnTo>
                  <a:lnTo>
                    <a:pt x="4848199" y="493560"/>
                  </a:lnTo>
                  <a:lnTo>
                    <a:pt x="4891303" y="505396"/>
                  </a:lnTo>
                  <a:lnTo>
                    <a:pt x="4937087" y="509498"/>
                  </a:lnTo>
                  <a:lnTo>
                    <a:pt x="4982883" y="505396"/>
                  </a:lnTo>
                  <a:lnTo>
                    <a:pt x="5025987" y="493560"/>
                  </a:lnTo>
                  <a:lnTo>
                    <a:pt x="5065661" y="474713"/>
                  </a:lnTo>
                  <a:lnTo>
                    <a:pt x="5101221" y="449592"/>
                  </a:lnTo>
                  <a:lnTo>
                    <a:pt x="5131930" y="418884"/>
                  </a:lnTo>
                  <a:lnTo>
                    <a:pt x="5157063" y="383324"/>
                  </a:lnTo>
                  <a:lnTo>
                    <a:pt x="5175897" y="343636"/>
                  </a:lnTo>
                  <a:lnTo>
                    <a:pt x="5187734" y="300545"/>
                  </a:lnTo>
                  <a:lnTo>
                    <a:pt x="5191836" y="254749"/>
                  </a:lnTo>
                  <a:close/>
                </a:path>
              </a:pathLst>
            </a:custGeom>
            <a:solidFill>
              <a:srgbClr val="13E4E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5826" y="7731090"/>
              <a:ext cx="226307" cy="339731"/>
            </a:xfrm>
            <a:prstGeom prst="rect">
              <a:avLst/>
            </a:prstGeom>
          </p:spPr>
        </p:pic>
        <p:sp>
          <p:nvSpPr>
            <p:cNvPr id="33" name="object 33" descr=""/>
            <p:cNvSpPr/>
            <p:nvPr/>
          </p:nvSpPr>
          <p:spPr>
            <a:xfrm>
              <a:off x="647903" y="7693354"/>
              <a:ext cx="2693670" cy="377825"/>
            </a:xfrm>
            <a:custGeom>
              <a:avLst/>
              <a:gdLst/>
              <a:ahLst/>
              <a:cxnLst/>
              <a:rect l="l" t="t" r="r" b="b"/>
              <a:pathLst>
                <a:path w="2693670" h="377825">
                  <a:moveTo>
                    <a:pt x="301980" y="122936"/>
                  </a:moveTo>
                  <a:lnTo>
                    <a:pt x="300012" y="120421"/>
                  </a:lnTo>
                  <a:lnTo>
                    <a:pt x="285000" y="116662"/>
                  </a:lnTo>
                  <a:lnTo>
                    <a:pt x="282232" y="107264"/>
                  </a:lnTo>
                  <a:lnTo>
                    <a:pt x="278803" y="98094"/>
                  </a:lnTo>
                  <a:lnTo>
                    <a:pt x="274726" y="89179"/>
                  </a:lnTo>
                  <a:lnTo>
                    <a:pt x="269989" y="80543"/>
                  </a:lnTo>
                  <a:lnTo>
                    <a:pt x="277977" y="67233"/>
                  </a:lnTo>
                  <a:lnTo>
                    <a:pt x="277583" y="64058"/>
                  </a:lnTo>
                  <a:lnTo>
                    <a:pt x="237921" y="24384"/>
                  </a:lnTo>
                  <a:lnTo>
                    <a:pt x="234746" y="24003"/>
                  </a:lnTo>
                  <a:lnTo>
                    <a:pt x="221437" y="31978"/>
                  </a:lnTo>
                  <a:lnTo>
                    <a:pt x="212801" y="27241"/>
                  </a:lnTo>
                  <a:lnTo>
                    <a:pt x="203873" y="23164"/>
                  </a:lnTo>
                  <a:lnTo>
                    <a:pt x="194703" y="19735"/>
                  </a:lnTo>
                  <a:lnTo>
                    <a:pt x="185305" y="16979"/>
                  </a:lnTo>
                  <a:lnTo>
                    <a:pt x="181559" y="1968"/>
                  </a:lnTo>
                  <a:lnTo>
                    <a:pt x="179031" y="0"/>
                  </a:lnTo>
                  <a:lnTo>
                    <a:pt x="122936" y="0"/>
                  </a:lnTo>
                  <a:lnTo>
                    <a:pt x="120421" y="1968"/>
                  </a:lnTo>
                  <a:lnTo>
                    <a:pt x="116662" y="16979"/>
                  </a:lnTo>
                  <a:lnTo>
                    <a:pt x="107264" y="19735"/>
                  </a:lnTo>
                  <a:lnTo>
                    <a:pt x="98094" y="23164"/>
                  </a:lnTo>
                  <a:lnTo>
                    <a:pt x="89179" y="27241"/>
                  </a:lnTo>
                  <a:lnTo>
                    <a:pt x="80530" y="31978"/>
                  </a:lnTo>
                  <a:lnTo>
                    <a:pt x="67221" y="24003"/>
                  </a:lnTo>
                  <a:lnTo>
                    <a:pt x="64058" y="24384"/>
                  </a:lnTo>
                  <a:lnTo>
                    <a:pt x="24384" y="64058"/>
                  </a:lnTo>
                  <a:lnTo>
                    <a:pt x="23990" y="67233"/>
                  </a:lnTo>
                  <a:lnTo>
                    <a:pt x="31978" y="80543"/>
                  </a:lnTo>
                  <a:lnTo>
                    <a:pt x="27254" y="89179"/>
                  </a:lnTo>
                  <a:lnTo>
                    <a:pt x="23164" y="98094"/>
                  </a:lnTo>
                  <a:lnTo>
                    <a:pt x="19748" y="107264"/>
                  </a:lnTo>
                  <a:lnTo>
                    <a:pt x="16979" y="116662"/>
                  </a:lnTo>
                  <a:lnTo>
                    <a:pt x="1955" y="120421"/>
                  </a:lnTo>
                  <a:lnTo>
                    <a:pt x="0" y="122936"/>
                  </a:lnTo>
                  <a:lnTo>
                    <a:pt x="0" y="179044"/>
                  </a:lnTo>
                  <a:lnTo>
                    <a:pt x="1955" y="181559"/>
                  </a:lnTo>
                  <a:lnTo>
                    <a:pt x="16979" y="185318"/>
                  </a:lnTo>
                  <a:lnTo>
                    <a:pt x="19748" y="194716"/>
                  </a:lnTo>
                  <a:lnTo>
                    <a:pt x="23164" y="203873"/>
                  </a:lnTo>
                  <a:lnTo>
                    <a:pt x="27254" y="212788"/>
                  </a:lnTo>
                  <a:lnTo>
                    <a:pt x="31978" y="221437"/>
                  </a:lnTo>
                  <a:lnTo>
                    <a:pt x="23990" y="234746"/>
                  </a:lnTo>
                  <a:lnTo>
                    <a:pt x="24384" y="237921"/>
                  </a:lnTo>
                  <a:lnTo>
                    <a:pt x="64465" y="278003"/>
                  </a:lnTo>
                  <a:lnTo>
                    <a:pt x="68453" y="278003"/>
                  </a:lnTo>
                  <a:lnTo>
                    <a:pt x="73367" y="273088"/>
                  </a:lnTo>
                  <a:lnTo>
                    <a:pt x="73367" y="269113"/>
                  </a:lnTo>
                  <a:lnTo>
                    <a:pt x="38798" y="234543"/>
                  </a:lnTo>
                  <a:lnTo>
                    <a:pt x="45948" y="222605"/>
                  </a:lnTo>
                  <a:lnTo>
                    <a:pt x="45923" y="220052"/>
                  </a:lnTo>
                  <a:lnTo>
                    <a:pt x="39293" y="208724"/>
                  </a:lnTo>
                  <a:lnTo>
                    <a:pt x="34785" y="199047"/>
                  </a:lnTo>
                  <a:lnTo>
                    <a:pt x="31127" y="189039"/>
                  </a:lnTo>
                  <a:lnTo>
                    <a:pt x="27813" y="176428"/>
                  </a:lnTo>
                  <a:lnTo>
                    <a:pt x="26035" y="174612"/>
                  </a:lnTo>
                  <a:lnTo>
                    <a:pt x="12573" y="171246"/>
                  </a:lnTo>
                  <a:lnTo>
                    <a:pt x="12573" y="130733"/>
                  </a:lnTo>
                  <a:lnTo>
                    <a:pt x="26035" y="127368"/>
                  </a:lnTo>
                  <a:lnTo>
                    <a:pt x="27813" y="125552"/>
                  </a:lnTo>
                  <a:lnTo>
                    <a:pt x="31127" y="112928"/>
                  </a:lnTo>
                  <a:lnTo>
                    <a:pt x="34785" y="102920"/>
                  </a:lnTo>
                  <a:lnTo>
                    <a:pt x="39293" y="93243"/>
                  </a:lnTo>
                  <a:lnTo>
                    <a:pt x="45923" y="81927"/>
                  </a:lnTo>
                  <a:lnTo>
                    <a:pt x="45948" y="79375"/>
                  </a:lnTo>
                  <a:lnTo>
                    <a:pt x="38798" y="67437"/>
                  </a:lnTo>
                  <a:lnTo>
                    <a:pt x="67437" y="38798"/>
                  </a:lnTo>
                  <a:lnTo>
                    <a:pt x="79362" y="45961"/>
                  </a:lnTo>
                  <a:lnTo>
                    <a:pt x="81915" y="45923"/>
                  </a:lnTo>
                  <a:lnTo>
                    <a:pt x="93256" y="39293"/>
                  </a:lnTo>
                  <a:lnTo>
                    <a:pt x="102933" y="34785"/>
                  </a:lnTo>
                  <a:lnTo>
                    <a:pt x="112928" y="31127"/>
                  </a:lnTo>
                  <a:lnTo>
                    <a:pt x="125539" y="27825"/>
                  </a:lnTo>
                  <a:lnTo>
                    <a:pt x="127368" y="26035"/>
                  </a:lnTo>
                  <a:lnTo>
                    <a:pt x="130733" y="12585"/>
                  </a:lnTo>
                  <a:lnTo>
                    <a:pt x="171234" y="12585"/>
                  </a:lnTo>
                  <a:lnTo>
                    <a:pt x="174599" y="26035"/>
                  </a:lnTo>
                  <a:lnTo>
                    <a:pt x="176428" y="27825"/>
                  </a:lnTo>
                  <a:lnTo>
                    <a:pt x="189039" y="31127"/>
                  </a:lnTo>
                  <a:lnTo>
                    <a:pt x="199047" y="34785"/>
                  </a:lnTo>
                  <a:lnTo>
                    <a:pt x="208724" y="39293"/>
                  </a:lnTo>
                  <a:lnTo>
                    <a:pt x="220052" y="45923"/>
                  </a:lnTo>
                  <a:lnTo>
                    <a:pt x="222605" y="45961"/>
                  </a:lnTo>
                  <a:lnTo>
                    <a:pt x="234530" y="38798"/>
                  </a:lnTo>
                  <a:lnTo>
                    <a:pt x="263182" y="67437"/>
                  </a:lnTo>
                  <a:lnTo>
                    <a:pt x="256019" y="79375"/>
                  </a:lnTo>
                  <a:lnTo>
                    <a:pt x="256044" y="81927"/>
                  </a:lnTo>
                  <a:lnTo>
                    <a:pt x="262674" y="93243"/>
                  </a:lnTo>
                  <a:lnTo>
                    <a:pt x="267182" y="102920"/>
                  </a:lnTo>
                  <a:lnTo>
                    <a:pt x="270840" y="112928"/>
                  </a:lnTo>
                  <a:lnTo>
                    <a:pt x="274154" y="125552"/>
                  </a:lnTo>
                  <a:lnTo>
                    <a:pt x="275945" y="127368"/>
                  </a:lnTo>
                  <a:lnTo>
                    <a:pt x="289394" y="130733"/>
                  </a:lnTo>
                  <a:lnTo>
                    <a:pt x="289394" y="171246"/>
                  </a:lnTo>
                  <a:lnTo>
                    <a:pt x="275945" y="174612"/>
                  </a:lnTo>
                  <a:lnTo>
                    <a:pt x="274154" y="176428"/>
                  </a:lnTo>
                  <a:lnTo>
                    <a:pt x="270840" y="189039"/>
                  </a:lnTo>
                  <a:lnTo>
                    <a:pt x="267182" y="199047"/>
                  </a:lnTo>
                  <a:lnTo>
                    <a:pt x="262674" y="208724"/>
                  </a:lnTo>
                  <a:lnTo>
                    <a:pt x="256044" y="220052"/>
                  </a:lnTo>
                  <a:lnTo>
                    <a:pt x="256019" y="222605"/>
                  </a:lnTo>
                  <a:lnTo>
                    <a:pt x="263182" y="234543"/>
                  </a:lnTo>
                  <a:lnTo>
                    <a:pt x="228600" y="269113"/>
                  </a:lnTo>
                  <a:lnTo>
                    <a:pt x="228600" y="273088"/>
                  </a:lnTo>
                  <a:lnTo>
                    <a:pt x="232283" y="276783"/>
                  </a:lnTo>
                  <a:lnTo>
                    <a:pt x="233895" y="277393"/>
                  </a:lnTo>
                  <a:lnTo>
                    <a:pt x="235508" y="277393"/>
                  </a:lnTo>
                  <a:lnTo>
                    <a:pt x="237121" y="277393"/>
                  </a:lnTo>
                  <a:lnTo>
                    <a:pt x="238734" y="276783"/>
                  </a:lnTo>
                  <a:lnTo>
                    <a:pt x="277583" y="237921"/>
                  </a:lnTo>
                  <a:lnTo>
                    <a:pt x="277977" y="234746"/>
                  </a:lnTo>
                  <a:lnTo>
                    <a:pt x="269989" y="221437"/>
                  </a:lnTo>
                  <a:lnTo>
                    <a:pt x="274713" y="212788"/>
                  </a:lnTo>
                  <a:lnTo>
                    <a:pt x="278803" y="203873"/>
                  </a:lnTo>
                  <a:lnTo>
                    <a:pt x="282232" y="194703"/>
                  </a:lnTo>
                  <a:lnTo>
                    <a:pt x="285000" y="185318"/>
                  </a:lnTo>
                  <a:lnTo>
                    <a:pt x="300012" y="181559"/>
                  </a:lnTo>
                  <a:lnTo>
                    <a:pt x="301980" y="179044"/>
                  </a:lnTo>
                  <a:lnTo>
                    <a:pt x="301980" y="122936"/>
                  </a:lnTo>
                  <a:close/>
                </a:path>
                <a:path w="2693670" h="377825">
                  <a:moveTo>
                    <a:pt x="2631275" y="194652"/>
                  </a:moveTo>
                  <a:lnTo>
                    <a:pt x="2624785" y="162598"/>
                  </a:lnTo>
                  <a:lnTo>
                    <a:pt x="2624785" y="194652"/>
                  </a:lnTo>
                  <a:lnTo>
                    <a:pt x="2616009" y="237985"/>
                  </a:lnTo>
                  <a:lnTo>
                    <a:pt x="2592108" y="273418"/>
                  </a:lnTo>
                  <a:lnTo>
                    <a:pt x="2556687" y="297319"/>
                  </a:lnTo>
                  <a:lnTo>
                    <a:pt x="2513355" y="306095"/>
                  </a:lnTo>
                  <a:lnTo>
                    <a:pt x="2470023" y="297319"/>
                  </a:lnTo>
                  <a:lnTo>
                    <a:pt x="2434602" y="273418"/>
                  </a:lnTo>
                  <a:lnTo>
                    <a:pt x="2410688" y="237985"/>
                  </a:lnTo>
                  <a:lnTo>
                    <a:pt x="2401925" y="194652"/>
                  </a:lnTo>
                  <a:lnTo>
                    <a:pt x="2410688" y="151320"/>
                  </a:lnTo>
                  <a:lnTo>
                    <a:pt x="2434602" y="115887"/>
                  </a:lnTo>
                  <a:lnTo>
                    <a:pt x="2470023" y="91986"/>
                  </a:lnTo>
                  <a:lnTo>
                    <a:pt x="2513355" y="83223"/>
                  </a:lnTo>
                  <a:lnTo>
                    <a:pt x="2556687" y="91986"/>
                  </a:lnTo>
                  <a:lnTo>
                    <a:pt x="2592108" y="115887"/>
                  </a:lnTo>
                  <a:lnTo>
                    <a:pt x="2616009" y="151320"/>
                  </a:lnTo>
                  <a:lnTo>
                    <a:pt x="2624785" y="194652"/>
                  </a:lnTo>
                  <a:lnTo>
                    <a:pt x="2624785" y="162598"/>
                  </a:lnTo>
                  <a:lnTo>
                    <a:pt x="2621991" y="148793"/>
                  </a:lnTo>
                  <a:lnTo>
                    <a:pt x="2596692" y="111315"/>
                  </a:lnTo>
                  <a:lnTo>
                    <a:pt x="2559215" y="86017"/>
                  </a:lnTo>
                  <a:lnTo>
                    <a:pt x="2545359" y="83223"/>
                  </a:lnTo>
                  <a:lnTo>
                    <a:pt x="2513355" y="76746"/>
                  </a:lnTo>
                  <a:lnTo>
                    <a:pt x="2467495" y="86017"/>
                  </a:lnTo>
                  <a:lnTo>
                    <a:pt x="2430005" y="111315"/>
                  </a:lnTo>
                  <a:lnTo>
                    <a:pt x="2404719" y="148793"/>
                  </a:lnTo>
                  <a:lnTo>
                    <a:pt x="2395436" y="194652"/>
                  </a:lnTo>
                  <a:lnTo>
                    <a:pt x="2404719" y="240499"/>
                  </a:lnTo>
                  <a:lnTo>
                    <a:pt x="2430005" y="277990"/>
                  </a:lnTo>
                  <a:lnTo>
                    <a:pt x="2467495" y="303288"/>
                  </a:lnTo>
                  <a:lnTo>
                    <a:pt x="2513355" y="312572"/>
                  </a:lnTo>
                  <a:lnTo>
                    <a:pt x="2545359" y="306095"/>
                  </a:lnTo>
                  <a:lnTo>
                    <a:pt x="2559215" y="303288"/>
                  </a:lnTo>
                  <a:lnTo>
                    <a:pt x="2596692" y="277990"/>
                  </a:lnTo>
                  <a:lnTo>
                    <a:pt x="2621991" y="240499"/>
                  </a:lnTo>
                  <a:lnTo>
                    <a:pt x="2631275" y="194652"/>
                  </a:lnTo>
                  <a:close/>
                </a:path>
                <a:path w="2693670" h="377825">
                  <a:moveTo>
                    <a:pt x="2693200" y="156832"/>
                  </a:moveTo>
                  <a:lnTo>
                    <a:pt x="2685973" y="134607"/>
                  </a:lnTo>
                  <a:lnTo>
                    <a:pt x="2685973" y="155549"/>
                  </a:lnTo>
                  <a:lnTo>
                    <a:pt x="2660332" y="169583"/>
                  </a:lnTo>
                  <a:lnTo>
                    <a:pt x="2659697" y="170675"/>
                  </a:lnTo>
                  <a:lnTo>
                    <a:pt x="2659697" y="218643"/>
                  </a:lnTo>
                  <a:lnTo>
                    <a:pt x="2660332" y="219735"/>
                  </a:lnTo>
                  <a:lnTo>
                    <a:pt x="2685973" y="233768"/>
                  </a:lnTo>
                  <a:lnTo>
                    <a:pt x="2675991" y="264477"/>
                  </a:lnTo>
                  <a:lnTo>
                    <a:pt x="2647010" y="260769"/>
                  </a:lnTo>
                  <a:lnTo>
                    <a:pt x="2645841" y="261264"/>
                  </a:lnTo>
                  <a:lnTo>
                    <a:pt x="2617647" y="300075"/>
                  </a:lnTo>
                  <a:lnTo>
                    <a:pt x="2617546" y="301371"/>
                  </a:lnTo>
                  <a:lnTo>
                    <a:pt x="2630017" y="327761"/>
                  </a:lnTo>
                  <a:lnTo>
                    <a:pt x="2603893" y="346735"/>
                  </a:lnTo>
                  <a:lnTo>
                    <a:pt x="2589885" y="333540"/>
                  </a:lnTo>
                  <a:lnTo>
                    <a:pt x="2582621" y="326694"/>
                  </a:lnTo>
                  <a:lnTo>
                    <a:pt x="2581389" y="326415"/>
                  </a:lnTo>
                  <a:lnTo>
                    <a:pt x="2535758" y="341249"/>
                  </a:lnTo>
                  <a:lnTo>
                    <a:pt x="2534932" y="342201"/>
                  </a:lnTo>
                  <a:lnTo>
                    <a:pt x="2529509" y="370916"/>
                  </a:lnTo>
                  <a:lnTo>
                    <a:pt x="2497213" y="370916"/>
                  </a:lnTo>
                  <a:lnTo>
                    <a:pt x="2491790" y="342201"/>
                  </a:lnTo>
                  <a:lnTo>
                    <a:pt x="2490952" y="341249"/>
                  </a:lnTo>
                  <a:lnTo>
                    <a:pt x="2467241" y="333540"/>
                  </a:lnTo>
                  <a:lnTo>
                    <a:pt x="2445321" y="326415"/>
                  </a:lnTo>
                  <a:lnTo>
                    <a:pt x="2444089" y="326694"/>
                  </a:lnTo>
                  <a:lnTo>
                    <a:pt x="2422817" y="346735"/>
                  </a:lnTo>
                  <a:lnTo>
                    <a:pt x="2396693" y="327761"/>
                  </a:lnTo>
                  <a:lnTo>
                    <a:pt x="2409177" y="301371"/>
                  </a:lnTo>
                  <a:lnTo>
                    <a:pt x="2409063" y="300075"/>
                  </a:lnTo>
                  <a:lnTo>
                    <a:pt x="2385466" y="267589"/>
                  </a:lnTo>
                  <a:lnTo>
                    <a:pt x="2383205" y="264477"/>
                  </a:lnTo>
                  <a:lnTo>
                    <a:pt x="2380869" y="261264"/>
                  </a:lnTo>
                  <a:lnTo>
                    <a:pt x="2379700" y="260769"/>
                  </a:lnTo>
                  <a:lnTo>
                    <a:pt x="2350719" y="264477"/>
                  </a:lnTo>
                  <a:lnTo>
                    <a:pt x="2340737" y="233768"/>
                  </a:lnTo>
                  <a:lnTo>
                    <a:pt x="2366378" y="219735"/>
                  </a:lnTo>
                  <a:lnTo>
                    <a:pt x="2367013" y="218643"/>
                  </a:lnTo>
                  <a:lnTo>
                    <a:pt x="2367013" y="170675"/>
                  </a:lnTo>
                  <a:lnTo>
                    <a:pt x="2366378" y="169583"/>
                  </a:lnTo>
                  <a:lnTo>
                    <a:pt x="2340737" y="155549"/>
                  </a:lnTo>
                  <a:lnTo>
                    <a:pt x="2350719" y="124841"/>
                  </a:lnTo>
                  <a:lnTo>
                    <a:pt x="2379700" y="128549"/>
                  </a:lnTo>
                  <a:lnTo>
                    <a:pt x="2380869" y="128054"/>
                  </a:lnTo>
                  <a:lnTo>
                    <a:pt x="2383205" y="124841"/>
                  </a:lnTo>
                  <a:lnTo>
                    <a:pt x="2385466" y="121729"/>
                  </a:lnTo>
                  <a:lnTo>
                    <a:pt x="2409063" y="89242"/>
                  </a:lnTo>
                  <a:lnTo>
                    <a:pt x="2409190" y="87972"/>
                  </a:lnTo>
                  <a:lnTo>
                    <a:pt x="2396693" y="61556"/>
                  </a:lnTo>
                  <a:lnTo>
                    <a:pt x="2422817" y="42570"/>
                  </a:lnTo>
                  <a:lnTo>
                    <a:pt x="2444089" y="62623"/>
                  </a:lnTo>
                  <a:lnTo>
                    <a:pt x="2445321" y="62890"/>
                  </a:lnTo>
                  <a:lnTo>
                    <a:pt x="2467216" y="55778"/>
                  </a:lnTo>
                  <a:lnTo>
                    <a:pt x="2490952" y="48069"/>
                  </a:lnTo>
                  <a:lnTo>
                    <a:pt x="2491790" y="47117"/>
                  </a:lnTo>
                  <a:lnTo>
                    <a:pt x="2497213" y="18402"/>
                  </a:lnTo>
                  <a:lnTo>
                    <a:pt x="2529509" y="18402"/>
                  </a:lnTo>
                  <a:lnTo>
                    <a:pt x="2534932" y="47117"/>
                  </a:lnTo>
                  <a:lnTo>
                    <a:pt x="2535758" y="48069"/>
                  </a:lnTo>
                  <a:lnTo>
                    <a:pt x="2581389" y="62890"/>
                  </a:lnTo>
                  <a:lnTo>
                    <a:pt x="2582621" y="62623"/>
                  </a:lnTo>
                  <a:lnTo>
                    <a:pt x="2589885" y="55778"/>
                  </a:lnTo>
                  <a:lnTo>
                    <a:pt x="2603893" y="42570"/>
                  </a:lnTo>
                  <a:lnTo>
                    <a:pt x="2630017" y="61556"/>
                  </a:lnTo>
                  <a:lnTo>
                    <a:pt x="2617533" y="87972"/>
                  </a:lnTo>
                  <a:lnTo>
                    <a:pt x="2617647" y="89242"/>
                  </a:lnTo>
                  <a:lnTo>
                    <a:pt x="2645841" y="128054"/>
                  </a:lnTo>
                  <a:lnTo>
                    <a:pt x="2647010" y="128549"/>
                  </a:lnTo>
                  <a:lnTo>
                    <a:pt x="2675991" y="124841"/>
                  </a:lnTo>
                  <a:lnTo>
                    <a:pt x="2685973" y="155549"/>
                  </a:lnTo>
                  <a:lnTo>
                    <a:pt x="2685973" y="134607"/>
                  </a:lnTo>
                  <a:lnTo>
                    <a:pt x="2682798" y="124841"/>
                  </a:lnTo>
                  <a:lnTo>
                    <a:pt x="2681795" y="121729"/>
                  </a:lnTo>
                  <a:lnTo>
                    <a:pt x="2681084" y="119557"/>
                  </a:lnTo>
                  <a:lnTo>
                    <a:pt x="2678595" y="117970"/>
                  </a:lnTo>
                  <a:lnTo>
                    <a:pt x="2649258" y="121729"/>
                  </a:lnTo>
                  <a:lnTo>
                    <a:pt x="2624734" y="87972"/>
                  </a:lnTo>
                  <a:lnTo>
                    <a:pt x="2625610" y="86017"/>
                  </a:lnTo>
                  <a:lnTo>
                    <a:pt x="2637358" y="61214"/>
                  </a:lnTo>
                  <a:lnTo>
                    <a:pt x="2636621" y="58343"/>
                  </a:lnTo>
                  <a:lnTo>
                    <a:pt x="2614904" y="42570"/>
                  </a:lnTo>
                  <a:lnTo>
                    <a:pt x="2604909" y="35306"/>
                  </a:lnTo>
                  <a:lnTo>
                    <a:pt x="2601950" y="35496"/>
                  </a:lnTo>
                  <a:lnTo>
                    <a:pt x="2580436" y="55778"/>
                  </a:lnTo>
                  <a:lnTo>
                    <a:pt x="2540724" y="42862"/>
                  </a:lnTo>
                  <a:lnTo>
                    <a:pt x="2536101" y="18402"/>
                  </a:lnTo>
                  <a:lnTo>
                    <a:pt x="2535237" y="13817"/>
                  </a:lnTo>
                  <a:lnTo>
                    <a:pt x="2532951" y="11925"/>
                  </a:lnTo>
                  <a:lnTo>
                    <a:pt x="2493759" y="11925"/>
                  </a:lnTo>
                  <a:lnTo>
                    <a:pt x="2491473" y="13817"/>
                  </a:lnTo>
                  <a:lnTo>
                    <a:pt x="2486037" y="42570"/>
                  </a:lnTo>
                  <a:lnTo>
                    <a:pt x="2485987" y="42862"/>
                  </a:lnTo>
                  <a:lnTo>
                    <a:pt x="2446274" y="55778"/>
                  </a:lnTo>
                  <a:lnTo>
                    <a:pt x="2432266" y="42570"/>
                  </a:lnTo>
                  <a:lnTo>
                    <a:pt x="2424760" y="35496"/>
                  </a:lnTo>
                  <a:lnTo>
                    <a:pt x="2421801" y="35306"/>
                  </a:lnTo>
                  <a:lnTo>
                    <a:pt x="2390089" y="58343"/>
                  </a:lnTo>
                  <a:lnTo>
                    <a:pt x="2389352" y="61214"/>
                  </a:lnTo>
                  <a:lnTo>
                    <a:pt x="2401100" y="86017"/>
                  </a:lnTo>
                  <a:lnTo>
                    <a:pt x="2401976" y="87972"/>
                  </a:lnTo>
                  <a:lnTo>
                    <a:pt x="2377452" y="121729"/>
                  </a:lnTo>
                  <a:lnTo>
                    <a:pt x="2348128" y="117970"/>
                  </a:lnTo>
                  <a:lnTo>
                    <a:pt x="2345626" y="119557"/>
                  </a:lnTo>
                  <a:lnTo>
                    <a:pt x="2333510" y="156832"/>
                  </a:lnTo>
                  <a:lnTo>
                    <a:pt x="2334603" y="159575"/>
                  </a:lnTo>
                  <a:lnTo>
                    <a:pt x="2360536" y="173774"/>
                  </a:lnTo>
                  <a:lnTo>
                    <a:pt x="2360536" y="215544"/>
                  </a:lnTo>
                  <a:lnTo>
                    <a:pt x="2334603" y="229730"/>
                  </a:lnTo>
                  <a:lnTo>
                    <a:pt x="2333510" y="232486"/>
                  </a:lnTo>
                  <a:lnTo>
                    <a:pt x="2345626" y="269760"/>
                  </a:lnTo>
                  <a:lnTo>
                    <a:pt x="2348115" y="271348"/>
                  </a:lnTo>
                  <a:lnTo>
                    <a:pt x="2377452" y="267589"/>
                  </a:lnTo>
                  <a:lnTo>
                    <a:pt x="2402001" y="301371"/>
                  </a:lnTo>
                  <a:lnTo>
                    <a:pt x="2389352" y="328104"/>
                  </a:lnTo>
                  <a:lnTo>
                    <a:pt x="2390089" y="330974"/>
                  </a:lnTo>
                  <a:lnTo>
                    <a:pt x="2421801" y="354012"/>
                  </a:lnTo>
                  <a:lnTo>
                    <a:pt x="2424760" y="353822"/>
                  </a:lnTo>
                  <a:lnTo>
                    <a:pt x="2432278" y="346735"/>
                  </a:lnTo>
                  <a:lnTo>
                    <a:pt x="2446274" y="333540"/>
                  </a:lnTo>
                  <a:lnTo>
                    <a:pt x="2485987" y="346456"/>
                  </a:lnTo>
                  <a:lnTo>
                    <a:pt x="2491473" y="375500"/>
                  </a:lnTo>
                  <a:lnTo>
                    <a:pt x="2493759" y="377393"/>
                  </a:lnTo>
                  <a:lnTo>
                    <a:pt x="2532951" y="377393"/>
                  </a:lnTo>
                  <a:lnTo>
                    <a:pt x="2535237" y="375500"/>
                  </a:lnTo>
                  <a:lnTo>
                    <a:pt x="2536101" y="370916"/>
                  </a:lnTo>
                  <a:lnTo>
                    <a:pt x="2540673" y="346735"/>
                  </a:lnTo>
                  <a:lnTo>
                    <a:pt x="2540724" y="346456"/>
                  </a:lnTo>
                  <a:lnTo>
                    <a:pt x="2580436" y="333540"/>
                  </a:lnTo>
                  <a:lnTo>
                    <a:pt x="2601950" y="353822"/>
                  </a:lnTo>
                  <a:lnTo>
                    <a:pt x="2604909" y="354012"/>
                  </a:lnTo>
                  <a:lnTo>
                    <a:pt x="2614930" y="346735"/>
                  </a:lnTo>
                  <a:lnTo>
                    <a:pt x="2636621" y="330974"/>
                  </a:lnTo>
                  <a:lnTo>
                    <a:pt x="2637358" y="328104"/>
                  </a:lnTo>
                  <a:lnTo>
                    <a:pt x="2624709" y="301371"/>
                  </a:lnTo>
                  <a:lnTo>
                    <a:pt x="2649258" y="267589"/>
                  </a:lnTo>
                  <a:lnTo>
                    <a:pt x="2678595" y="271348"/>
                  </a:lnTo>
                  <a:lnTo>
                    <a:pt x="2681084" y="269760"/>
                  </a:lnTo>
                  <a:lnTo>
                    <a:pt x="2681782" y="267589"/>
                  </a:lnTo>
                  <a:lnTo>
                    <a:pt x="2682798" y="264477"/>
                  </a:lnTo>
                  <a:lnTo>
                    <a:pt x="2693200" y="232486"/>
                  </a:lnTo>
                  <a:lnTo>
                    <a:pt x="2692108" y="229730"/>
                  </a:lnTo>
                  <a:lnTo>
                    <a:pt x="2666174" y="215544"/>
                  </a:lnTo>
                  <a:lnTo>
                    <a:pt x="2666174" y="173774"/>
                  </a:lnTo>
                  <a:lnTo>
                    <a:pt x="2692108" y="159575"/>
                  </a:lnTo>
                  <a:lnTo>
                    <a:pt x="2693200" y="1568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82272" y="7831673"/>
              <a:ext cx="157175" cy="111861"/>
            </a:xfrm>
            <a:prstGeom prst="rect">
              <a:avLst/>
            </a:prstGeom>
          </p:spPr>
        </p:pic>
        <p:pic>
          <p:nvPicPr>
            <p:cNvPr id="35" name="object 3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86317" y="7836879"/>
              <a:ext cx="65300" cy="233857"/>
            </a:xfrm>
            <a:prstGeom prst="rect">
              <a:avLst/>
            </a:prstGeom>
          </p:spPr>
        </p:pic>
        <p:sp>
          <p:nvSpPr>
            <p:cNvPr id="36" name="object 36" descr=""/>
            <p:cNvSpPr/>
            <p:nvPr/>
          </p:nvSpPr>
          <p:spPr>
            <a:xfrm>
              <a:off x="5397423" y="7705299"/>
              <a:ext cx="235585" cy="365760"/>
            </a:xfrm>
            <a:custGeom>
              <a:avLst/>
              <a:gdLst/>
              <a:ahLst/>
              <a:cxnLst/>
              <a:rect l="l" t="t" r="r" b="b"/>
              <a:pathLst>
                <a:path w="235585" h="365759">
                  <a:moveTo>
                    <a:pt x="165464" y="263408"/>
                  </a:moveTo>
                  <a:lnTo>
                    <a:pt x="157548" y="263548"/>
                  </a:lnTo>
                  <a:lnTo>
                    <a:pt x="151905" y="265289"/>
                  </a:lnTo>
                  <a:lnTo>
                    <a:pt x="149136" y="269384"/>
                  </a:lnTo>
                  <a:lnTo>
                    <a:pt x="147371" y="277995"/>
                  </a:lnTo>
                  <a:lnTo>
                    <a:pt x="147332" y="278185"/>
                  </a:lnTo>
                  <a:lnTo>
                    <a:pt x="152908" y="298251"/>
                  </a:lnTo>
                  <a:lnTo>
                    <a:pt x="152831" y="304626"/>
                  </a:lnTo>
                  <a:lnTo>
                    <a:pt x="145224" y="323245"/>
                  </a:lnTo>
                  <a:lnTo>
                    <a:pt x="147269" y="331144"/>
                  </a:lnTo>
                  <a:lnTo>
                    <a:pt x="161480" y="365434"/>
                  </a:lnTo>
                  <a:lnTo>
                    <a:pt x="163388" y="365434"/>
                  </a:lnTo>
                  <a:lnTo>
                    <a:pt x="165633" y="364520"/>
                  </a:lnTo>
                  <a:lnTo>
                    <a:pt x="166433" y="362627"/>
                  </a:lnTo>
                  <a:lnTo>
                    <a:pt x="161517" y="350496"/>
                  </a:lnTo>
                  <a:lnTo>
                    <a:pt x="157799" y="341152"/>
                  </a:lnTo>
                  <a:lnTo>
                    <a:pt x="155007" y="333855"/>
                  </a:lnTo>
                  <a:lnTo>
                    <a:pt x="153543" y="329518"/>
                  </a:lnTo>
                  <a:lnTo>
                    <a:pt x="152044" y="323715"/>
                  </a:lnTo>
                  <a:lnTo>
                    <a:pt x="159308" y="305935"/>
                  </a:lnTo>
                  <a:lnTo>
                    <a:pt x="159410" y="297400"/>
                  </a:lnTo>
                  <a:lnTo>
                    <a:pt x="158407" y="293844"/>
                  </a:lnTo>
                  <a:lnTo>
                    <a:pt x="154065" y="278185"/>
                  </a:lnTo>
                  <a:lnTo>
                    <a:pt x="154012" y="277995"/>
                  </a:lnTo>
                  <a:lnTo>
                    <a:pt x="155473" y="270756"/>
                  </a:lnTo>
                  <a:lnTo>
                    <a:pt x="155689" y="270590"/>
                  </a:lnTo>
                  <a:lnTo>
                    <a:pt x="156819" y="269879"/>
                  </a:lnTo>
                  <a:lnTo>
                    <a:pt x="203879" y="269879"/>
                  </a:lnTo>
                  <a:lnTo>
                    <a:pt x="210337" y="266565"/>
                  </a:lnTo>
                  <a:lnTo>
                    <a:pt x="211423" y="265010"/>
                  </a:lnTo>
                  <a:lnTo>
                    <a:pt x="192873" y="265010"/>
                  </a:lnTo>
                  <a:lnTo>
                    <a:pt x="183990" y="264804"/>
                  </a:lnTo>
                  <a:lnTo>
                    <a:pt x="165464" y="263408"/>
                  </a:lnTo>
                  <a:close/>
                </a:path>
                <a:path w="235585" h="365759">
                  <a:moveTo>
                    <a:pt x="203879" y="269879"/>
                  </a:moveTo>
                  <a:lnTo>
                    <a:pt x="166433" y="269879"/>
                  </a:lnTo>
                  <a:lnTo>
                    <a:pt x="174667" y="270590"/>
                  </a:lnTo>
                  <a:lnTo>
                    <a:pt x="185741" y="271419"/>
                  </a:lnTo>
                  <a:lnTo>
                    <a:pt x="194651" y="271419"/>
                  </a:lnTo>
                  <a:lnTo>
                    <a:pt x="203499" y="270074"/>
                  </a:lnTo>
                  <a:lnTo>
                    <a:pt x="203879" y="269879"/>
                  </a:lnTo>
                  <a:close/>
                </a:path>
                <a:path w="235585" h="365759">
                  <a:moveTo>
                    <a:pt x="110609" y="0"/>
                  </a:moveTo>
                  <a:lnTo>
                    <a:pt x="79023" y="1790"/>
                  </a:lnTo>
                  <a:lnTo>
                    <a:pt x="52771" y="6470"/>
                  </a:lnTo>
                  <a:lnTo>
                    <a:pt x="111086" y="6470"/>
                  </a:lnTo>
                  <a:lnTo>
                    <a:pt x="148406" y="7516"/>
                  </a:lnTo>
                  <a:lnTo>
                    <a:pt x="192633" y="11320"/>
                  </a:lnTo>
                  <a:lnTo>
                    <a:pt x="204236" y="39706"/>
                  </a:lnTo>
                  <a:lnTo>
                    <a:pt x="204362" y="40868"/>
                  </a:lnTo>
                  <a:lnTo>
                    <a:pt x="204482" y="41971"/>
                  </a:lnTo>
                  <a:lnTo>
                    <a:pt x="203038" y="56232"/>
                  </a:lnTo>
                  <a:lnTo>
                    <a:pt x="198208" y="69880"/>
                  </a:lnTo>
                  <a:lnTo>
                    <a:pt x="197586" y="71073"/>
                  </a:lnTo>
                  <a:lnTo>
                    <a:pt x="201238" y="84334"/>
                  </a:lnTo>
                  <a:lnTo>
                    <a:pt x="203827" y="94249"/>
                  </a:lnTo>
                  <a:lnTo>
                    <a:pt x="206213" y="104448"/>
                  </a:lnTo>
                  <a:lnTo>
                    <a:pt x="207733" y="113047"/>
                  </a:lnTo>
                  <a:lnTo>
                    <a:pt x="208267" y="117352"/>
                  </a:lnTo>
                  <a:lnTo>
                    <a:pt x="201625" y="135196"/>
                  </a:lnTo>
                  <a:lnTo>
                    <a:pt x="205727" y="140885"/>
                  </a:lnTo>
                  <a:lnTo>
                    <a:pt x="219862" y="159262"/>
                  </a:lnTo>
                  <a:lnTo>
                    <a:pt x="230098" y="175036"/>
                  </a:lnTo>
                  <a:lnTo>
                    <a:pt x="229501" y="177512"/>
                  </a:lnTo>
                  <a:lnTo>
                    <a:pt x="227622" y="182478"/>
                  </a:lnTo>
                  <a:lnTo>
                    <a:pt x="210439" y="188053"/>
                  </a:lnTo>
                  <a:lnTo>
                    <a:pt x="209702" y="193984"/>
                  </a:lnTo>
                  <a:lnTo>
                    <a:pt x="211099" y="199064"/>
                  </a:lnTo>
                  <a:lnTo>
                    <a:pt x="213233" y="206240"/>
                  </a:lnTo>
                  <a:lnTo>
                    <a:pt x="214160" y="209796"/>
                  </a:lnTo>
                  <a:lnTo>
                    <a:pt x="209130" y="214253"/>
                  </a:lnTo>
                  <a:lnTo>
                    <a:pt x="209253" y="215853"/>
                  </a:lnTo>
                  <a:lnTo>
                    <a:pt x="209375" y="217454"/>
                  </a:lnTo>
                  <a:lnTo>
                    <a:pt x="209410" y="217911"/>
                  </a:lnTo>
                  <a:lnTo>
                    <a:pt x="213982" y="221683"/>
                  </a:lnTo>
                  <a:lnTo>
                    <a:pt x="213868" y="226890"/>
                  </a:lnTo>
                  <a:lnTo>
                    <a:pt x="212725" y="227626"/>
                  </a:lnTo>
                  <a:lnTo>
                    <a:pt x="208940" y="229658"/>
                  </a:lnTo>
                  <a:lnTo>
                    <a:pt x="207175" y="232287"/>
                  </a:lnTo>
                  <a:lnTo>
                    <a:pt x="208559" y="237393"/>
                  </a:lnTo>
                  <a:lnTo>
                    <a:pt x="209915" y="242923"/>
                  </a:lnTo>
                  <a:lnTo>
                    <a:pt x="210700" y="249478"/>
                  </a:lnTo>
                  <a:lnTo>
                    <a:pt x="209793" y="256065"/>
                  </a:lnTo>
                  <a:lnTo>
                    <a:pt x="206070" y="261688"/>
                  </a:lnTo>
                  <a:lnTo>
                    <a:pt x="200601" y="264162"/>
                  </a:lnTo>
                  <a:lnTo>
                    <a:pt x="192873" y="265010"/>
                  </a:lnTo>
                  <a:lnTo>
                    <a:pt x="211423" y="265010"/>
                  </a:lnTo>
                  <a:lnTo>
                    <a:pt x="215688" y="258904"/>
                  </a:lnTo>
                  <a:lnTo>
                    <a:pt x="217187" y="250375"/>
                  </a:lnTo>
                  <a:lnTo>
                    <a:pt x="216448" y="242923"/>
                  </a:lnTo>
                  <a:lnTo>
                    <a:pt x="216379" y="242222"/>
                  </a:lnTo>
                  <a:lnTo>
                    <a:pt x="214807" y="235691"/>
                  </a:lnTo>
                  <a:lnTo>
                    <a:pt x="214388" y="234091"/>
                  </a:lnTo>
                  <a:lnTo>
                    <a:pt x="216547" y="232897"/>
                  </a:lnTo>
                  <a:lnTo>
                    <a:pt x="220268" y="230497"/>
                  </a:lnTo>
                  <a:lnTo>
                    <a:pt x="220352" y="226890"/>
                  </a:lnTo>
                  <a:lnTo>
                    <a:pt x="220473" y="221683"/>
                  </a:lnTo>
                  <a:lnTo>
                    <a:pt x="220510" y="220121"/>
                  </a:lnTo>
                  <a:lnTo>
                    <a:pt x="218617" y="217454"/>
                  </a:lnTo>
                  <a:lnTo>
                    <a:pt x="217004" y="215853"/>
                  </a:lnTo>
                  <a:lnTo>
                    <a:pt x="218846" y="213923"/>
                  </a:lnTo>
                  <a:lnTo>
                    <a:pt x="221056" y="210570"/>
                  </a:lnTo>
                  <a:lnTo>
                    <a:pt x="219481" y="204500"/>
                  </a:lnTo>
                  <a:lnTo>
                    <a:pt x="216839" y="195648"/>
                  </a:lnTo>
                  <a:lnTo>
                    <a:pt x="216679" y="193984"/>
                  </a:lnTo>
                  <a:lnTo>
                    <a:pt x="216573" y="192879"/>
                  </a:lnTo>
                  <a:lnTo>
                    <a:pt x="232587" y="187685"/>
                  </a:lnTo>
                  <a:lnTo>
                    <a:pt x="235559" y="179811"/>
                  </a:lnTo>
                  <a:lnTo>
                    <a:pt x="215214" y="142600"/>
                  </a:lnTo>
                  <a:lnTo>
                    <a:pt x="210921" y="137012"/>
                  </a:lnTo>
                  <a:lnTo>
                    <a:pt x="208902" y="134218"/>
                  </a:lnTo>
                  <a:lnTo>
                    <a:pt x="214884" y="118140"/>
                  </a:lnTo>
                  <a:lnTo>
                    <a:pt x="214266" y="113047"/>
                  </a:lnTo>
                  <a:lnTo>
                    <a:pt x="214172" y="112272"/>
                  </a:lnTo>
                  <a:lnTo>
                    <a:pt x="212627" y="103437"/>
                  </a:lnTo>
                  <a:lnTo>
                    <a:pt x="210232" y="93127"/>
                  </a:lnTo>
                  <a:lnTo>
                    <a:pt x="207604" y="83036"/>
                  </a:lnTo>
                  <a:lnTo>
                    <a:pt x="204508" y="71772"/>
                  </a:lnTo>
                  <a:lnTo>
                    <a:pt x="209630" y="56469"/>
                  </a:lnTo>
                  <a:lnTo>
                    <a:pt x="210876" y="41971"/>
                  </a:lnTo>
                  <a:lnTo>
                    <a:pt x="210970" y="40868"/>
                  </a:lnTo>
                  <a:lnTo>
                    <a:pt x="209174" y="26450"/>
                  </a:lnTo>
                  <a:lnTo>
                    <a:pt x="148507" y="1031"/>
                  </a:lnTo>
                  <a:lnTo>
                    <a:pt x="110609" y="0"/>
                  </a:lnTo>
                  <a:close/>
                </a:path>
                <a:path w="235585" h="365759">
                  <a:moveTo>
                    <a:pt x="111086" y="6470"/>
                  </a:moveTo>
                  <a:lnTo>
                    <a:pt x="52982" y="6470"/>
                  </a:lnTo>
                  <a:lnTo>
                    <a:pt x="37360" y="13057"/>
                  </a:lnTo>
                  <a:lnTo>
                    <a:pt x="23145" y="24264"/>
                  </a:lnTo>
                  <a:lnTo>
                    <a:pt x="10817" y="39706"/>
                  </a:lnTo>
                  <a:lnTo>
                    <a:pt x="698" y="59059"/>
                  </a:lnTo>
                  <a:lnTo>
                    <a:pt x="0" y="60710"/>
                  </a:lnTo>
                  <a:lnTo>
                    <a:pt x="774" y="62603"/>
                  </a:lnTo>
                  <a:lnTo>
                    <a:pt x="4076" y="63987"/>
                  </a:lnTo>
                  <a:lnTo>
                    <a:pt x="5981" y="63212"/>
                  </a:lnTo>
                  <a:lnTo>
                    <a:pt x="6667" y="61574"/>
                  </a:lnTo>
                  <a:lnTo>
                    <a:pt x="16057" y="43538"/>
                  </a:lnTo>
                  <a:lnTo>
                    <a:pt x="27400" y="29178"/>
                  </a:lnTo>
                  <a:lnTo>
                    <a:pt x="40400" y="18792"/>
                  </a:lnTo>
                  <a:lnTo>
                    <a:pt x="54762" y="12679"/>
                  </a:lnTo>
                  <a:lnTo>
                    <a:pt x="80073" y="8189"/>
                  </a:lnTo>
                  <a:lnTo>
                    <a:pt x="111086" y="64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29418" y="7738551"/>
              <a:ext cx="232567" cy="129895"/>
            </a:xfrm>
            <a:prstGeom prst="rect">
              <a:avLst/>
            </a:prstGeom>
          </p:spPr>
        </p:pic>
      </p:grpSp>
      <p:sp>
        <p:nvSpPr>
          <p:cNvPr id="38" name="object 38" descr=""/>
          <p:cNvSpPr txBox="1"/>
          <p:nvPr/>
        </p:nvSpPr>
        <p:spPr>
          <a:xfrm>
            <a:off x="2893808" y="8222324"/>
            <a:ext cx="191516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74930">
              <a:lnSpc>
                <a:spcPct val="100000"/>
              </a:lnSpc>
              <a:spcBef>
                <a:spcPts val="100"/>
              </a:spcBef>
            </a:pPr>
            <a:r>
              <a:rPr dirty="0" sz="1200" spc="-135">
                <a:solidFill>
                  <a:srgbClr val="FFFFFF"/>
                </a:solidFill>
                <a:latin typeface="Arial Black"/>
                <a:cs typeface="Arial Black"/>
              </a:rPr>
              <a:t>Enhanced</a:t>
            </a:r>
            <a:r>
              <a:rPr dirty="0" sz="1200" spc="-5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200" spc="-25">
                <a:solidFill>
                  <a:srgbClr val="FFFFFF"/>
                </a:solidFill>
                <a:latin typeface="Arial Black"/>
                <a:cs typeface="Arial Black"/>
              </a:rPr>
              <a:t>Reliability </a:t>
            </a:r>
            <a:r>
              <a:rPr dirty="0" sz="1200" spc="50">
                <a:solidFill>
                  <a:srgbClr val="FFFFFF"/>
                </a:solidFill>
                <a:latin typeface="Arial"/>
                <a:cs typeface="Arial"/>
              </a:rPr>
              <a:t>Ofers</a:t>
            </a:r>
            <a:r>
              <a:rPr dirty="0" sz="12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suggestions</a:t>
            </a:r>
            <a:r>
              <a:rPr dirty="0" sz="12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ensure</a:t>
            </a:r>
            <a:r>
              <a:rPr dirty="0" sz="12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tests</a:t>
            </a:r>
            <a:r>
              <a:rPr dirty="0" sz="12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dirty="0" sz="12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both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comprehensive</a:t>
            </a:r>
            <a:r>
              <a:rPr dirty="0" sz="12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2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robust,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particularly</a:t>
            </a:r>
            <a:r>
              <a:rPr dirty="0" sz="12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12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handling</a:t>
            </a:r>
            <a:r>
              <a:rPr dirty="0" sz="12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edge cases</a:t>
            </a:r>
            <a:r>
              <a:rPr dirty="0" sz="12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2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errors.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5217288" y="8222324"/>
            <a:ext cx="1815464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30">
                <a:solidFill>
                  <a:srgbClr val="FFFFFF"/>
                </a:solidFill>
                <a:latin typeface="Arial Black"/>
                <a:cs typeface="Arial Black"/>
              </a:rPr>
              <a:t>Educational</a:t>
            </a:r>
            <a:r>
              <a:rPr dirty="0" sz="1200" spc="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Arial Black"/>
                <a:cs typeface="Arial Black"/>
              </a:rPr>
              <a:t>Tool</a:t>
            </a:r>
            <a:endParaRPr sz="1200">
              <a:latin typeface="Arial Black"/>
              <a:cs typeface="Arial Black"/>
            </a:endParaRPr>
          </a:p>
          <a:p>
            <a:pPr marL="12700" marR="508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Acts</a:t>
            </a:r>
            <a:r>
              <a:rPr dirty="0" sz="12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dirty="0" sz="12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2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r>
              <a:rPr dirty="0" sz="12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aid</a:t>
            </a:r>
            <a:r>
              <a:rPr dirty="0" sz="12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introducing</a:t>
            </a:r>
            <a:r>
              <a:rPr dirty="0" sz="1200" spc="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advanced 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Cypress</a:t>
            </a:r>
            <a:r>
              <a:rPr dirty="0" sz="12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features</a:t>
            </a:r>
            <a:r>
              <a:rPr dirty="0" sz="12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2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best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practices</a:t>
            </a:r>
            <a:r>
              <a:rPr dirty="0" sz="12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through</a:t>
            </a:r>
            <a:r>
              <a:rPr dirty="0" sz="12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real-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time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coding</a:t>
            </a:r>
            <a:r>
              <a:rPr dirty="0" sz="1200" spc="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assistance.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508000" y="9466936"/>
            <a:ext cx="6689090" cy="1021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GitHub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Copilot can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significantly enhance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productivity and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test reliability by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guiding through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complex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Cypress</a:t>
            </a:r>
            <a:r>
              <a:rPr dirty="0" sz="1200" spc="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r>
              <a:rPr dirty="0" sz="1200" spc="1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test</a:t>
            </a:r>
            <a:r>
              <a:rPr dirty="0" sz="1200" spc="1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scenarios,</a:t>
            </a:r>
            <a:r>
              <a:rPr dirty="0" sz="1200" spc="1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ensuring</a:t>
            </a:r>
            <a:r>
              <a:rPr dirty="0" sz="1200" spc="1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dirty="0" sz="1200" spc="1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tests</a:t>
            </a:r>
            <a:r>
              <a:rPr dirty="0" sz="1200" spc="1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dirty="0" sz="1200" spc="1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well-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structured,</a:t>
            </a:r>
            <a:r>
              <a:rPr dirty="0" sz="1200" spc="1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maintainable,</a:t>
            </a:r>
            <a:r>
              <a:rPr dirty="0" sz="1200" spc="1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200" spc="1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efective</a:t>
            </a:r>
            <a:r>
              <a:rPr dirty="0" sz="1200" spc="1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35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catching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 issues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early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development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cycle.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55"/>
              </a:spcBef>
            </a:pPr>
            <a:endParaRPr sz="1200">
              <a:latin typeface="Arial"/>
              <a:cs typeface="Arial"/>
            </a:endParaRPr>
          </a:p>
          <a:p>
            <a:pPr algn="r" marR="70485">
              <a:lnSpc>
                <a:spcPct val="100000"/>
              </a:lnSpc>
            </a:pPr>
            <a:r>
              <a:rPr dirty="0" sz="900">
                <a:solidFill>
                  <a:srgbClr val="FFFFFF"/>
                </a:solidFill>
                <a:latin typeface="Arial"/>
                <a:cs typeface="Arial"/>
              </a:rPr>
              <a:t>©</a:t>
            </a:r>
            <a:r>
              <a:rPr dirty="0" sz="9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FFFFFF"/>
                </a:solidFill>
                <a:latin typeface="Arial"/>
                <a:cs typeface="Arial"/>
              </a:rPr>
              <a:t>Happiest</a:t>
            </a:r>
            <a:r>
              <a:rPr dirty="0" sz="9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FFFFFF"/>
                </a:solidFill>
                <a:latin typeface="Arial"/>
                <a:cs typeface="Arial"/>
              </a:rPr>
              <a:t>Minds</a:t>
            </a:r>
            <a:r>
              <a:rPr dirty="0" sz="900" spc="1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FFFFFF"/>
                </a:solidFill>
                <a:latin typeface="Arial"/>
                <a:cs typeface="Arial"/>
              </a:rPr>
              <a:t>|</a:t>
            </a:r>
            <a:r>
              <a:rPr dirty="0" sz="900" spc="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 spc="-25">
                <a:solidFill>
                  <a:srgbClr val="FFFFFF"/>
                </a:solidFill>
                <a:latin typeface="Arial"/>
                <a:cs typeface="Arial"/>
              </a:rPr>
              <a:t>09</a:t>
            </a:r>
            <a:endParaRPr sz="900">
              <a:latin typeface="Arial"/>
              <a:cs typeface="Arial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536594" y="4760322"/>
            <a:ext cx="665225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Copilot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can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assist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in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writing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assertions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for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dynamically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extracted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data,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ensuring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that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validations </a:t>
            </a:r>
            <a:r>
              <a:rPr dirty="0" sz="1200">
                <a:latin typeface="Arial"/>
                <a:cs typeface="Arial"/>
              </a:rPr>
              <a:t>are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robust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cover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various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edge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cases.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2" name="object 42" descr=""/>
          <p:cNvGrpSpPr/>
          <p:nvPr/>
        </p:nvGrpSpPr>
        <p:grpSpPr>
          <a:xfrm>
            <a:off x="6701990" y="0"/>
            <a:ext cx="858519" cy="756285"/>
            <a:chOff x="6701990" y="0"/>
            <a:chExt cx="858519" cy="756285"/>
          </a:xfrm>
        </p:grpSpPr>
        <p:sp>
          <p:nvSpPr>
            <p:cNvPr id="43" name="object 43" descr=""/>
            <p:cNvSpPr/>
            <p:nvPr/>
          </p:nvSpPr>
          <p:spPr>
            <a:xfrm>
              <a:off x="6701990" y="23499"/>
              <a:ext cx="858519" cy="732790"/>
            </a:xfrm>
            <a:custGeom>
              <a:avLst/>
              <a:gdLst/>
              <a:ahLst/>
              <a:cxnLst/>
              <a:rect l="l" t="t" r="r" b="b"/>
              <a:pathLst>
                <a:path w="858520" h="732790">
                  <a:moveTo>
                    <a:pt x="301586" y="0"/>
                  </a:moveTo>
                  <a:lnTo>
                    <a:pt x="0" y="0"/>
                  </a:lnTo>
                  <a:lnTo>
                    <a:pt x="686498" y="732294"/>
                  </a:lnTo>
                  <a:lnTo>
                    <a:pt x="858014" y="732294"/>
                  </a:lnTo>
                  <a:lnTo>
                    <a:pt x="858014" y="593535"/>
                  </a:lnTo>
                  <a:lnTo>
                    <a:pt x="301586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47128" y="0"/>
              <a:ext cx="712863" cy="5774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transformative potential of GitHub Copilot in QA automation</dc:title>
  <dcterms:created xsi:type="dcterms:W3CDTF">2024-11-11T13:42:19Z</dcterms:created>
  <dcterms:modified xsi:type="dcterms:W3CDTF">2024-11-11T13:42:19Z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2024-06-13T00:00:00Z</vt:filetime>
  </property>
  <property fmtid="{D5CDD505-2E9C-101B-9397-08002B2CF9AE}" pid="3" name="Creator">
    <vt:lpwstr>Adobe Illustrator 28.5 (Macintosh)</vt:lpwstr>
  </property>
  <property fmtid="{D5CDD505-2E9C-101B-9397-08002B2CF9AE}" pid="4" name="LastSaved">
    <vt:filetime>2024-11-11T00:00:00Z</vt:filetime>
  </property>
  <property fmtid="{D5CDD505-2E9C-101B-9397-08002B2CF9AE}" pid="5" name="Producer">
    <vt:lpwstr>Adobe PDF library 17.00</vt:lpwstr>
  </property>
</Properties>
</file>