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83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4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C00"/>
    <a:srgbClr val="D24240"/>
    <a:srgbClr val="334E6A"/>
    <a:srgbClr val="FEF7EB"/>
    <a:srgbClr val="FFFFFF"/>
    <a:srgbClr val="FCFCFC"/>
    <a:srgbClr val="E75012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CFFB0-A75B-4284-A35C-D59B2E4A6191}" v="8" dt="2025-10-28T20:37:46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kers, Alex" userId="7399ff1c-d5c9-496d-90dd-ce7fa6286b21" providerId="ADAL" clId="{F9DA14E5-D782-48D0-85B5-3861F44213E5}"/>
    <pc:docChg chg="custSel addSld delSld modSld">
      <pc:chgData name="Donkers, Alex" userId="7399ff1c-d5c9-496d-90dd-ce7fa6286b21" providerId="ADAL" clId="{F9DA14E5-D782-48D0-85B5-3861F44213E5}" dt="2025-10-28T20:37:51.898" v="84" actId="20577"/>
      <pc:docMkLst>
        <pc:docMk/>
      </pc:docMkLst>
      <pc:sldChg chg="modSp mod">
        <pc:chgData name="Donkers, Alex" userId="7399ff1c-d5c9-496d-90dd-ce7fa6286b21" providerId="ADAL" clId="{F9DA14E5-D782-48D0-85B5-3861F44213E5}" dt="2025-10-28T20:05:00.504" v="26" actId="113"/>
        <pc:sldMkLst>
          <pc:docMk/>
          <pc:sldMk cId="4186663780" sldId="271"/>
        </pc:sldMkLst>
        <pc:spChg chg="mod">
          <ac:chgData name="Donkers, Alex" userId="7399ff1c-d5c9-496d-90dd-ce7fa6286b21" providerId="ADAL" clId="{F9DA14E5-D782-48D0-85B5-3861F44213E5}" dt="2025-10-28T20:05:00.504" v="26" actId="113"/>
          <ac:spMkLst>
            <pc:docMk/>
            <pc:sldMk cId="4186663780" sldId="271"/>
            <ac:spMk id="3" creationId="{ACB1F65B-B1C6-C757-9592-7761DA9E4316}"/>
          </ac:spMkLst>
        </pc:spChg>
      </pc:sldChg>
      <pc:sldChg chg="modSp mod">
        <pc:chgData name="Donkers, Alex" userId="7399ff1c-d5c9-496d-90dd-ce7fa6286b21" providerId="ADAL" clId="{F9DA14E5-D782-48D0-85B5-3861F44213E5}" dt="2025-10-28T20:36:24.135" v="76" actId="1035"/>
        <pc:sldMkLst>
          <pc:docMk/>
          <pc:sldMk cId="393448371" sldId="274"/>
        </pc:sldMkLst>
        <pc:spChg chg="mod">
          <ac:chgData name="Donkers, Alex" userId="7399ff1c-d5c9-496d-90dd-ce7fa6286b21" providerId="ADAL" clId="{F9DA14E5-D782-48D0-85B5-3861F44213E5}" dt="2025-10-28T20:36:24.135" v="76" actId="1035"/>
          <ac:spMkLst>
            <pc:docMk/>
            <pc:sldMk cId="393448371" sldId="274"/>
            <ac:spMk id="16" creationId="{8C991461-5409-9F03-C499-B3341A715BA0}"/>
          </ac:spMkLst>
        </pc:spChg>
      </pc:sldChg>
      <pc:sldChg chg="addSp modSp modAnim">
        <pc:chgData name="Donkers, Alex" userId="7399ff1c-d5c9-496d-90dd-ce7fa6286b21" providerId="ADAL" clId="{F9DA14E5-D782-48D0-85B5-3861F44213E5}" dt="2025-10-28T20:36:46.261" v="80" actId="207"/>
        <pc:sldMkLst>
          <pc:docMk/>
          <pc:sldMk cId="2080413254" sldId="279"/>
        </pc:sldMkLst>
        <pc:spChg chg="add mod">
          <ac:chgData name="Donkers, Alex" userId="7399ff1c-d5c9-496d-90dd-ce7fa6286b21" providerId="ADAL" clId="{F9DA14E5-D782-48D0-85B5-3861F44213E5}" dt="2025-10-28T20:36:46.261" v="80" actId="207"/>
          <ac:spMkLst>
            <pc:docMk/>
            <pc:sldMk cId="2080413254" sldId="279"/>
            <ac:spMk id="11" creationId="{AA3713DC-E473-76B3-6D3A-22D18A7FFB72}"/>
          </ac:spMkLst>
        </pc:spChg>
      </pc:sldChg>
      <pc:sldChg chg="modSp mod">
        <pc:chgData name="Donkers, Alex" userId="7399ff1c-d5c9-496d-90dd-ce7fa6286b21" providerId="ADAL" clId="{F9DA14E5-D782-48D0-85B5-3861F44213E5}" dt="2025-10-28T20:37:51.898" v="84" actId="20577"/>
        <pc:sldMkLst>
          <pc:docMk/>
          <pc:sldMk cId="3862760569" sldId="281"/>
        </pc:sldMkLst>
        <pc:spChg chg="mod">
          <ac:chgData name="Donkers, Alex" userId="7399ff1c-d5c9-496d-90dd-ce7fa6286b21" providerId="ADAL" clId="{F9DA14E5-D782-48D0-85B5-3861F44213E5}" dt="2025-10-28T20:37:51.898" v="84" actId="20577"/>
          <ac:spMkLst>
            <pc:docMk/>
            <pc:sldMk cId="3862760569" sldId="281"/>
            <ac:spMk id="2" creationId="{E1E8A74F-B0C9-8F53-29A4-25FD919FCE0A}"/>
          </ac:spMkLst>
        </pc:spChg>
      </pc:sldChg>
      <pc:sldChg chg="modSp mod">
        <pc:chgData name="Donkers, Alex" userId="7399ff1c-d5c9-496d-90dd-ce7fa6286b21" providerId="ADAL" clId="{F9DA14E5-D782-48D0-85B5-3861F44213E5}" dt="2025-10-28T20:37:42.637" v="81" actId="21"/>
        <pc:sldMkLst>
          <pc:docMk/>
          <pc:sldMk cId="3926101866" sldId="282"/>
        </pc:sldMkLst>
        <pc:spChg chg="mod">
          <ac:chgData name="Donkers, Alex" userId="7399ff1c-d5c9-496d-90dd-ce7fa6286b21" providerId="ADAL" clId="{F9DA14E5-D782-48D0-85B5-3861F44213E5}" dt="2025-10-28T20:37:42.637" v="81" actId="21"/>
          <ac:spMkLst>
            <pc:docMk/>
            <pc:sldMk cId="3926101866" sldId="282"/>
            <ac:spMk id="2" creationId="{B8804FE4-ED7E-983F-7DAC-F74C33DAC814}"/>
          </ac:spMkLst>
        </pc:spChg>
      </pc:sldChg>
      <pc:sldChg chg="addSp delSp modSp add mod">
        <pc:chgData name="Donkers, Alex" userId="7399ff1c-d5c9-496d-90dd-ce7fa6286b21" providerId="ADAL" clId="{F9DA14E5-D782-48D0-85B5-3861F44213E5}" dt="2025-10-28T19:59:21.649" v="11" actId="207"/>
        <pc:sldMkLst>
          <pc:docMk/>
          <pc:sldMk cId="1774736829" sldId="283"/>
        </pc:sldMkLst>
        <pc:spChg chg="mod">
          <ac:chgData name="Donkers, Alex" userId="7399ff1c-d5c9-496d-90dd-ce7fa6286b21" providerId="ADAL" clId="{F9DA14E5-D782-48D0-85B5-3861F44213E5}" dt="2025-10-28T19:58:56.144" v="8" actId="207"/>
          <ac:spMkLst>
            <pc:docMk/>
            <pc:sldMk cId="1774736829" sldId="283"/>
            <ac:spMk id="3" creationId="{0F55B13E-E9AD-66E2-AC4D-04638FB8F0B0}"/>
          </ac:spMkLst>
        </pc:spChg>
        <pc:spChg chg="mod">
          <ac:chgData name="Donkers, Alex" userId="7399ff1c-d5c9-496d-90dd-ce7fa6286b21" providerId="ADAL" clId="{F9DA14E5-D782-48D0-85B5-3861F44213E5}" dt="2025-10-28T19:58:47.839" v="7" actId="207"/>
          <ac:spMkLst>
            <pc:docMk/>
            <pc:sldMk cId="1774736829" sldId="283"/>
            <ac:spMk id="4" creationId="{72898098-FD6A-531A-D7CF-EDA0272E6366}"/>
          </ac:spMkLst>
        </pc:spChg>
        <pc:spChg chg="mod">
          <ac:chgData name="Donkers, Alex" userId="7399ff1c-d5c9-496d-90dd-ce7fa6286b21" providerId="ADAL" clId="{F9DA14E5-D782-48D0-85B5-3861F44213E5}" dt="2025-10-28T19:58:42.356" v="6" actId="207"/>
          <ac:spMkLst>
            <pc:docMk/>
            <pc:sldMk cId="1774736829" sldId="283"/>
            <ac:spMk id="5" creationId="{37FF411A-D1B8-1219-739C-FBBD08E8695B}"/>
          </ac:spMkLst>
        </pc:spChg>
        <pc:spChg chg="mod">
          <ac:chgData name="Donkers, Alex" userId="7399ff1c-d5c9-496d-90dd-ce7fa6286b21" providerId="ADAL" clId="{F9DA14E5-D782-48D0-85B5-3861F44213E5}" dt="2025-10-28T19:58:42.356" v="6" actId="207"/>
          <ac:spMkLst>
            <pc:docMk/>
            <pc:sldMk cId="1774736829" sldId="283"/>
            <ac:spMk id="6" creationId="{E902E0ED-CA03-553D-D907-5FF166FE70DF}"/>
          </ac:spMkLst>
        </pc:spChg>
        <pc:spChg chg="add mod">
          <ac:chgData name="Donkers, Alex" userId="7399ff1c-d5c9-496d-90dd-ce7fa6286b21" providerId="ADAL" clId="{F9DA14E5-D782-48D0-85B5-3861F44213E5}" dt="2025-10-28T19:58:42.356" v="6" actId="207"/>
          <ac:spMkLst>
            <pc:docMk/>
            <pc:sldMk cId="1774736829" sldId="283"/>
            <ac:spMk id="7" creationId="{8D67B13F-E5CF-31D8-7A26-B2CD2E4EFEB6}"/>
          </ac:spMkLst>
        </pc:spChg>
        <pc:spChg chg="add mod">
          <ac:chgData name="Donkers, Alex" userId="7399ff1c-d5c9-496d-90dd-ce7fa6286b21" providerId="ADAL" clId="{F9DA14E5-D782-48D0-85B5-3861F44213E5}" dt="2025-10-28T19:58:42.356" v="6" actId="207"/>
          <ac:spMkLst>
            <pc:docMk/>
            <pc:sldMk cId="1774736829" sldId="283"/>
            <ac:spMk id="8" creationId="{4979C4A2-842D-D4F8-6A81-6F6881E1E45C}"/>
          </ac:spMkLst>
        </pc:spChg>
        <pc:spChg chg="del">
          <ac:chgData name="Donkers, Alex" userId="7399ff1c-d5c9-496d-90dd-ce7fa6286b21" providerId="ADAL" clId="{F9DA14E5-D782-48D0-85B5-3861F44213E5}" dt="2025-10-28T19:57:40.118" v="3" actId="478"/>
          <ac:spMkLst>
            <pc:docMk/>
            <pc:sldMk cId="1774736829" sldId="283"/>
            <ac:spMk id="13" creationId="{E2154F19-9D5F-3EA8-3B23-3B20586BAE15}"/>
          </ac:spMkLst>
        </pc:spChg>
        <pc:spChg chg="mod">
          <ac:chgData name="Donkers, Alex" userId="7399ff1c-d5c9-496d-90dd-ce7fa6286b21" providerId="ADAL" clId="{F9DA14E5-D782-48D0-85B5-3861F44213E5}" dt="2025-10-28T19:58:42.356" v="6" actId="207"/>
          <ac:spMkLst>
            <pc:docMk/>
            <pc:sldMk cId="1774736829" sldId="283"/>
            <ac:spMk id="14" creationId="{C60CB9B5-9A14-A587-032C-1A84F4520F4E}"/>
          </ac:spMkLst>
        </pc:spChg>
        <pc:spChg chg="mod">
          <ac:chgData name="Donkers, Alex" userId="7399ff1c-d5c9-496d-90dd-ce7fa6286b21" providerId="ADAL" clId="{F9DA14E5-D782-48D0-85B5-3861F44213E5}" dt="2025-10-28T19:58:42.356" v="6" actId="207"/>
          <ac:spMkLst>
            <pc:docMk/>
            <pc:sldMk cId="1774736829" sldId="283"/>
            <ac:spMk id="19" creationId="{8D6351F5-ECA6-C81B-9281-8B090A77B1B1}"/>
          </ac:spMkLst>
        </pc:spChg>
        <pc:spChg chg="mod">
          <ac:chgData name="Donkers, Alex" userId="7399ff1c-d5c9-496d-90dd-ce7fa6286b21" providerId="ADAL" clId="{F9DA14E5-D782-48D0-85B5-3861F44213E5}" dt="2025-10-28T19:58:42.356" v="6" actId="207"/>
          <ac:spMkLst>
            <pc:docMk/>
            <pc:sldMk cId="1774736829" sldId="283"/>
            <ac:spMk id="22" creationId="{EF136188-20B7-5C0C-4F8B-05C8B62C0B93}"/>
          </ac:spMkLst>
        </pc:spChg>
        <pc:spChg chg="mod">
          <ac:chgData name="Donkers, Alex" userId="7399ff1c-d5c9-496d-90dd-ce7fa6286b21" providerId="ADAL" clId="{F9DA14E5-D782-48D0-85B5-3861F44213E5}" dt="2025-10-28T19:58:42.356" v="6" actId="207"/>
          <ac:spMkLst>
            <pc:docMk/>
            <pc:sldMk cId="1774736829" sldId="283"/>
            <ac:spMk id="23" creationId="{5DCB089C-578B-608C-4801-E0697C4660BF}"/>
          </ac:spMkLst>
        </pc:spChg>
        <pc:spChg chg="add mod">
          <ac:chgData name="Donkers, Alex" userId="7399ff1c-d5c9-496d-90dd-ce7fa6286b21" providerId="ADAL" clId="{F9DA14E5-D782-48D0-85B5-3861F44213E5}" dt="2025-10-28T19:58:42.356" v="6" actId="207"/>
          <ac:spMkLst>
            <pc:docMk/>
            <pc:sldMk cId="1774736829" sldId="283"/>
            <ac:spMk id="24" creationId="{80230E3D-3205-2614-82C3-C55AC2FCAC2C}"/>
          </ac:spMkLst>
        </pc:spChg>
        <pc:spChg chg="add mod">
          <ac:chgData name="Donkers, Alex" userId="7399ff1c-d5c9-496d-90dd-ce7fa6286b21" providerId="ADAL" clId="{F9DA14E5-D782-48D0-85B5-3861F44213E5}" dt="2025-10-28T19:58:12.423" v="5" actId="1076"/>
          <ac:spMkLst>
            <pc:docMk/>
            <pc:sldMk cId="1774736829" sldId="283"/>
            <ac:spMk id="25" creationId="{65539C34-10AA-EBA4-33A9-C68B47C966D0}"/>
          </ac:spMkLst>
        </pc:spChg>
        <pc:spChg chg="mod">
          <ac:chgData name="Donkers, Alex" userId="7399ff1c-d5c9-496d-90dd-ce7fa6286b21" providerId="ADAL" clId="{F9DA14E5-D782-48D0-85B5-3861F44213E5}" dt="2025-10-28T19:58:42.356" v="6" actId="207"/>
          <ac:spMkLst>
            <pc:docMk/>
            <pc:sldMk cId="1774736829" sldId="283"/>
            <ac:spMk id="26" creationId="{3E323BA6-E157-B0D8-B26E-1A1766172C15}"/>
          </ac:spMkLst>
        </pc:spChg>
        <pc:spChg chg="add mod">
          <ac:chgData name="Donkers, Alex" userId="7399ff1c-d5c9-496d-90dd-ce7fa6286b21" providerId="ADAL" clId="{F9DA14E5-D782-48D0-85B5-3861F44213E5}" dt="2025-10-28T19:58:12.423" v="5" actId="1076"/>
          <ac:spMkLst>
            <pc:docMk/>
            <pc:sldMk cId="1774736829" sldId="283"/>
            <ac:spMk id="41" creationId="{B94EC797-1F2D-3EA6-DB08-1A7A8C310891}"/>
          </ac:spMkLst>
        </pc:spChg>
        <pc:spChg chg="mod">
          <ac:chgData name="Donkers, Alex" userId="7399ff1c-d5c9-496d-90dd-ce7fa6286b21" providerId="ADAL" clId="{F9DA14E5-D782-48D0-85B5-3861F44213E5}" dt="2025-10-28T19:58:56.144" v="8" actId="207"/>
          <ac:spMkLst>
            <pc:docMk/>
            <pc:sldMk cId="1774736829" sldId="283"/>
            <ac:spMk id="70" creationId="{236490EF-53FA-5827-FBD7-6CE84412BA67}"/>
          </ac:spMkLst>
        </pc:spChg>
        <pc:spChg chg="mod">
          <ac:chgData name="Donkers, Alex" userId="7399ff1c-d5c9-496d-90dd-ce7fa6286b21" providerId="ADAL" clId="{F9DA14E5-D782-48D0-85B5-3861F44213E5}" dt="2025-10-28T19:58:56.144" v="8" actId="207"/>
          <ac:spMkLst>
            <pc:docMk/>
            <pc:sldMk cId="1774736829" sldId="283"/>
            <ac:spMk id="71" creationId="{25C42B49-6C58-37B4-386D-F8546634D864}"/>
          </ac:spMkLst>
        </pc:spChg>
        <pc:spChg chg="add mod">
          <ac:chgData name="Donkers, Alex" userId="7399ff1c-d5c9-496d-90dd-ce7fa6286b21" providerId="ADAL" clId="{F9DA14E5-D782-48D0-85B5-3861F44213E5}" dt="2025-10-28T19:58:56.144" v="8" actId="207"/>
          <ac:spMkLst>
            <pc:docMk/>
            <pc:sldMk cId="1774736829" sldId="283"/>
            <ac:spMk id="72" creationId="{3E93E44D-0678-A64F-EEB9-D6A02DF0CC6C}"/>
          </ac:spMkLst>
        </pc:spChg>
        <pc:spChg chg="add mod">
          <ac:chgData name="Donkers, Alex" userId="7399ff1c-d5c9-496d-90dd-ce7fa6286b21" providerId="ADAL" clId="{F9DA14E5-D782-48D0-85B5-3861F44213E5}" dt="2025-10-28T19:58:12.423" v="5" actId="1076"/>
          <ac:spMkLst>
            <pc:docMk/>
            <pc:sldMk cId="1774736829" sldId="283"/>
            <ac:spMk id="76" creationId="{C5798FD2-F1A2-19D2-5F3C-6D3B3813270D}"/>
          </ac:spMkLst>
        </pc:spChg>
        <pc:spChg chg="add mod">
          <ac:chgData name="Donkers, Alex" userId="7399ff1c-d5c9-496d-90dd-ce7fa6286b21" providerId="ADAL" clId="{F9DA14E5-D782-48D0-85B5-3861F44213E5}" dt="2025-10-28T19:58:12.423" v="5" actId="1076"/>
          <ac:spMkLst>
            <pc:docMk/>
            <pc:sldMk cId="1774736829" sldId="283"/>
            <ac:spMk id="86" creationId="{43D1D733-2B3A-D1D3-15C1-884368FE54D6}"/>
          </ac:spMkLst>
        </pc:spChg>
        <pc:spChg chg="add mod">
          <ac:chgData name="Donkers, Alex" userId="7399ff1c-d5c9-496d-90dd-ce7fa6286b21" providerId="ADAL" clId="{F9DA14E5-D782-48D0-85B5-3861F44213E5}" dt="2025-10-28T19:58:12.423" v="5" actId="1076"/>
          <ac:spMkLst>
            <pc:docMk/>
            <pc:sldMk cId="1774736829" sldId="283"/>
            <ac:spMk id="91" creationId="{E1C80FFD-9AD6-7098-46D9-420D02B76FCF}"/>
          </ac:spMkLst>
        </pc:spChg>
        <pc:spChg chg="add mod">
          <ac:chgData name="Donkers, Alex" userId="7399ff1c-d5c9-496d-90dd-ce7fa6286b21" providerId="ADAL" clId="{F9DA14E5-D782-48D0-85B5-3861F44213E5}" dt="2025-10-28T19:58:12.423" v="5" actId="1076"/>
          <ac:spMkLst>
            <pc:docMk/>
            <pc:sldMk cId="1774736829" sldId="283"/>
            <ac:spMk id="102" creationId="{992657EA-61D5-5BD3-64FB-0ED6635ECDEF}"/>
          </ac:spMkLst>
        </pc:spChg>
        <pc:spChg chg="mod">
          <ac:chgData name="Donkers, Alex" userId="7399ff1c-d5c9-496d-90dd-ce7fa6286b21" providerId="ADAL" clId="{F9DA14E5-D782-48D0-85B5-3861F44213E5}" dt="2025-10-28T19:59:21.649" v="11" actId="207"/>
          <ac:spMkLst>
            <pc:docMk/>
            <pc:sldMk cId="1774736829" sldId="283"/>
            <ac:spMk id="108" creationId="{1C7160EB-5B1E-EF05-78BE-A55EC074FBCF}"/>
          </ac:spMkLst>
        </pc:spChg>
      </pc:sldChg>
      <pc:sldChg chg="add del setBg">
        <pc:chgData name="Donkers, Alex" userId="7399ff1c-d5c9-496d-90dd-ce7fa6286b21" providerId="ADAL" clId="{F9DA14E5-D782-48D0-85B5-3861F44213E5}" dt="2025-10-28T19:57:33.709" v="1"/>
        <pc:sldMkLst>
          <pc:docMk/>
          <pc:sldMk cId="1948256885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EC99A-F209-49C6-8F89-11FBB519D0B1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C47FE-BFF1-4547-A08F-9168940BD7A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2310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C47FE-BFF1-4547-A08F-9168940BD7A9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43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53E6-890C-ED66-7674-F97302A71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3536B-A24E-7434-04D9-0D1FCB8F3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395C8-0DE2-6FAC-C4E2-FE74D9D5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1E95-1D72-4A41-8702-9A76BC79E45A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324C-80D0-92DE-B883-5EFBCDA7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B2A7F-5F15-A89F-F9E6-0C15585F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73F-D3C0-4CE2-85EA-2B0DEE58DE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080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7938-4A50-DA38-5B68-0F2DA9E4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0C058-385C-DB46-91B3-C5BF3F5F6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3BF5D-0E17-42A1-BD71-B2F80217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1E95-1D72-4A41-8702-9A76BC79E45A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F366D-700B-DDD6-C019-306C928D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18DD-2A3B-CD59-EDF8-0C50D1C6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73F-D3C0-4CE2-85EA-2B0DEE58DE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821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66D06-7D7A-D94D-F8FD-C8E8DEB62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FCF31-AF4C-AC93-7CD1-8A0CB567F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8AD5E-DF8B-0FF2-0429-A5F5C1B4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1E95-1D72-4A41-8702-9A76BC79E45A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67840-F95F-CD49-BDE0-9BB5220E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3E713-0461-1919-2909-DDF032F0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73F-D3C0-4CE2-85EA-2B0DEE58DE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502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ED9F-4ED4-A21B-28E0-F4DFE4E6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47F59-C84A-F71D-9B79-50A0AFBF4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A9069-A3F7-682A-41AA-797C1E26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1E95-1D72-4A41-8702-9A76BC79E45A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864D6-1092-253E-DD88-6650ABA2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C494-C147-76C6-1A59-BB59C8AB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73F-D3C0-4CE2-85EA-2B0DEE58DE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184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F0C0-9091-81F2-88D8-AEDB47AB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D0D20-8D62-8AD1-A750-07ABE1228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0EB1-DABC-DF6B-9EF1-DEEC6DC7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1E95-1D72-4A41-8702-9A76BC79E45A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5569-0F80-53D7-BCE2-E5D8520D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D6E3-9603-E1A7-81FB-C24CCA79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73F-D3C0-4CE2-85EA-2B0DEE58DE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26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EC72-7CE6-F0BB-2DD7-1530FA0A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8D62-C3D5-5059-D3B2-DCF4ECD58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5B0AC-F5AE-9C9A-C060-30A41D14B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42442-59A9-83D3-51C6-D7889A2A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1E95-1D72-4A41-8702-9A76BC79E45A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76C88-7C08-1CF3-B920-0919A562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16B57-E6D6-8F0C-9AA9-9FC5231A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73F-D3C0-4CE2-85EA-2B0DEE58DE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956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FDBF-AEC8-1060-5FDB-2A82BEA6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446EE-FBF8-7E97-3749-A1739D494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B17F6-071B-FF63-4D97-85C4B39BF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F586-67B6-0664-0D4B-C0C3FB94A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3AFAD-B87B-6F59-9475-2BE9E341C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35415-F967-9781-D013-624CF5F3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1E95-1D72-4A41-8702-9A76BC79E45A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A1C86-AD1F-E714-7549-D66C645B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125DB-AF30-8343-01C2-8E414F36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73F-D3C0-4CE2-85EA-2B0DEE58DE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261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92D9-9020-6426-D447-63FC044E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D2176-6549-038D-9FDB-E6BFE48F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1E95-1D72-4A41-8702-9A76BC79E45A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F1D28-412E-529A-2430-1D781A96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89C51-2807-07F4-24CE-BF2DE424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73F-D3C0-4CE2-85EA-2B0DEE58DE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738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B724B-CE86-97F0-D1C8-AD4A9512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1E95-1D72-4A41-8702-9A76BC79E45A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613C9-721F-DC79-2699-80AB0708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6B940-ADB7-7AD9-3363-DE90FE8A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73F-D3C0-4CE2-85EA-2B0DEE58DE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846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812D-B2E8-EFE9-0ACE-3ACAE6A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A3B4-0250-19CB-F04C-24DE3CB04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13DB1-7426-43C8-D6B4-6CC6CE323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C9066-E80C-6E26-4DC7-9D04C82F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1E95-1D72-4A41-8702-9A76BC79E45A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B4F26-E51B-0AAA-F5FE-FF5735E1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3D104-6536-7260-9BDC-4FE4F6F8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73F-D3C0-4CE2-85EA-2B0DEE58DE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059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9E47-9C51-3280-D44B-015497B2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09216-4AC2-08DE-4965-F8FDB8448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6871D-1E6E-FB92-8D41-C57F77AB8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505B6-02C3-1BA1-B232-3EFCC9C7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1E95-1D72-4A41-8702-9A76BC79E45A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0A352-CBF4-D227-FB26-B9528523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48648-C78F-555A-E004-AD026C7A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73F-D3C0-4CE2-85EA-2B0DEE58DE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384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0FBD0-12BE-C238-43A1-FC2561B1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9A583-6FB7-B8FC-D4DA-EA27D4F1D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3F5A7-DD2F-75A2-ED51-3CCB934DC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1B1E95-1D72-4A41-8702-9A76BC79E45A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91841-AC95-D166-97FC-2585342AE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4DA1-3149-8DEF-39D7-0169F62BF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A5973F-D3C0-4CE2-85EA-2B0DEE58DE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713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svg"/><Relationship Id="rId10" Type="http://schemas.openxmlformats.org/officeDocument/2006/relationships/image" Target="../media/image11.sv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svg"/><Relationship Id="rId10" Type="http://schemas.openxmlformats.org/officeDocument/2006/relationships/image" Target="../media/image11.sv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12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svg"/><Relationship Id="rId10" Type="http://schemas.openxmlformats.org/officeDocument/2006/relationships/image" Target="../media/image17.sv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1.sv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_Z2fGH9IzpnvosbnmclMQuU0T9b3oy0q?usp=sharing" TargetMode="External"/><Relationship Id="rId2" Type="http://schemas.openxmlformats.org/officeDocument/2006/relationships/hyperlink" Target="https://aistudio.google.com/app/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exDonkers/ISBECodingCafe/issues" TargetMode="External"/><Relationship Id="rId4" Type="http://schemas.openxmlformats.org/officeDocument/2006/relationships/hyperlink" Target="https://github.com/AlexDonkers/ISBECodingCafe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tue.nl/nl/persons/alex-ja-donkers/" TargetMode="External"/><Relationship Id="rId2" Type="http://schemas.openxmlformats.org/officeDocument/2006/relationships/hyperlink" Target="https://github.com/AlexDonk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rebim.org/" TargetMode="External"/><Relationship Id="rId5" Type="http://schemas.openxmlformats.org/officeDocument/2006/relationships/hyperlink" Target="https://www.becodingcafe.com/" TargetMode="External"/><Relationship Id="rId4" Type="http://schemas.openxmlformats.org/officeDocument/2006/relationships/hyperlink" Target="https://research.tue.nl/nl/persons/%C3%B6zg%C3%BCn-balaba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Donkers/ISBECodingCaf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0B0E-65B5-7C0C-85C9-E245A7526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rgbClr val="D24240"/>
                </a:solidFill>
                <a:latin typeface="Consolas" panose="020B0609020204030204" pitchFamily="49" charset="0"/>
              </a:rPr>
              <a:t>LLMs meet Knowledge Graphs</a:t>
            </a:r>
            <a:br>
              <a:rPr lang="en-US" sz="4800" b="1" dirty="0">
                <a:solidFill>
                  <a:srgbClr val="D24240"/>
                </a:solidFill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D24240"/>
                </a:solidFill>
                <a:latin typeface="Consolas" panose="020B0609020204030204" pitchFamily="49" charset="0"/>
              </a:rPr>
              <a:t>Exploring RDF graphs using Neuro-Symbolic AI</a:t>
            </a:r>
            <a:endParaRPr lang="en-NL" sz="4800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37523-3A73-CD10-6CC5-551B0896F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Alex Donkers</a:t>
            </a:r>
          </a:p>
          <a:p>
            <a:r>
              <a:rPr lang="en-US" b="1" dirty="0"/>
              <a:t>TU/e Built Environment Coding Café</a:t>
            </a:r>
          </a:p>
          <a:p>
            <a:r>
              <a:rPr lang="en-US" b="1" dirty="0"/>
              <a:t>29-10-2025</a:t>
            </a:r>
            <a:endParaRPr lang="en-NL" b="1" dirty="0"/>
          </a:p>
        </p:txBody>
      </p:sp>
      <p:pic>
        <p:nvPicPr>
          <p:cNvPr id="6" name="Picture 5" descr="A logo of a coffee cup&#10;&#10;AI-generated content may be incorrect.">
            <a:extLst>
              <a:ext uri="{FF2B5EF4-FFF2-40B4-BE49-F238E27FC236}">
                <a16:creationId xmlns:a16="http://schemas.microsoft.com/office/drawing/2014/main" id="{1E747C9E-47EB-6AF9-1189-7EE206177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63" y="4955390"/>
            <a:ext cx="1260474" cy="12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7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D01E22-391A-FAE3-A554-4644068A9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EF98-0A35-7447-3EB0-1DC6AEF5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Module 1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Knowledge graphs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2599F2-36D3-94A2-49A8-333FE1DE7112}"/>
              </a:ext>
            </a:extLst>
          </p:cNvPr>
          <p:cNvSpPr/>
          <p:nvPr/>
        </p:nvSpPr>
        <p:spPr>
          <a:xfrm>
            <a:off x="758824" y="3107156"/>
            <a:ext cx="3650616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https://www.noordhoff.nl#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Tabellenboek</a:t>
            </a: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99D7862E-ECD6-AC19-3327-004BDCDD24E5}"/>
              </a:ext>
            </a:extLst>
          </p:cNvPr>
          <p:cNvSpPr/>
          <p:nvPr/>
        </p:nvSpPr>
        <p:spPr>
          <a:xfrm>
            <a:off x="4198620" y="2260518"/>
            <a:ext cx="4116705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https://www.noordhoff.nl#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Rule_6-27-3</a:t>
            </a: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EE44C948-A1FB-E38E-6099-62352814FAFD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flipV="1">
            <a:off x="2584132" y="2523465"/>
            <a:ext cx="1614488" cy="58369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>
            <a:extLst>
              <a:ext uri="{FF2B5EF4-FFF2-40B4-BE49-F238E27FC236}">
                <a16:creationId xmlns:a16="http://schemas.microsoft.com/office/drawing/2014/main" id="{20E57194-ED1D-A7E0-8654-BFED377A4164}"/>
              </a:ext>
            </a:extLst>
          </p:cNvPr>
          <p:cNvSpPr/>
          <p:nvPr/>
        </p:nvSpPr>
        <p:spPr>
          <a:xfrm>
            <a:off x="3223915" y="2789099"/>
            <a:ext cx="3442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https://www.example.org#</a:t>
            </a:r>
            <a:r>
              <a:rPr lang="en-US" sz="1600" b="1" dirty="0">
                <a:latin typeface="+mj-lt"/>
              </a:rPr>
              <a:t>has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1CC55C-D94C-4D21-2748-0751948908FC}"/>
              </a:ext>
            </a:extLst>
          </p:cNvPr>
          <p:cNvSpPr/>
          <p:nvPr/>
        </p:nvSpPr>
        <p:spPr>
          <a:xfrm>
            <a:off x="4198620" y="4038792"/>
            <a:ext cx="4116705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https://www.noordhoff.nl#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Noordhoff</a:t>
            </a:r>
          </a:p>
        </p:txBody>
      </p:sp>
      <p:cxnSp>
        <p:nvCxnSpPr>
          <p:cNvPr id="8" name="Straight Arrow Connector 5">
            <a:extLst>
              <a:ext uri="{FF2B5EF4-FFF2-40B4-BE49-F238E27FC236}">
                <a16:creationId xmlns:a16="http://schemas.microsoft.com/office/drawing/2014/main" id="{0AED19EF-7400-48FD-12EF-63120436F509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2584132" y="3633050"/>
            <a:ext cx="1614488" cy="66868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id="{5A0DAEB4-C923-083B-AE12-C0B5B72F2EE6}"/>
              </a:ext>
            </a:extLst>
          </p:cNvPr>
          <p:cNvSpPr/>
          <p:nvPr/>
        </p:nvSpPr>
        <p:spPr>
          <a:xfrm>
            <a:off x="3223915" y="3694859"/>
            <a:ext cx="3442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https://www.example.org#</a:t>
            </a:r>
            <a:r>
              <a:rPr lang="en-US" sz="1600" b="1" dirty="0">
                <a:latin typeface="+mj-lt"/>
              </a:rPr>
              <a:t>writtenBy</a:t>
            </a:r>
          </a:p>
        </p:txBody>
      </p:sp>
    </p:spTree>
    <p:extLst>
      <p:ext uri="{BB962C8B-B14F-4D97-AF65-F5344CB8AC3E}">
        <p14:creationId xmlns:p14="http://schemas.microsoft.com/office/powerpoint/2010/main" val="48676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11424D-764E-1913-8A76-09CE2BFAD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4D15-E1B6-B300-6371-BC1A88E3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Module 1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Knowledge graphs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C346DF-B3CE-6116-5935-EFA11827FBB2}"/>
              </a:ext>
            </a:extLst>
          </p:cNvPr>
          <p:cNvSpPr/>
          <p:nvPr/>
        </p:nvSpPr>
        <p:spPr>
          <a:xfrm>
            <a:off x="758824" y="3107156"/>
            <a:ext cx="3650616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https://www.noordhoff.nl#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Tabellenboek</a:t>
            </a: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DD4590DC-572D-F377-7E38-E702EED53644}"/>
              </a:ext>
            </a:extLst>
          </p:cNvPr>
          <p:cNvSpPr/>
          <p:nvPr/>
        </p:nvSpPr>
        <p:spPr>
          <a:xfrm>
            <a:off x="4198620" y="2260518"/>
            <a:ext cx="4116705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https://www.noordhoff.nl#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Rule_6-27-3</a:t>
            </a: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B700296C-288C-5701-BA94-469D5FCFE7C4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flipV="1">
            <a:off x="2584132" y="2523465"/>
            <a:ext cx="1614488" cy="58369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>
            <a:extLst>
              <a:ext uri="{FF2B5EF4-FFF2-40B4-BE49-F238E27FC236}">
                <a16:creationId xmlns:a16="http://schemas.microsoft.com/office/drawing/2014/main" id="{E7E06117-F797-9BAE-E54C-BF10C96925BC}"/>
              </a:ext>
            </a:extLst>
          </p:cNvPr>
          <p:cNvSpPr/>
          <p:nvPr/>
        </p:nvSpPr>
        <p:spPr>
          <a:xfrm>
            <a:off x="3223915" y="2789099"/>
            <a:ext cx="3442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https://www.example.org#</a:t>
            </a:r>
            <a:r>
              <a:rPr lang="en-US" sz="1600" b="1" dirty="0">
                <a:latin typeface="+mj-lt"/>
              </a:rPr>
              <a:t>has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792DDD-C3BC-23E3-50F7-83AAB307E37F}"/>
              </a:ext>
            </a:extLst>
          </p:cNvPr>
          <p:cNvSpPr/>
          <p:nvPr/>
        </p:nvSpPr>
        <p:spPr>
          <a:xfrm>
            <a:off x="4198620" y="4038792"/>
            <a:ext cx="4116705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https://www.noordhoff.nl#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Noordhoff</a:t>
            </a:r>
          </a:p>
        </p:txBody>
      </p:sp>
      <p:cxnSp>
        <p:nvCxnSpPr>
          <p:cNvPr id="8" name="Straight Arrow Connector 5">
            <a:extLst>
              <a:ext uri="{FF2B5EF4-FFF2-40B4-BE49-F238E27FC236}">
                <a16:creationId xmlns:a16="http://schemas.microsoft.com/office/drawing/2014/main" id="{BD25326A-3C92-A0E7-2334-0EFB6476BDCF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2584132" y="3633050"/>
            <a:ext cx="1614488" cy="66868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id="{38FB31C2-7ACB-9F70-B2A5-244A8A876A51}"/>
              </a:ext>
            </a:extLst>
          </p:cNvPr>
          <p:cNvSpPr/>
          <p:nvPr/>
        </p:nvSpPr>
        <p:spPr>
          <a:xfrm>
            <a:off x="3223915" y="3694859"/>
            <a:ext cx="3442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https://www.example.org#</a:t>
            </a:r>
            <a:r>
              <a:rPr lang="en-US" sz="1600" b="1" dirty="0">
                <a:latin typeface="+mj-lt"/>
              </a:rPr>
              <a:t>writtenBy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5F785366-4531-5110-B713-19429841559C}"/>
              </a:ext>
            </a:extLst>
          </p:cNvPr>
          <p:cNvSpPr/>
          <p:nvPr/>
        </p:nvSpPr>
        <p:spPr>
          <a:xfrm>
            <a:off x="9290030" y="2260518"/>
            <a:ext cx="2627650" cy="5258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“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Tweezijdige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wapening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van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kolommen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voor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C25 – B500”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Straight Arrow Connector 5">
            <a:extLst>
              <a:ext uri="{FF2B5EF4-FFF2-40B4-BE49-F238E27FC236}">
                <a16:creationId xmlns:a16="http://schemas.microsoft.com/office/drawing/2014/main" id="{C5D75C24-9F96-4194-6386-44B20A011CC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315325" y="2523465"/>
            <a:ext cx="974704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>
            <a:extLst>
              <a:ext uri="{FF2B5EF4-FFF2-40B4-BE49-F238E27FC236}">
                <a16:creationId xmlns:a16="http://schemas.microsoft.com/office/drawing/2014/main" id="{49B97DBF-E084-C0FC-7FFF-BEAA6AC91D3B}"/>
              </a:ext>
            </a:extLst>
          </p:cNvPr>
          <p:cNvSpPr/>
          <p:nvPr/>
        </p:nvSpPr>
        <p:spPr>
          <a:xfrm>
            <a:off x="7081210" y="1916585"/>
            <a:ext cx="3442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https://www.example.org#</a:t>
            </a:r>
            <a:r>
              <a:rPr lang="en-US" sz="1600" b="1" dirty="0">
                <a:latin typeface="+mj-lt"/>
              </a:rPr>
              <a:t>hasText</a:t>
            </a:r>
          </a:p>
        </p:txBody>
      </p:sp>
    </p:spTree>
    <p:extLst>
      <p:ext uri="{BB962C8B-B14F-4D97-AF65-F5344CB8AC3E}">
        <p14:creationId xmlns:p14="http://schemas.microsoft.com/office/powerpoint/2010/main" val="215080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40C19E-13BB-9A6A-8495-B96A3E6C8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0CBB-FEAB-0587-58B1-5570D013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Module 1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Knowledge graphs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B59F70-437D-2386-6BA1-D3C72C9BE66D}"/>
              </a:ext>
            </a:extLst>
          </p:cNvPr>
          <p:cNvSpPr/>
          <p:nvPr/>
        </p:nvSpPr>
        <p:spPr>
          <a:xfrm>
            <a:off x="758824" y="3107156"/>
            <a:ext cx="3650616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+mj-lt"/>
              </a:rPr>
              <a:t>nh:</a:t>
            </a:r>
            <a:r>
              <a:rPr lang="en-US" sz="1600" b="1" dirty="0" err="1">
                <a:solidFill>
                  <a:schemeClr val="bg1"/>
                </a:solidFill>
                <a:latin typeface="+mj-lt"/>
              </a:rPr>
              <a:t>Tabellenboek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5376AC4A-9728-1441-D4B2-D2381DBBC60E}"/>
              </a:ext>
            </a:extLst>
          </p:cNvPr>
          <p:cNvSpPr/>
          <p:nvPr/>
        </p:nvSpPr>
        <p:spPr>
          <a:xfrm>
            <a:off x="4198620" y="2260518"/>
            <a:ext cx="4116705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nh: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Rule_6-27-3</a:t>
            </a: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9130B930-C8AC-AB5C-6F86-816C76376368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flipV="1">
            <a:off x="2584132" y="2523465"/>
            <a:ext cx="1614488" cy="58369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>
            <a:extLst>
              <a:ext uri="{FF2B5EF4-FFF2-40B4-BE49-F238E27FC236}">
                <a16:creationId xmlns:a16="http://schemas.microsoft.com/office/drawing/2014/main" id="{B8F5A287-317E-CF7D-E299-691C4CF8712B}"/>
              </a:ext>
            </a:extLst>
          </p:cNvPr>
          <p:cNvSpPr/>
          <p:nvPr/>
        </p:nvSpPr>
        <p:spPr>
          <a:xfrm>
            <a:off x="3223915" y="2789099"/>
            <a:ext cx="3442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+mj-lt"/>
              </a:rPr>
              <a:t>fro:</a:t>
            </a:r>
            <a:r>
              <a:rPr lang="en-US" sz="1600" b="1" dirty="0" err="1">
                <a:latin typeface="+mj-lt"/>
              </a:rPr>
              <a:t>has</a:t>
            </a:r>
            <a:endParaRPr lang="en-US" sz="1600" b="1" dirty="0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8DF249-D0CB-F354-BFF7-B4B7F0B45E4A}"/>
              </a:ext>
            </a:extLst>
          </p:cNvPr>
          <p:cNvSpPr/>
          <p:nvPr/>
        </p:nvSpPr>
        <p:spPr>
          <a:xfrm>
            <a:off x="4198620" y="4038792"/>
            <a:ext cx="4116705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+mj-lt"/>
              </a:rPr>
              <a:t>nh:</a:t>
            </a:r>
            <a:r>
              <a:rPr lang="en-US" sz="1600" b="1" dirty="0" err="1">
                <a:solidFill>
                  <a:schemeClr val="bg1"/>
                </a:solidFill>
                <a:latin typeface="+mj-lt"/>
              </a:rPr>
              <a:t>Noordhoff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" name="Straight Arrow Connector 5">
            <a:extLst>
              <a:ext uri="{FF2B5EF4-FFF2-40B4-BE49-F238E27FC236}">
                <a16:creationId xmlns:a16="http://schemas.microsoft.com/office/drawing/2014/main" id="{2256490E-7024-15A5-1922-E23D97BBFE76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2584132" y="3633050"/>
            <a:ext cx="1614488" cy="66868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id="{23AACB17-A4E2-F7F6-E198-386FA1866724}"/>
              </a:ext>
            </a:extLst>
          </p:cNvPr>
          <p:cNvSpPr/>
          <p:nvPr/>
        </p:nvSpPr>
        <p:spPr>
          <a:xfrm>
            <a:off x="3223915" y="3694859"/>
            <a:ext cx="3442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+mj-lt"/>
              </a:rPr>
              <a:t>fro:</a:t>
            </a:r>
            <a:r>
              <a:rPr lang="en-US" sz="1600" b="1" dirty="0" err="1">
                <a:latin typeface="+mj-lt"/>
              </a:rPr>
              <a:t>writtenBy</a:t>
            </a:r>
            <a:endParaRPr lang="en-US" sz="1600" b="1" dirty="0">
              <a:latin typeface="+mj-lt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3F232405-61E5-4093-9751-4A4D95DC782E}"/>
              </a:ext>
            </a:extLst>
          </p:cNvPr>
          <p:cNvSpPr/>
          <p:nvPr/>
        </p:nvSpPr>
        <p:spPr>
          <a:xfrm>
            <a:off x="9290030" y="2260518"/>
            <a:ext cx="2627650" cy="5258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“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Tweezijdige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wapening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van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kolommen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voor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C25 – B500”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Straight Arrow Connector 5">
            <a:extLst>
              <a:ext uri="{FF2B5EF4-FFF2-40B4-BE49-F238E27FC236}">
                <a16:creationId xmlns:a16="http://schemas.microsoft.com/office/drawing/2014/main" id="{2F701E5A-B7D9-DB84-3B16-2974CE76326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315325" y="2523465"/>
            <a:ext cx="974704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>
            <a:extLst>
              <a:ext uri="{FF2B5EF4-FFF2-40B4-BE49-F238E27FC236}">
                <a16:creationId xmlns:a16="http://schemas.microsoft.com/office/drawing/2014/main" id="{7199877B-5640-053A-A9F6-E903A524F5E1}"/>
              </a:ext>
            </a:extLst>
          </p:cNvPr>
          <p:cNvSpPr/>
          <p:nvPr/>
        </p:nvSpPr>
        <p:spPr>
          <a:xfrm>
            <a:off x="7081210" y="1916585"/>
            <a:ext cx="3442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+mj-lt"/>
              </a:rPr>
              <a:t>fro:</a:t>
            </a:r>
            <a:r>
              <a:rPr lang="en-US" sz="1600" b="1" dirty="0" err="1">
                <a:latin typeface="+mj-lt"/>
              </a:rPr>
              <a:t>hasText</a:t>
            </a:r>
            <a:endParaRPr lang="en-US" sz="1600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20B4FC-AC4C-36DC-0BE8-F787B3C1DF71}"/>
              </a:ext>
            </a:extLst>
          </p:cNvPr>
          <p:cNvSpPr txBox="1"/>
          <p:nvPr/>
        </p:nvSpPr>
        <p:spPr>
          <a:xfrm>
            <a:off x="758824" y="5632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D24240"/>
                </a:solidFill>
                <a:latin typeface="+mj-lt"/>
              </a:rPr>
              <a:t>https://www.noordhoff.nl#</a:t>
            </a:r>
            <a:r>
              <a:rPr lang="en-US" sz="1800" dirty="0">
                <a:solidFill>
                  <a:srgbClr val="334E6A"/>
                </a:solidFill>
                <a:latin typeface="+mj-lt"/>
              </a:rPr>
              <a:t>Tabellenboek &gt; </a:t>
            </a:r>
            <a:r>
              <a:rPr lang="en-US" sz="1800" dirty="0" err="1">
                <a:solidFill>
                  <a:srgbClr val="D24240"/>
                </a:solidFill>
                <a:latin typeface="+mj-lt"/>
              </a:rPr>
              <a:t>nh:</a:t>
            </a:r>
            <a:r>
              <a:rPr lang="en-US" sz="1800" dirty="0" err="1">
                <a:solidFill>
                  <a:srgbClr val="334E6A"/>
                </a:solidFill>
                <a:latin typeface="+mj-lt"/>
              </a:rPr>
              <a:t>Tabellenboek</a:t>
            </a:r>
            <a:endParaRPr lang="en-US" sz="1800" dirty="0">
              <a:solidFill>
                <a:srgbClr val="334E6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529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FA2B1F-7E01-C92B-1720-5CB9C3AAE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0851-603A-C03B-C3B8-99F68FF3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Module 1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Knowledge graphs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FEA65669-0029-14BC-7C54-58F7DA009BFE}"/>
              </a:ext>
            </a:extLst>
          </p:cNvPr>
          <p:cNvSpPr txBox="1">
            <a:spLocks/>
          </p:cNvSpPr>
          <p:nvPr/>
        </p:nvSpPr>
        <p:spPr>
          <a:xfrm>
            <a:off x="758823" y="1861568"/>
            <a:ext cx="10594977" cy="2791935"/>
          </a:xfrm>
          <a:prstGeom prst="roundRect">
            <a:avLst>
              <a:gd name="adj" fmla="val 6041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72000" rIns="72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@prefix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:		&lt;https://www.noordhoff.nl#&gt;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@prefix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fro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:		&lt;https://www.firebim.org/ontologies/fro#&gt;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nh:Tabellenboek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fro:has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	nh:Rule_6-27-3 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fro:writtenBy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nh:Noordhoff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nh:Rule_6-27-3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fro:hasText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nl-NL" sz="1600" dirty="0">
                <a:solidFill>
                  <a:schemeClr val="bg1"/>
                </a:solidFill>
                <a:latin typeface="Consolas" panose="020B0609020204030204" pitchFamily="49" charset="0"/>
              </a:rPr>
              <a:t>“Tweezijdige wapening van kolommen voor C25 – B500” 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84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314A3C-54BF-12D9-1D5E-C9F6936CE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3B11386-904A-6979-A2FC-DAB7DD2D291A}"/>
              </a:ext>
            </a:extLst>
          </p:cNvPr>
          <p:cNvSpPr/>
          <p:nvPr/>
        </p:nvSpPr>
        <p:spPr>
          <a:xfrm>
            <a:off x="0" y="1505744"/>
            <a:ext cx="12192000" cy="2646839"/>
          </a:xfrm>
          <a:prstGeom prst="rect">
            <a:avLst/>
          </a:prstGeom>
          <a:solidFill>
            <a:srgbClr val="D242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61255-ADC0-F1E3-D9E0-1AB118CB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Module 2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Ontologies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47578AAE-10DC-A8D6-BC6B-20E339A13231}"/>
              </a:ext>
            </a:extLst>
          </p:cNvPr>
          <p:cNvSpPr/>
          <p:nvPr/>
        </p:nvSpPr>
        <p:spPr>
          <a:xfrm>
            <a:off x="758824" y="5139329"/>
            <a:ext cx="3650616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+mj-lt"/>
              </a:rPr>
              <a:t>nh:</a:t>
            </a:r>
            <a:r>
              <a:rPr lang="en-US" sz="1600" b="1" dirty="0" err="1">
                <a:solidFill>
                  <a:schemeClr val="bg1"/>
                </a:solidFill>
                <a:latin typeface="+mj-lt"/>
              </a:rPr>
              <a:t>Tabellenboek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2EDA94F7-90E9-38F9-F95A-E49B1C619E61}"/>
              </a:ext>
            </a:extLst>
          </p:cNvPr>
          <p:cNvSpPr/>
          <p:nvPr/>
        </p:nvSpPr>
        <p:spPr>
          <a:xfrm>
            <a:off x="4198620" y="4292691"/>
            <a:ext cx="4116705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nh: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Rule_6-27-3</a:t>
            </a:r>
          </a:p>
        </p:txBody>
      </p:sp>
      <p:cxnSp>
        <p:nvCxnSpPr>
          <p:cNvPr id="16" name="Straight Arrow Connector 5">
            <a:extLst>
              <a:ext uri="{FF2B5EF4-FFF2-40B4-BE49-F238E27FC236}">
                <a16:creationId xmlns:a16="http://schemas.microsoft.com/office/drawing/2014/main" id="{7E72E67C-9067-ADAF-C51E-2662ED08C551}"/>
              </a:ext>
            </a:extLst>
          </p:cNvPr>
          <p:cNvCxnSpPr>
            <a:cxnSpLocks/>
            <a:stCxn id="13" idx="0"/>
            <a:endCxn id="14" idx="1"/>
          </p:cNvCxnSpPr>
          <p:nvPr/>
        </p:nvCxnSpPr>
        <p:spPr>
          <a:xfrm flipV="1">
            <a:off x="2584132" y="4555638"/>
            <a:ext cx="1614488" cy="58369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7">
            <a:extLst>
              <a:ext uri="{FF2B5EF4-FFF2-40B4-BE49-F238E27FC236}">
                <a16:creationId xmlns:a16="http://schemas.microsoft.com/office/drawing/2014/main" id="{E0D69BDC-15CE-BB7A-FA6E-6BDBE880B273}"/>
              </a:ext>
            </a:extLst>
          </p:cNvPr>
          <p:cNvSpPr/>
          <p:nvPr/>
        </p:nvSpPr>
        <p:spPr>
          <a:xfrm>
            <a:off x="3223915" y="4821272"/>
            <a:ext cx="3442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+mj-lt"/>
              </a:rPr>
              <a:t>fro:</a:t>
            </a:r>
            <a:r>
              <a:rPr lang="en-US" sz="1600" b="1" dirty="0" err="1">
                <a:latin typeface="+mj-lt"/>
              </a:rPr>
              <a:t>hasClause</a:t>
            </a:r>
            <a:endParaRPr lang="en-US" sz="1600" b="1" dirty="0">
              <a:latin typeface="+mj-lt"/>
            </a:endParaRPr>
          </a:p>
        </p:txBody>
      </p:sp>
      <p:sp>
        <p:nvSpPr>
          <p:cNvPr id="18" name="Oval 6">
            <a:extLst>
              <a:ext uri="{FF2B5EF4-FFF2-40B4-BE49-F238E27FC236}">
                <a16:creationId xmlns:a16="http://schemas.microsoft.com/office/drawing/2014/main" id="{BB0E4478-45BB-BAEF-3FF5-7B6F94F11EFF}"/>
              </a:ext>
            </a:extLst>
          </p:cNvPr>
          <p:cNvSpPr/>
          <p:nvPr/>
        </p:nvSpPr>
        <p:spPr>
          <a:xfrm>
            <a:off x="4198620" y="6070965"/>
            <a:ext cx="4116705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+mj-lt"/>
              </a:rPr>
              <a:t>nh:</a:t>
            </a:r>
            <a:r>
              <a:rPr lang="en-US" sz="1600" b="1" dirty="0" err="1">
                <a:solidFill>
                  <a:schemeClr val="bg1"/>
                </a:solidFill>
                <a:latin typeface="+mj-lt"/>
              </a:rPr>
              <a:t>Noordhoff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9" name="Straight Arrow Connector 5">
            <a:extLst>
              <a:ext uri="{FF2B5EF4-FFF2-40B4-BE49-F238E27FC236}">
                <a16:creationId xmlns:a16="http://schemas.microsoft.com/office/drawing/2014/main" id="{457C7E9E-634C-F5C3-9FDB-D5E225BBDF23}"/>
              </a:ext>
            </a:extLst>
          </p:cNvPr>
          <p:cNvCxnSpPr>
            <a:cxnSpLocks/>
            <a:stCxn id="13" idx="2"/>
            <a:endCxn id="18" idx="1"/>
          </p:cNvCxnSpPr>
          <p:nvPr/>
        </p:nvCxnSpPr>
        <p:spPr>
          <a:xfrm>
            <a:off x="2584132" y="5665223"/>
            <a:ext cx="1614488" cy="66868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7">
            <a:extLst>
              <a:ext uri="{FF2B5EF4-FFF2-40B4-BE49-F238E27FC236}">
                <a16:creationId xmlns:a16="http://schemas.microsoft.com/office/drawing/2014/main" id="{352E1D72-FE98-7FDE-7309-AEE228EECCA4}"/>
              </a:ext>
            </a:extLst>
          </p:cNvPr>
          <p:cNvSpPr/>
          <p:nvPr/>
        </p:nvSpPr>
        <p:spPr>
          <a:xfrm>
            <a:off x="3223915" y="5727032"/>
            <a:ext cx="3442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+mj-lt"/>
              </a:rPr>
              <a:t>fro:</a:t>
            </a:r>
            <a:r>
              <a:rPr lang="en-US" sz="1600" b="1" dirty="0" err="1">
                <a:latin typeface="+mj-lt"/>
              </a:rPr>
              <a:t>hasAuthority</a:t>
            </a:r>
            <a:endParaRPr lang="en-US" sz="1600" b="1" dirty="0">
              <a:latin typeface="+mj-lt"/>
            </a:endParaRPr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4EEFFA12-405B-CB07-13DF-9E55C300B92D}"/>
              </a:ext>
            </a:extLst>
          </p:cNvPr>
          <p:cNvSpPr/>
          <p:nvPr/>
        </p:nvSpPr>
        <p:spPr>
          <a:xfrm>
            <a:off x="758824" y="2533932"/>
            <a:ext cx="3650616" cy="5258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</a:rPr>
              <a:t>fro: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Document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6">
            <a:extLst>
              <a:ext uri="{FF2B5EF4-FFF2-40B4-BE49-F238E27FC236}">
                <a16:creationId xmlns:a16="http://schemas.microsoft.com/office/drawing/2014/main" id="{E53C0260-02C5-BE57-9FF7-C177BBDF6D45}"/>
              </a:ext>
            </a:extLst>
          </p:cNvPr>
          <p:cNvSpPr/>
          <p:nvPr/>
        </p:nvSpPr>
        <p:spPr>
          <a:xfrm>
            <a:off x="4198620" y="1687294"/>
            <a:ext cx="4116705" cy="5258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</a:rPr>
              <a:t>fro: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Clause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Straight Arrow Connector 5">
            <a:extLst>
              <a:ext uri="{FF2B5EF4-FFF2-40B4-BE49-F238E27FC236}">
                <a16:creationId xmlns:a16="http://schemas.microsoft.com/office/drawing/2014/main" id="{9416839E-DFE9-8507-2FF0-36FE8035E857}"/>
              </a:ext>
            </a:extLst>
          </p:cNvPr>
          <p:cNvCxnSpPr>
            <a:cxnSpLocks/>
            <a:stCxn id="21" idx="0"/>
            <a:endCxn id="22" idx="1"/>
          </p:cNvCxnSpPr>
          <p:nvPr/>
        </p:nvCxnSpPr>
        <p:spPr>
          <a:xfrm flipV="1">
            <a:off x="2584132" y="1950241"/>
            <a:ext cx="1614488" cy="583691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id="{3F531082-1496-9EAE-9924-67FD974BA387}"/>
              </a:ext>
            </a:extLst>
          </p:cNvPr>
          <p:cNvSpPr/>
          <p:nvPr/>
        </p:nvSpPr>
        <p:spPr>
          <a:xfrm>
            <a:off x="3223915" y="2215875"/>
            <a:ext cx="3442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+mj-lt"/>
              </a:rPr>
              <a:t>fro:</a:t>
            </a:r>
            <a:r>
              <a:rPr lang="en-US" sz="1600" b="1" dirty="0" err="1">
                <a:solidFill>
                  <a:schemeClr val="bg1"/>
                </a:solidFill>
                <a:latin typeface="+mj-lt"/>
              </a:rPr>
              <a:t>hasClause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A1B8500A-E140-4ADD-2CD7-C9AA2E4B514F}"/>
              </a:ext>
            </a:extLst>
          </p:cNvPr>
          <p:cNvSpPr/>
          <p:nvPr/>
        </p:nvSpPr>
        <p:spPr>
          <a:xfrm>
            <a:off x="4198620" y="3465568"/>
            <a:ext cx="4116705" cy="5258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</a:rPr>
              <a:t>fro: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Authority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5">
            <a:extLst>
              <a:ext uri="{FF2B5EF4-FFF2-40B4-BE49-F238E27FC236}">
                <a16:creationId xmlns:a16="http://schemas.microsoft.com/office/drawing/2014/main" id="{12275CF0-22FE-80DF-FB1D-4E4E5469EF48}"/>
              </a:ext>
            </a:extLst>
          </p:cNvPr>
          <p:cNvCxnSpPr>
            <a:cxnSpLocks/>
            <a:stCxn id="21" idx="2"/>
            <a:endCxn id="25" idx="1"/>
          </p:cNvCxnSpPr>
          <p:nvPr/>
        </p:nvCxnSpPr>
        <p:spPr>
          <a:xfrm>
            <a:off x="2584132" y="3059826"/>
            <a:ext cx="1614488" cy="668689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7">
            <a:extLst>
              <a:ext uri="{FF2B5EF4-FFF2-40B4-BE49-F238E27FC236}">
                <a16:creationId xmlns:a16="http://schemas.microsoft.com/office/drawing/2014/main" id="{1145206B-760A-C62E-7072-9578D793B47A}"/>
              </a:ext>
            </a:extLst>
          </p:cNvPr>
          <p:cNvSpPr/>
          <p:nvPr/>
        </p:nvSpPr>
        <p:spPr>
          <a:xfrm>
            <a:off x="3223915" y="3121635"/>
            <a:ext cx="3442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+mj-lt"/>
              </a:rPr>
              <a:t>fro:</a:t>
            </a:r>
            <a:r>
              <a:rPr lang="en-US" sz="1600" b="1" dirty="0" err="1">
                <a:solidFill>
                  <a:schemeClr val="bg1"/>
                </a:solidFill>
                <a:latin typeface="+mj-lt"/>
              </a:rPr>
              <a:t>hasAuthority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E9694C-D030-0806-AED3-4EA1C8F3B3D1}"/>
              </a:ext>
            </a:extLst>
          </p:cNvPr>
          <p:cNvSpPr txBox="1"/>
          <p:nvPr/>
        </p:nvSpPr>
        <p:spPr>
          <a:xfrm>
            <a:off x="9103360" y="2505997"/>
            <a:ext cx="2722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Ontology</a:t>
            </a:r>
          </a:p>
          <a:p>
            <a:r>
              <a:rPr lang="en-US" dirty="0">
                <a:solidFill>
                  <a:schemeClr val="bg1"/>
                </a:solidFill>
              </a:rPr>
              <a:t>= Abstract representation of concepts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5B8F72-336A-90F6-FAA0-F92981986DEE}"/>
              </a:ext>
            </a:extLst>
          </p:cNvPr>
          <p:cNvSpPr txBox="1"/>
          <p:nvPr/>
        </p:nvSpPr>
        <p:spPr>
          <a:xfrm>
            <a:off x="9103360" y="5018892"/>
            <a:ext cx="2722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</a:t>
            </a:r>
          </a:p>
          <a:p>
            <a:r>
              <a:rPr lang="en-US" dirty="0"/>
              <a:t>= Real-world phenomena or ‘things’</a:t>
            </a:r>
            <a:endParaRPr lang="en-NL" dirty="0"/>
          </a:p>
        </p:txBody>
      </p:sp>
      <p:cxnSp>
        <p:nvCxnSpPr>
          <p:cNvPr id="31" name="Straight Arrow Connector 5">
            <a:extLst>
              <a:ext uri="{FF2B5EF4-FFF2-40B4-BE49-F238E27FC236}">
                <a16:creationId xmlns:a16="http://schemas.microsoft.com/office/drawing/2014/main" id="{038CCD1D-6884-7D15-15A4-D9BA17D15FE0}"/>
              </a:ext>
            </a:extLst>
          </p:cNvPr>
          <p:cNvCxnSpPr>
            <a:cxnSpLocks/>
          </p:cNvCxnSpPr>
          <p:nvPr/>
        </p:nvCxnSpPr>
        <p:spPr>
          <a:xfrm flipV="1">
            <a:off x="1618932" y="3059826"/>
            <a:ext cx="0" cy="20795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7">
            <a:extLst>
              <a:ext uri="{FF2B5EF4-FFF2-40B4-BE49-F238E27FC236}">
                <a16:creationId xmlns:a16="http://schemas.microsoft.com/office/drawing/2014/main" id="{E4216C62-023F-6303-00B0-339C5E2F1171}"/>
              </a:ext>
            </a:extLst>
          </p:cNvPr>
          <p:cNvSpPr/>
          <p:nvPr/>
        </p:nvSpPr>
        <p:spPr>
          <a:xfrm>
            <a:off x="1126825" y="4179296"/>
            <a:ext cx="752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ysClr val="windowText" lastClr="000000"/>
                </a:solidFill>
                <a:latin typeface="+mj-lt"/>
              </a:rPr>
              <a:t>is a</a:t>
            </a:r>
          </a:p>
        </p:txBody>
      </p:sp>
    </p:spTree>
    <p:extLst>
      <p:ext uri="{BB962C8B-B14F-4D97-AF65-F5344CB8AC3E}">
        <p14:creationId xmlns:p14="http://schemas.microsoft.com/office/powerpoint/2010/main" val="42591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22C576-449B-2901-E0CD-0DA9B7356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7C38-BD50-2106-05CC-C9E1DC67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Module 2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Ontologies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139E939F-ADF8-3812-F32B-EE2DACE0370D}"/>
              </a:ext>
            </a:extLst>
          </p:cNvPr>
          <p:cNvSpPr txBox="1">
            <a:spLocks/>
          </p:cNvSpPr>
          <p:nvPr/>
        </p:nvSpPr>
        <p:spPr>
          <a:xfrm>
            <a:off x="758823" y="1861568"/>
            <a:ext cx="10594977" cy="3675632"/>
          </a:xfrm>
          <a:prstGeom prst="roundRect">
            <a:avLst>
              <a:gd name="adj" fmla="val 6041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72000" rIns="72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@prefix 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fbr-nl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&lt;http://www.firebim.org/regulations/nl#&gt;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@prefix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fro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&lt;https://www.firebim.org/ontologies/fro#&gt;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@prefix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fbo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:	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&lt;https://www.firebim.org/ontologies/fbo#&gt;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nl-NL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00B0F0"/>
                </a:solidFill>
                <a:latin typeface="Consolas" panose="020B0609020204030204" pitchFamily="49" charset="0"/>
              </a:rPr>
              <a:t>fbr-nl:</a:t>
            </a:r>
            <a:r>
              <a:rPr lang="nl-NL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Clause_3.46 </a:t>
            </a:r>
          </a:p>
          <a:p>
            <a:r>
              <a:rPr lang="nl-NL" sz="16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nl-NL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rdf:</a:t>
            </a:r>
            <a:r>
              <a:rPr lang="nl-NL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nl-NL" sz="1600" dirty="0">
                <a:solidFill>
                  <a:schemeClr val="bg1"/>
                </a:solidFill>
                <a:latin typeface="Consolas" panose="020B0609020204030204" pitchFamily="49" charset="0"/>
              </a:rPr>
              <a:t> 	</a:t>
            </a:r>
            <a:r>
              <a:rPr lang="nl-NL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fro:</a:t>
            </a:r>
            <a:r>
              <a:rPr lang="nl-NL" sz="16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Clause</a:t>
            </a:r>
            <a:r>
              <a:rPr lang="nl-NL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1600" dirty="0">
                <a:solidFill>
                  <a:schemeClr val="bg1"/>
                </a:solidFill>
                <a:latin typeface="Consolas" panose="020B0609020204030204" pitchFamily="49" charset="0"/>
              </a:rPr>
              <a:t>    		</a:t>
            </a:r>
            <a:r>
              <a:rPr lang="nl-NL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fro:</a:t>
            </a:r>
            <a:r>
              <a:rPr lang="nl-NL" sz="16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hasText</a:t>
            </a:r>
            <a:r>
              <a:rPr lang="nl-NL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chemeClr val="bg1"/>
                </a:solidFill>
                <a:latin typeface="Consolas" panose="020B0609020204030204" pitchFamily="49" charset="0"/>
              </a:rPr>
              <a:t>"De volgens NEN 6075 bepaalde weerstand tegen rookdoorgang van een 					</a:t>
            </a:r>
            <a:r>
              <a:rPr lang="nl-NL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subbrandcompartiment</a:t>
            </a:r>
            <a:r>
              <a:rPr lang="nl-NL" sz="1600" dirty="0">
                <a:solidFill>
                  <a:schemeClr val="bg1"/>
                </a:solidFill>
                <a:latin typeface="Consolas" panose="020B0609020204030204" pitchFamily="49" charset="0"/>
              </a:rPr>
              <a:t> naar een besloten ruimte in het 							brandcompartiment is ten minste 20 </a:t>
            </a:r>
            <a:r>
              <a:rPr lang="nl-NL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minuten."@nl</a:t>
            </a:r>
            <a:r>
              <a:rPr lang="nl-NL" sz="1600" dirty="0">
                <a:solidFill>
                  <a:schemeClr val="bg1"/>
                </a:solidFill>
                <a:latin typeface="Consolas" panose="020B0609020204030204" pitchFamily="49" charset="0"/>
              </a:rPr>
              <a:t> .</a:t>
            </a:r>
          </a:p>
          <a:p>
            <a:r>
              <a:rPr lang="nl-NL" sz="16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nl-NL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fro:</a:t>
            </a:r>
            <a:r>
              <a:rPr lang="nl-NL" sz="16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isAbout</a:t>
            </a:r>
            <a:r>
              <a:rPr lang="nl-NL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nl-NL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fbo:</a:t>
            </a:r>
            <a:r>
              <a:rPr lang="nl-NL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FireCompartment</a:t>
            </a:r>
            <a:endParaRPr lang="nl-NL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110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D51A2D-0638-CD19-F590-F27C72E2D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24DC-BBCE-8962-2464-A6BFE3D9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Module 2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Ontologies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hthoek: afgeronde hoeken 21">
            <a:extLst>
              <a:ext uri="{FF2B5EF4-FFF2-40B4-BE49-F238E27FC236}">
                <a16:creationId xmlns:a16="http://schemas.microsoft.com/office/drawing/2014/main" id="{0F55B13E-E9AD-66E2-AC4D-04638FB8F0B0}"/>
              </a:ext>
            </a:extLst>
          </p:cNvPr>
          <p:cNvSpPr/>
          <p:nvPr/>
        </p:nvSpPr>
        <p:spPr>
          <a:xfrm>
            <a:off x="5046159" y="2309425"/>
            <a:ext cx="1376417" cy="137688"/>
          </a:xfrm>
          <a:prstGeom prst="roundRect">
            <a:avLst/>
          </a:prstGeom>
          <a:solidFill>
            <a:srgbClr val="F38C0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Document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4" name="Rechthoek: afgeronde hoeken 21">
            <a:extLst>
              <a:ext uri="{FF2B5EF4-FFF2-40B4-BE49-F238E27FC236}">
                <a16:creationId xmlns:a16="http://schemas.microsoft.com/office/drawing/2014/main" id="{72898098-FD6A-531A-D7CF-EDA0272E6366}"/>
              </a:ext>
            </a:extLst>
          </p:cNvPr>
          <p:cNvSpPr/>
          <p:nvPr/>
        </p:nvSpPr>
        <p:spPr>
          <a:xfrm>
            <a:off x="5046159" y="1690689"/>
            <a:ext cx="1376416" cy="137688"/>
          </a:xfrm>
          <a:prstGeom prst="roundRect">
            <a:avLst/>
          </a:prstGeom>
          <a:solidFill>
            <a:srgbClr val="334E6A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Authority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5" name="Rechthoek: afgeronde hoeken 21">
            <a:extLst>
              <a:ext uri="{FF2B5EF4-FFF2-40B4-BE49-F238E27FC236}">
                <a16:creationId xmlns:a16="http://schemas.microsoft.com/office/drawing/2014/main" id="{37FF411A-D1B8-1219-739C-FBBD08E8695B}"/>
              </a:ext>
            </a:extLst>
          </p:cNvPr>
          <p:cNvSpPr/>
          <p:nvPr/>
        </p:nvSpPr>
        <p:spPr>
          <a:xfrm>
            <a:off x="5734367" y="3660295"/>
            <a:ext cx="137076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Chapter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6" name="Rechthoek: afgeronde hoeken 21">
            <a:extLst>
              <a:ext uri="{FF2B5EF4-FFF2-40B4-BE49-F238E27FC236}">
                <a16:creationId xmlns:a16="http://schemas.microsoft.com/office/drawing/2014/main" id="{E902E0ED-CA03-553D-D907-5FF166FE70DF}"/>
              </a:ext>
            </a:extLst>
          </p:cNvPr>
          <p:cNvSpPr/>
          <p:nvPr/>
        </p:nvSpPr>
        <p:spPr>
          <a:xfrm>
            <a:off x="5734367" y="3909158"/>
            <a:ext cx="137076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Subchapter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7" name="Rechthoek: afgeronde hoeken 21">
            <a:extLst>
              <a:ext uri="{FF2B5EF4-FFF2-40B4-BE49-F238E27FC236}">
                <a16:creationId xmlns:a16="http://schemas.microsoft.com/office/drawing/2014/main" id="{8D67B13F-E5CF-31D8-7A26-B2CD2E4EFEB6}"/>
              </a:ext>
            </a:extLst>
          </p:cNvPr>
          <p:cNvSpPr/>
          <p:nvPr/>
        </p:nvSpPr>
        <p:spPr>
          <a:xfrm>
            <a:off x="5734367" y="4158021"/>
            <a:ext cx="137076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Section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8" name="Rechthoek: afgeronde hoeken 21">
            <a:extLst>
              <a:ext uri="{FF2B5EF4-FFF2-40B4-BE49-F238E27FC236}">
                <a16:creationId xmlns:a16="http://schemas.microsoft.com/office/drawing/2014/main" id="{4979C4A2-842D-D4F8-6A81-6F6881E1E45C}"/>
              </a:ext>
            </a:extLst>
          </p:cNvPr>
          <p:cNvSpPr/>
          <p:nvPr/>
        </p:nvSpPr>
        <p:spPr>
          <a:xfrm>
            <a:off x="5734367" y="4409020"/>
            <a:ext cx="137076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Paragraph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cxnSp>
        <p:nvCxnSpPr>
          <p:cNvPr id="9" name="Verbindingslijn: gebogen 52">
            <a:extLst>
              <a:ext uri="{FF2B5EF4-FFF2-40B4-BE49-F238E27FC236}">
                <a16:creationId xmlns:a16="http://schemas.microsoft.com/office/drawing/2014/main" id="{8F1CE6A7-CD59-715F-BA2A-4940F33E6235}"/>
              </a:ext>
            </a:extLst>
          </p:cNvPr>
          <p:cNvCxnSpPr>
            <a:cxnSpLocks/>
            <a:stCxn id="22" idx="3"/>
            <a:endCxn id="6" idx="3"/>
          </p:cNvCxnSpPr>
          <p:nvPr/>
        </p:nvCxnSpPr>
        <p:spPr>
          <a:xfrm>
            <a:off x="6422575" y="2907522"/>
            <a:ext cx="682558" cy="1070480"/>
          </a:xfrm>
          <a:prstGeom prst="bentConnector3">
            <a:avLst>
              <a:gd name="adj1" fmla="val 11814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Verbindingslijn: gebogen 55">
            <a:extLst>
              <a:ext uri="{FF2B5EF4-FFF2-40B4-BE49-F238E27FC236}">
                <a16:creationId xmlns:a16="http://schemas.microsoft.com/office/drawing/2014/main" id="{34C367A7-C1D1-D9A1-8A90-9A8618C8BFCA}"/>
              </a:ext>
            </a:extLst>
          </p:cNvPr>
          <p:cNvCxnSpPr>
            <a:cxnSpLocks/>
            <a:stCxn id="22" idx="3"/>
            <a:endCxn id="7" idx="3"/>
          </p:cNvCxnSpPr>
          <p:nvPr/>
        </p:nvCxnSpPr>
        <p:spPr>
          <a:xfrm>
            <a:off x="6422575" y="2907522"/>
            <a:ext cx="682558" cy="1319343"/>
          </a:xfrm>
          <a:prstGeom prst="bentConnector3">
            <a:avLst>
              <a:gd name="adj1" fmla="val 11814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Verbindingslijn: gebogen 58">
            <a:extLst>
              <a:ext uri="{FF2B5EF4-FFF2-40B4-BE49-F238E27FC236}">
                <a16:creationId xmlns:a16="http://schemas.microsoft.com/office/drawing/2014/main" id="{48A6AA4E-B80C-E05A-2C56-2CB1BD076F3E}"/>
              </a:ext>
            </a:extLst>
          </p:cNvPr>
          <p:cNvCxnSpPr>
            <a:cxnSpLocks/>
            <a:stCxn id="22" idx="3"/>
            <a:endCxn id="8" idx="3"/>
          </p:cNvCxnSpPr>
          <p:nvPr/>
        </p:nvCxnSpPr>
        <p:spPr>
          <a:xfrm>
            <a:off x="6422575" y="2907522"/>
            <a:ext cx="682558" cy="1570342"/>
          </a:xfrm>
          <a:prstGeom prst="bentConnector3">
            <a:avLst>
              <a:gd name="adj1" fmla="val 11814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hthoek: afgeronde hoeken 21">
            <a:extLst>
              <a:ext uri="{FF2B5EF4-FFF2-40B4-BE49-F238E27FC236}">
                <a16:creationId xmlns:a16="http://schemas.microsoft.com/office/drawing/2014/main" id="{AE731D9A-53C4-B5E5-D8C7-76E20443E153}"/>
              </a:ext>
            </a:extLst>
          </p:cNvPr>
          <p:cNvSpPr/>
          <p:nvPr/>
        </p:nvSpPr>
        <p:spPr>
          <a:xfrm>
            <a:off x="7378770" y="3664081"/>
            <a:ext cx="137076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Appendix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14" name="Rechthoek: afgeronde hoeken 21">
            <a:extLst>
              <a:ext uri="{FF2B5EF4-FFF2-40B4-BE49-F238E27FC236}">
                <a16:creationId xmlns:a16="http://schemas.microsoft.com/office/drawing/2014/main" id="{C60CB9B5-9A14-A587-032C-1A84F4520F4E}"/>
              </a:ext>
            </a:extLst>
          </p:cNvPr>
          <p:cNvSpPr/>
          <p:nvPr/>
        </p:nvSpPr>
        <p:spPr>
          <a:xfrm>
            <a:off x="7378770" y="3911681"/>
            <a:ext cx="137076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Table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15" name="Rechthoek: afgeronde hoeken 21">
            <a:extLst>
              <a:ext uri="{FF2B5EF4-FFF2-40B4-BE49-F238E27FC236}">
                <a16:creationId xmlns:a16="http://schemas.microsoft.com/office/drawing/2014/main" id="{7469B0AC-F41A-689E-8C72-F9B963F5BEA7}"/>
              </a:ext>
            </a:extLst>
          </p:cNvPr>
          <p:cNvSpPr/>
          <p:nvPr/>
        </p:nvSpPr>
        <p:spPr>
          <a:xfrm>
            <a:off x="7378770" y="4159281"/>
            <a:ext cx="137076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Figure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cxnSp>
        <p:nvCxnSpPr>
          <p:cNvPr id="16" name="Verbindingslijn: gebogen 142">
            <a:extLst>
              <a:ext uri="{FF2B5EF4-FFF2-40B4-BE49-F238E27FC236}">
                <a16:creationId xmlns:a16="http://schemas.microsoft.com/office/drawing/2014/main" id="{22B06B28-F240-E2B0-830E-30A811E70FE5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>
            <a:off x="6422575" y="2907522"/>
            <a:ext cx="956195" cy="825403"/>
          </a:xfrm>
          <a:prstGeom prst="bentConnector3">
            <a:avLst>
              <a:gd name="adj1" fmla="val 8436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ingslijn: gebogen 145">
            <a:extLst>
              <a:ext uri="{FF2B5EF4-FFF2-40B4-BE49-F238E27FC236}">
                <a16:creationId xmlns:a16="http://schemas.microsoft.com/office/drawing/2014/main" id="{E10DC0F1-9234-93F8-3E7F-23FDEE605F7A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>
            <a:off x="6422575" y="2907522"/>
            <a:ext cx="956195" cy="1073003"/>
          </a:xfrm>
          <a:prstGeom prst="bentConnector3">
            <a:avLst>
              <a:gd name="adj1" fmla="val 8436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ingslijn: gebogen 148">
            <a:extLst>
              <a:ext uri="{FF2B5EF4-FFF2-40B4-BE49-F238E27FC236}">
                <a16:creationId xmlns:a16="http://schemas.microsoft.com/office/drawing/2014/main" id="{96483A17-1295-23FF-4EBE-10998B625DCA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>
            <a:off x="6422575" y="2907522"/>
            <a:ext cx="956195" cy="1320603"/>
          </a:xfrm>
          <a:prstGeom prst="bentConnector3">
            <a:avLst>
              <a:gd name="adj1" fmla="val 8436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hoek: afgeronde hoeken 21">
            <a:extLst>
              <a:ext uri="{FF2B5EF4-FFF2-40B4-BE49-F238E27FC236}">
                <a16:creationId xmlns:a16="http://schemas.microsoft.com/office/drawing/2014/main" id="{8D6351F5-ECA6-C81B-9281-8B090A77B1B1}"/>
              </a:ext>
            </a:extLst>
          </p:cNvPr>
          <p:cNvSpPr/>
          <p:nvPr/>
        </p:nvSpPr>
        <p:spPr>
          <a:xfrm>
            <a:off x="7378770" y="4406882"/>
            <a:ext cx="137076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Equation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cxnSp>
        <p:nvCxnSpPr>
          <p:cNvPr id="20" name="Verbindingslijn: gebogen 4">
            <a:extLst>
              <a:ext uri="{FF2B5EF4-FFF2-40B4-BE49-F238E27FC236}">
                <a16:creationId xmlns:a16="http://schemas.microsoft.com/office/drawing/2014/main" id="{BCCBE813-5A34-9DD8-CDA7-002BB9A3C310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>
            <a:off x="6422575" y="2907522"/>
            <a:ext cx="956195" cy="1568204"/>
          </a:xfrm>
          <a:prstGeom prst="bentConnector3">
            <a:avLst>
              <a:gd name="adj1" fmla="val 8436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hthoek: afgeronde hoeken 21">
            <a:extLst>
              <a:ext uri="{FF2B5EF4-FFF2-40B4-BE49-F238E27FC236}">
                <a16:creationId xmlns:a16="http://schemas.microsoft.com/office/drawing/2014/main" id="{186AE2B8-C022-4F4E-E084-BF41D18638E8}"/>
              </a:ext>
            </a:extLst>
          </p:cNvPr>
          <p:cNvSpPr/>
          <p:nvPr/>
        </p:nvSpPr>
        <p:spPr>
          <a:xfrm>
            <a:off x="7373119" y="2000057"/>
            <a:ext cx="1376417" cy="137688"/>
          </a:xfrm>
          <a:prstGeom prst="roundRect">
            <a:avLst/>
          </a:prstGeom>
          <a:solidFill>
            <a:srgbClr val="CC00CC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Jurisdiction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EF136188-20B7-5C0C-4F8B-05C8B62C0B93}"/>
              </a:ext>
            </a:extLst>
          </p:cNvPr>
          <p:cNvSpPr/>
          <p:nvPr/>
        </p:nvSpPr>
        <p:spPr>
          <a:xfrm>
            <a:off x="5046159" y="2838678"/>
            <a:ext cx="137641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DocumentSubdivision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23" name="Rechthoek: afgeronde hoeken 21">
            <a:extLst>
              <a:ext uri="{FF2B5EF4-FFF2-40B4-BE49-F238E27FC236}">
                <a16:creationId xmlns:a16="http://schemas.microsoft.com/office/drawing/2014/main" id="{5DCB089C-578B-608C-4801-E0697C4660BF}"/>
              </a:ext>
            </a:extLst>
          </p:cNvPr>
          <p:cNvSpPr/>
          <p:nvPr/>
        </p:nvSpPr>
        <p:spPr>
          <a:xfrm>
            <a:off x="5734367" y="3162569"/>
            <a:ext cx="137076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Annex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24" name="Rechthoek: afgeronde hoeken 21">
            <a:extLst>
              <a:ext uri="{FF2B5EF4-FFF2-40B4-BE49-F238E27FC236}">
                <a16:creationId xmlns:a16="http://schemas.microsoft.com/office/drawing/2014/main" id="{80230E3D-3205-2614-82C3-C55AC2FCAC2C}"/>
              </a:ext>
            </a:extLst>
          </p:cNvPr>
          <p:cNvSpPr/>
          <p:nvPr/>
        </p:nvSpPr>
        <p:spPr>
          <a:xfrm>
            <a:off x="5734367" y="4660019"/>
            <a:ext cx="137076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Article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25" name="Rechthoek: afgeronde hoeken 21">
            <a:extLst>
              <a:ext uri="{FF2B5EF4-FFF2-40B4-BE49-F238E27FC236}">
                <a16:creationId xmlns:a16="http://schemas.microsoft.com/office/drawing/2014/main" id="{65539C34-10AA-EBA4-33A9-C68B47C966D0}"/>
              </a:ext>
            </a:extLst>
          </p:cNvPr>
          <p:cNvSpPr/>
          <p:nvPr/>
        </p:nvSpPr>
        <p:spPr>
          <a:xfrm>
            <a:off x="7378770" y="3162569"/>
            <a:ext cx="1370766" cy="144000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Statement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26" name="Rechthoek: afgeronde hoeken 21">
            <a:extLst>
              <a:ext uri="{FF2B5EF4-FFF2-40B4-BE49-F238E27FC236}">
                <a16:creationId xmlns:a16="http://schemas.microsoft.com/office/drawing/2014/main" id="{3E323BA6-E157-B0D8-B26E-1A1766172C15}"/>
              </a:ext>
            </a:extLst>
          </p:cNvPr>
          <p:cNvSpPr/>
          <p:nvPr/>
        </p:nvSpPr>
        <p:spPr>
          <a:xfrm>
            <a:off x="7378770" y="3416481"/>
            <a:ext cx="137076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Item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cxnSp>
        <p:nvCxnSpPr>
          <p:cNvPr id="27" name="Verbindingslijn: gebogen 52">
            <a:extLst>
              <a:ext uri="{FF2B5EF4-FFF2-40B4-BE49-F238E27FC236}">
                <a16:creationId xmlns:a16="http://schemas.microsoft.com/office/drawing/2014/main" id="{F300B04C-6FC2-67B9-6CAA-73A54773DEBB}"/>
              </a:ext>
            </a:extLst>
          </p:cNvPr>
          <p:cNvCxnSpPr>
            <a:cxnSpLocks/>
            <a:stCxn id="22" idx="3"/>
            <a:endCxn id="5" idx="3"/>
          </p:cNvCxnSpPr>
          <p:nvPr/>
        </p:nvCxnSpPr>
        <p:spPr>
          <a:xfrm>
            <a:off x="6422575" y="2907522"/>
            <a:ext cx="682558" cy="821617"/>
          </a:xfrm>
          <a:prstGeom prst="bentConnector3">
            <a:avLst>
              <a:gd name="adj1" fmla="val 11814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Verbindingslijn: gebogen 58">
            <a:extLst>
              <a:ext uri="{FF2B5EF4-FFF2-40B4-BE49-F238E27FC236}">
                <a16:creationId xmlns:a16="http://schemas.microsoft.com/office/drawing/2014/main" id="{59E4A7E3-1D47-7075-CBB9-232F95EEF4DF}"/>
              </a:ext>
            </a:extLst>
          </p:cNvPr>
          <p:cNvCxnSpPr>
            <a:cxnSpLocks/>
            <a:stCxn id="22" idx="3"/>
            <a:endCxn id="24" idx="3"/>
          </p:cNvCxnSpPr>
          <p:nvPr/>
        </p:nvCxnSpPr>
        <p:spPr>
          <a:xfrm>
            <a:off x="6422575" y="2907522"/>
            <a:ext cx="682558" cy="1821341"/>
          </a:xfrm>
          <a:prstGeom prst="bentConnector3">
            <a:avLst>
              <a:gd name="adj1" fmla="val 11814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Verbindingslijn: gebogen 58">
            <a:extLst>
              <a:ext uri="{FF2B5EF4-FFF2-40B4-BE49-F238E27FC236}">
                <a16:creationId xmlns:a16="http://schemas.microsoft.com/office/drawing/2014/main" id="{2BBFAD29-D5E4-A5CB-A5D9-5AA6F6D4554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6422575" y="2907522"/>
            <a:ext cx="956195" cy="327047"/>
          </a:xfrm>
          <a:prstGeom prst="bentConnector3">
            <a:avLst>
              <a:gd name="adj1" fmla="val 8436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Verbindingslijn: gebogen 58">
            <a:extLst>
              <a:ext uri="{FF2B5EF4-FFF2-40B4-BE49-F238E27FC236}">
                <a16:creationId xmlns:a16="http://schemas.microsoft.com/office/drawing/2014/main" id="{419244A1-E32A-90D2-0E13-8150D49BD24A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6422575" y="2907522"/>
            <a:ext cx="956195" cy="577803"/>
          </a:xfrm>
          <a:prstGeom prst="bentConnector3">
            <a:avLst>
              <a:gd name="adj1" fmla="val 8436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Rechte verbindingslijn met pijl 22">
            <a:extLst>
              <a:ext uri="{FF2B5EF4-FFF2-40B4-BE49-F238E27FC236}">
                <a16:creationId xmlns:a16="http://schemas.microsoft.com/office/drawing/2014/main" id="{2AAB6841-D89A-BFD5-FCF9-31E61250248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734367" y="1828377"/>
            <a:ext cx="1" cy="481048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Verbindingslijn: gebogen 52">
            <a:extLst>
              <a:ext uri="{FF2B5EF4-FFF2-40B4-BE49-F238E27FC236}">
                <a16:creationId xmlns:a16="http://schemas.microsoft.com/office/drawing/2014/main" id="{EED5857A-5A3C-9936-B359-464EAA547D53}"/>
              </a:ext>
            </a:extLst>
          </p:cNvPr>
          <p:cNvCxnSpPr>
            <a:cxnSpLocks/>
            <a:stCxn id="21" idx="2"/>
            <a:endCxn id="3" idx="3"/>
          </p:cNvCxnSpPr>
          <p:nvPr/>
        </p:nvCxnSpPr>
        <p:spPr>
          <a:xfrm rot="5400000">
            <a:off x="7121690" y="1438631"/>
            <a:ext cx="240524" cy="1638752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Verbindingslijn: gebogen 52">
            <a:extLst>
              <a:ext uri="{FF2B5EF4-FFF2-40B4-BE49-F238E27FC236}">
                <a16:creationId xmlns:a16="http://schemas.microsoft.com/office/drawing/2014/main" id="{8FE8B691-5285-EB74-3AD6-16C3B150C524}"/>
              </a:ext>
            </a:extLst>
          </p:cNvPr>
          <p:cNvCxnSpPr>
            <a:cxnSpLocks/>
            <a:stCxn id="21" idx="0"/>
            <a:endCxn id="4" idx="3"/>
          </p:cNvCxnSpPr>
          <p:nvPr/>
        </p:nvCxnSpPr>
        <p:spPr>
          <a:xfrm rot="16200000" flipV="1">
            <a:off x="7121690" y="1060418"/>
            <a:ext cx="240524" cy="1638753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Rechte verbindingslijn met pijl 22">
            <a:extLst>
              <a:ext uri="{FF2B5EF4-FFF2-40B4-BE49-F238E27FC236}">
                <a16:creationId xmlns:a16="http://schemas.microsoft.com/office/drawing/2014/main" id="{83E3BB81-BBDC-427B-D43C-9CE92BC190C6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 flipH="1">
            <a:off x="5734367" y="2447113"/>
            <a:ext cx="1" cy="391565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kstvak 120">
            <a:extLst>
              <a:ext uri="{FF2B5EF4-FFF2-40B4-BE49-F238E27FC236}">
                <a16:creationId xmlns:a16="http://schemas.microsoft.com/office/drawing/2014/main" id="{FE1A2C43-1F82-695A-53BC-8265A4770047}"/>
              </a:ext>
            </a:extLst>
          </p:cNvPr>
          <p:cNvSpPr txBox="1"/>
          <p:nvPr/>
        </p:nvSpPr>
        <p:spPr>
          <a:xfrm>
            <a:off x="3855193" y="2556069"/>
            <a:ext cx="1608362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</a:t>
            </a: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endParaRPr lang="en-US" sz="800" dirty="0">
              <a:latin typeface="Aptos" panose="020B0004020202020204" pitchFamily="34" charset="0"/>
            </a:endParaRPr>
          </a:p>
        </p:txBody>
      </p:sp>
      <p:cxnSp>
        <p:nvCxnSpPr>
          <p:cNvPr id="36" name="Verbindingslijn: gekromd 70">
            <a:extLst>
              <a:ext uri="{FF2B5EF4-FFF2-40B4-BE49-F238E27FC236}">
                <a16:creationId xmlns:a16="http://schemas.microsoft.com/office/drawing/2014/main" id="{37C5685D-7036-7141-643A-5F943EF082B5}"/>
              </a:ext>
            </a:extLst>
          </p:cNvPr>
          <p:cNvCxnSpPr>
            <a:cxnSpLocks/>
          </p:cNvCxnSpPr>
          <p:nvPr/>
        </p:nvCxnSpPr>
        <p:spPr>
          <a:xfrm rot="10800000" flipH="1">
            <a:off x="5043250" y="2830470"/>
            <a:ext cx="68398" cy="73707"/>
          </a:xfrm>
          <a:prstGeom prst="curvedConnector4">
            <a:avLst>
              <a:gd name="adj1" fmla="val -181039"/>
              <a:gd name="adj2" fmla="val 235689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kstvak 120">
            <a:extLst>
              <a:ext uri="{FF2B5EF4-FFF2-40B4-BE49-F238E27FC236}">
                <a16:creationId xmlns:a16="http://schemas.microsoft.com/office/drawing/2014/main" id="{8A5281FF-75FF-899F-E0DA-4D9C591A6F9F}"/>
              </a:ext>
            </a:extLst>
          </p:cNvPr>
          <p:cNvSpPr txBox="1"/>
          <p:nvPr/>
        </p:nvSpPr>
        <p:spPr>
          <a:xfrm>
            <a:off x="8990391" y="3211290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hasSubclause</a:t>
            </a:r>
            <a:r>
              <a:rPr lang="en-US" sz="80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isSubclauseOf</a:t>
            </a:r>
            <a:endParaRPr lang="en-US" sz="800" dirty="0">
              <a:latin typeface="Aptos" panose="020B0004020202020204" pitchFamily="34" charset="0"/>
            </a:endParaRPr>
          </a:p>
        </p:txBody>
      </p:sp>
      <p:cxnSp>
        <p:nvCxnSpPr>
          <p:cNvPr id="38" name="Verbindingslijn: gekromd 70">
            <a:extLst>
              <a:ext uri="{FF2B5EF4-FFF2-40B4-BE49-F238E27FC236}">
                <a16:creationId xmlns:a16="http://schemas.microsoft.com/office/drawing/2014/main" id="{D4B1FEE4-D77A-BE1D-48B1-EBAEA6DCC022}"/>
              </a:ext>
            </a:extLst>
          </p:cNvPr>
          <p:cNvCxnSpPr>
            <a:cxnSpLocks/>
            <a:stCxn id="45" idx="1"/>
            <a:endCxn id="25" idx="3"/>
          </p:cNvCxnSpPr>
          <p:nvPr/>
        </p:nvCxnSpPr>
        <p:spPr>
          <a:xfrm rot="10800000" flipV="1">
            <a:off x="8749537" y="3132071"/>
            <a:ext cx="240855" cy="102498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kstvak 120">
            <a:extLst>
              <a:ext uri="{FF2B5EF4-FFF2-40B4-BE49-F238E27FC236}">
                <a16:creationId xmlns:a16="http://schemas.microsoft.com/office/drawing/2014/main" id="{553C1903-5EEA-90B7-B43E-09E590A26821}"/>
              </a:ext>
            </a:extLst>
          </p:cNvPr>
          <p:cNvSpPr txBox="1"/>
          <p:nvPr/>
        </p:nvSpPr>
        <p:spPr>
          <a:xfrm>
            <a:off x="4932961" y="1896448"/>
            <a:ext cx="1608362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issues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</a:t>
            </a:r>
          </a:p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isIssuedBy</a:t>
            </a: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40" name="Tekstvak 120">
            <a:extLst>
              <a:ext uri="{FF2B5EF4-FFF2-40B4-BE49-F238E27FC236}">
                <a16:creationId xmlns:a16="http://schemas.microsoft.com/office/drawing/2014/main" id="{0D2B9636-B835-A28E-A4F7-0F75AE9B5249}"/>
              </a:ext>
            </a:extLst>
          </p:cNvPr>
          <p:cNvSpPr txBox="1"/>
          <p:nvPr/>
        </p:nvSpPr>
        <p:spPr>
          <a:xfrm>
            <a:off x="6554564" y="1579148"/>
            <a:ext cx="1608362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hasAuthority </a:t>
            </a:r>
            <a:r>
              <a:rPr lang="en-US" sz="800" dirty="0">
                <a:latin typeface="Aptos" panose="020B0004020202020204" pitchFamily="34" charset="0"/>
              </a:rPr>
              <a:t>/</a:t>
            </a: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isAuthorityOf</a:t>
            </a: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41" name="Tekstvak 120">
            <a:extLst>
              <a:ext uri="{FF2B5EF4-FFF2-40B4-BE49-F238E27FC236}">
                <a16:creationId xmlns:a16="http://schemas.microsoft.com/office/drawing/2014/main" id="{B94EC797-1F2D-3EA6-DB08-1A7A8C310891}"/>
              </a:ext>
            </a:extLst>
          </p:cNvPr>
          <p:cNvSpPr txBox="1"/>
          <p:nvPr/>
        </p:nvSpPr>
        <p:spPr>
          <a:xfrm>
            <a:off x="6554564" y="2200475"/>
            <a:ext cx="1608362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hasJurisdiction </a:t>
            </a:r>
            <a:r>
              <a:rPr lang="en-US" sz="800" dirty="0">
                <a:latin typeface="Aptos" panose="020B0004020202020204" pitchFamily="34" charset="0"/>
              </a:rPr>
              <a:t>/</a:t>
            </a: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isJurisdictionOf</a:t>
            </a: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42" name="Tekstvak 120">
            <a:extLst>
              <a:ext uri="{FF2B5EF4-FFF2-40B4-BE49-F238E27FC236}">
                <a16:creationId xmlns:a16="http://schemas.microsoft.com/office/drawing/2014/main" id="{46ED3067-9A2E-F2A0-66EA-72E7551F5214}"/>
              </a:ext>
            </a:extLst>
          </p:cNvPr>
          <p:cNvSpPr txBox="1"/>
          <p:nvPr/>
        </p:nvSpPr>
        <p:spPr>
          <a:xfrm>
            <a:off x="4939582" y="2443569"/>
            <a:ext cx="1608362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</a:t>
            </a:r>
            <a:endParaRPr lang="en-US" sz="800" b="1" dirty="0">
              <a:latin typeface="Aptos" panose="020B0004020202020204" pitchFamily="34" charset="0"/>
            </a:endParaRPr>
          </a:p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43" name="Rechthoek: afgeronde hoeken 21">
            <a:extLst>
              <a:ext uri="{FF2B5EF4-FFF2-40B4-BE49-F238E27FC236}">
                <a16:creationId xmlns:a16="http://schemas.microsoft.com/office/drawing/2014/main" id="{E676B3FD-126A-03B8-9083-07D93DDAB67D}"/>
              </a:ext>
            </a:extLst>
          </p:cNvPr>
          <p:cNvSpPr/>
          <p:nvPr/>
        </p:nvSpPr>
        <p:spPr>
          <a:xfrm>
            <a:off x="5734367" y="3411432"/>
            <a:ext cx="137076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Title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cxnSp>
        <p:nvCxnSpPr>
          <p:cNvPr id="44" name="Verbindingslijn: gebogen 58">
            <a:extLst>
              <a:ext uri="{FF2B5EF4-FFF2-40B4-BE49-F238E27FC236}">
                <a16:creationId xmlns:a16="http://schemas.microsoft.com/office/drawing/2014/main" id="{3EAD3016-CA57-DE5D-A964-257CB81FCD27}"/>
              </a:ext>
            </a:extLst>
          </p:cNvPr>
          <p:cNvCxnSpPr>
            <a:cxnSpLocks/>
            <a:stCxn id="22" idx="3"/>
            <a:endCxn id="23" idx="3"/>
          </p:cNvCxnSpPr>
          <p:nvPr/>
        </p:nvCxnSpPr>
        <p:spPr>
          <a:xfrm>
            <a:off x="6422575" y="2907522"/>
            <a:ext cx="682558" cy="323891"/>
          </a:xfrm>
          <a:prstGeom prst="bentConnector3">
            <a:avLst>
              <a:gd name="adj1" fmla="val 11779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kstvak 120">
            <a:extLst>
              <a:ext uri="{FF2B5EF4-FFF2-40B4-BE49-F238E27FC236}">
                <a16:creationId xmlns:a16="http://schemas.microsoft.com/office/drawing/2014/main" id="{319CD0EB-53A9-AFBB-083B-F7EA2606A825}"/>
              </a:ext>
            </a:extLst>
          </p:cNvPr>
          <p:cNvSpPr txBox="1"/>
          <p:nvPr/>
        </p:nvSpPr>
        <p:spPr>
          <a:xfrm>
            <a:off x="8990391" y="2961703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hasStatement</a:t>
            </a:r>
            <a:r>
              <a:rPr lang="en-US" sz="800" dirty="0">
                <a:latin typeface="Aptos" panose="020B0004020202020204" pitchFamily="34" charset="0"/>
              </a:rPr>
              <a:t> 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isStatementOf</a:t>
            </a:r>
            <a:endParaRPr lang="en-US" sz="800" dirty="0">
              <a:latin typeface="Aptos" panose="020B0004020202020204" pitchFamily="34" charset="0"/>
            </a:endParaRPr>
          </a:p>
        </p:txBody>
      </p:sp>
      <p:cxnSp>
        <p:nvCxnSpPr>
          <p:cNvPr id="46" name="Verbindingslijn: gekromd 70">
            <a:extLst>
              <a:ext uri="{FF2B5EF4-FFF2-40B4-BE49-F238E27FC236}">
                <a16:creationId xmlns:a16="http://schemas.microsoft.com/office/drawing/2014/main" id="{D76649A1-AB98-2BA5-58F2-8BD9D27A6C3B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rot="10800000" flipV="1">
            <a:off x="8749537" y="3381657"/>
            <a:ext cx="240855" cy="10366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kstvak 120">
            <a:extLst>
              <a:ext uri="{FF2B5EF4-FFF2-40B4-BE49-F238E27FC236}">
                <a16:creationId xmlns:a16="http://schemas.microsoft.com/office/drawing/2014/main" id="{2DEB0CE1-39E8-FC99-7579-2BDE9669B92C}"/>
              </a:ext>
            </a:extLst>
          </p:cNvPr>
          <p:cNvSpPr txBox="1"/>
          <p:nvPr/>
        </p:nvSpPr>
        <p:spPr>
          <a:xfrm>
            <a:off x="8990390" y="3462046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hasAppendix</a:t>
            </a:r>
            <a:r>
              <a:rPr lang="en-US" sz="80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isAppendixOf</a:t>
            </a:r>
            <a:endParaRPr lang="en-US" sz="800" dirty="0">
              <a:latin typeface="Aptos" panose="020B0004020202020204" pitchFamily="34" charset="0"/>
            </a:endParaRPr>
          </a:p>
        </p:txBody>
      </p:sp>
      <p:cxnSp>
        <p:nvCxnSpPr>
          <p:cNvPr id="48" name="Verbindingslijn: gekromd 70">
            <a:extLst>
              <a:ext uri="{FF2B5EF4-FFF2-40B4-BE49-F238E27FC236}">
                <a16:creationId xmlns:a16="http://schemas.microsoft.com/office/drawing/2014/main" id="{E8B2FF2E-649A-21B1-B9F0-ECF5889901FA}"/>
              </a:ext>
            </a:extLst>
          </p:cNvPr>
          <p:cNvCxnSpPr>
            <a:cxnSpLocks/>
            <a:stCxn id="47" idx="1"/>
            <a:endCxn id="12" idx="3"/>
          </p:cNvCxnSpPr>
          <p:nvPr/>
        </p:nvCxnSpPr>
        <p:spPr>
          <a:xfrm rot="10800000" flipV="1">
            <a:off x="8749536" y="3632413"/>
            <a:ext cx="240854" cy="100511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kstvak 120">
            <a:extLst>
              <a:ext uri="{FF2B5EF4-FFF2-40B4-BE49-F238E27FC236}">
                <a16:creationId xmlns:a16="http://schemas.microsoft.com/office/drawing/2014/main" id="{761DF59E-E4CC-4043-2500-952ACF878EFF}"/>
              </a:ext>
            </a:extLst>
          </p:cNvPr>
          <p:cNvSpPr txBox="1"/>
          <p:nvPr/>
        </p:nvSpPr>
        <p:spPr>
          <a:xfrm>
            <a:off x="8990391" y="3954907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hasFigure</a:t>
            </a:r>
            <a:r>
              <a:rPr lang="en-US" sz="80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isFigureOf</a:t>
            </a:r>
            <a:endParaRPr lang="en-US" sz="800" dirty="0">
              <a:latin typeface="Aptos" panose="020B0004020202020204" pitchFamily="34" charset="0"/>
            </a:endParaRPr>
          </a:p>
        </p:txBody>
      </p:sp>
      <p:cxnSp>
        <p:nvCxnSpPr>
          <p:cNvPr id="50" name="Verbindingslijn: gekromd 70">
            <a:extLst>
              <a:ext uri="{FF2B5EF4-FFF2-40B4-BE49-F238E27FC236}">
                <a16:creationId xmlns:a16="http://schemas.microsoft.com/office/drawing/2014/main" id="{59B4CCA3-9CB8-56C4-41A4-9663278855B8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 flipV="1">
            <a:off x="8749537" y="3874409"/>
            <a:ext cx="240857" cy="106115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kstvak 120">
            <a:extLst>
              <a:ext uri="{FF2B5EF4-FFF2-40B4-BE49-F238E27FC236}">
                <a16:creationId xmlns:a16="http://schemas.microsoft.com/office/drawing/2014/main" id="{505D810B-55A5-B731-F5A9-BEF58F09B9C4}"/>
              </a:ext>
            </a:extLst>
          </p:cNvPr>
          <p:cNvSpPr txBox="1"/>
          <p:nvPr/>
        </p:nvSpPr>
        <p:spPr>
          <a:xfrm>
            <a:off x="8990391" y="3705320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hasTable</a:t>
            </a:r>
            <a:r>
              <a:rPr lang="en-US" sz="80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isTableOf</a:t>
            </a:r>
            <a:endParaRPr lang="en-US" sz="800" dirty="0">
              <a:latin typeface="Aptos" panose="020B0004020202020204" pitchFamily="34" charset="0"/>
            </a:endParaRPr>
          </a:p>
        </p:txBody>
      </p:sp>
      <p:cxnSp>
        <p:nvCxnSpPr>
          <p:cNvPr id="52" name="Verbindingslijn: gekromd 70">
            <a:extLst>
              <a:ext uri="{FF2B5EF4-FFF2-40B4-BE49-F238E27FC236}">
                <a16:creationId xmlns:a16="http://schemas.microsoft.com/office/drawing/2014/main" id="{7F2E64EF-A0FD-E261-428F-C818A6178F25}"/>
              </a:ext>
            </a:extLst>
          </p:cNvPr>
          <p:cNvCxnSpPr>
            <a:cxnSpLocks/>
            <a:stCxn id="49" idx="1"/>
            <a:endCxn id="15" idx="3"/>
          </p:cNvCxnSpPr>
          <p:nvPr/>
        </p:nvCxnSpPr>
        <p:spPr>
          <a:xfrm rot="10800000" flipV="1">
            <a:off x="8749537" y="4125275"/>
            <a:ext cx="240855" cy="102850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kstvak 120">
            <a:extLst>
              <a:ext uri="{FF2B5EF4-FFF2-40B4-BE49-F238E27FC236}">
                <a16:creationId xmlns:a16="http://schemas.microsoft.com/office/drawing/2014/main" id="{D25AE5DC-5F9C-C4F2-C546-AF34D54BCACF}"/>
              </a:ext>
            </a:extLst>
          </p:cNvPr>
          <p:cNvSpPr txBox="1"/>
          <p:nvPr/>
        </p:nvSpPr>
        <p:spPr>
          <a:xfrm>
            <a:off x="8990390" y="4205663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hasEquation</a:t>
            </a:r>
            <a:r>
              <a:rPr lang="en-US" sz="80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isEquationOf</a:t>
            </a:r>
            <a:endParaRPr lang="en-US" sz="800" dirty="0">
              <a:latin typeface="Aptos" panose="020B0004020202020204" pitchFamily="34" charset="0"/>
            </a:endParaRPr>
          </a:p>
        </p:txBody>
      </p:sp>
      <p:cxnSp>
        <p:nvCxnSpPr>
          <p:cNvPr id="54" name="Verbindingslijn: gekromd 70">
            <a:extLst>
              <a:ext uri="{FF2B5EF4-FFF2-40B4-BE49-F238E27FC236}">
                <a16:creationId xmlns:a16="http://schemas.microsoft.com/office/drawing/2014/main" id="{A5BC7950-6CFC-BEAF-3D25-EF878A3AD738}"/>
              </a:ext>
            </a:extLst>
          </p:cNvPr>
          <p:cNvCxnSpPr>
            <a:cxnSpLocks/>
            <a:stCxn id="53" idx="1"/>
            <a:endCxn id="19" idx="3"/>
          </p:cNvCxnSpPr>
          <p:nvPr/>
        </p:nvCxnSpPr>
        <p:spPr>
          <a:xfrm rot="10800000" flipV="1">
            <a:off x="8749536" y="4376030"/>
            <a:ext cx="240854" cy="99695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kstvak 120">
            <a:extLst>
              <a:ext uri="{FF2B5EF4-FFF2-40B4-BE49-F238E27FC236}">
                <a16:creationId xmlns:a16="http://schemas.microsoft.com/office/drawing/2014/main" id="{F661BCC1-EDA8-B1FE-8E1A-CEF0815257C0}"/>
              </a:ext>
            </a:extLst>
          </p:cNvPr>
          <p:cNvSpPr txBox="1"/>
          <p:nvPr/>
        </p:nvSpPr>
        <p:spPr>
          <a:xfrm>
            <a:off x="4491931" y="3208233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hasTitle</a:t>
            </a:r>
            <a:r>
              <a:rPr lang="en-US" sz="80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isTitleOf</a:t>
            </a: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56" name="Tekstvak 120">
            <a:extLst>
              <a:ext uri="{FF2B5EF4-FFF2-40B4-BE49-F238E27FC236}">
                <a16:creationId xmlns:a16="http://schemas.microsoft.com/office/drawing/2014/main" id="{C28E6A6D-5974-777D-C2E4-1CEDE60F2874}"/>
              </a:ext>
            </a:extLst>
          </p:cNvPr>
          <p:cNvSpPr txBox="1"/>
          <p:nvPr/>
        </p:nvSpPr>
        <p:spPr>
          <a:xfrm>
            <a:off x="4491931" y="2958646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hasAnnex</a:t>
            </a:r>
            <a:r>
              <a:rPr lang="en-US" sz="80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isAnnexOf</a:t>
            </a: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57" name="Tekstvak 120">
            <a:extLst>
              <a:ext uri="{FF2B5EF4-FFF2-40B4-BE49-F238E27FC236}">
                <a16:creationId xmlns:a16="http://schemas.microsoft.com/office/drawing/2014/main" id="{F8EA1E93-DF40-C34F-6674-0CD9D88F5E65}"/>
              </a:ext>
            </a:extLst>
          </p:cNvPr>
          <p:cNvSpPr txBox="1"/>
          <p:nvPr/>
        </p:nvSpPr>
        <p:spPr>
          <a:xfrm>
            <a:off x="4491930" y="3458989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hasChapter</a:t>
            </a:r>
            <a:r>
              <a:rPr lang="en-US" sz="80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isChapterOf</a:t>
            </a: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58" name="Tekstvak 120">
            <a:extLst>
              <a:ext uri="{FF2B5EF4-FFF2-40B4-BE49-F238E27FC236}">
                <a16:creationId xmlns:a16="http://schemas.microsoft.com/office/drawing/2014/main" id="{069FE157-673A-44C7-503F-B159179A0E29}"/>
              </a:ext>
            </a:extLst>
          </p:cNvPr>
          <p:cNvSpPr txBox="1"/>
          <p:nvPr/>
        </p:nvSpPr>
        <p:spPr>
          <a:xfrm>
            <a:off x="4491931" y="3951850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hasSection</a:t>
            </a:r>
            <a:r>
              <a:rPr lang="en-US" sz="80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isSectionOf</a:t>
            </a: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59" name="Tekstvak 120">
            <a:extLst>
              <a:ext uri="{FF2B5EF4-FFF2-40B4-BE49-F238E27FC236}">
                <a16:creationId xmlns:a16="http://schemas.microsoft.com/office/drawing/2014/main" id="{075B1306-86A9-F9F4-4FB1-468272A110A7}"/>
              </a:ext>
            </a:extLst>
          </p:cNvPr>
          <p:cNvSpPr txBox="1"/>
          <p:nvPr/>
        </p:nvSpPr>
        <p:spPr>
          <a:xfrm>
            <a:off x="4491931" y="3702263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hasSubchapter</a:t>
            </a:r>
            <a:r>
              <a:rPr lang="en-US" sz="80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isSubchapterOf</a:t>
            </a: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60" name="Tekstvak 120">
            <a:extLst>
              <a:ext uri="{FF2B5EF4-FFF2-40B4-BE49-F238E27FC236}">
                <a16:creationId xmlns:a16="http://schemas.microsoft.com/office/drawing/2014/main" id="{8347860B-2E17-4E4E-E069-FD5232168BF7}"/>
              </a:ext>
            </a:extLst>
          </p:cNvPr>
          <p:cNvSpPr txBox="1"/>
          <p:nvPr/>
        </p:nvSpPr>
        <p:spPr>
          <a:xfrm>
            <a:off x="4491930" y="4202606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hasParagraph</a:t>
            </a:r>
            <a:r>
              <a:rPr lang="en-US" sz="80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isParagraphOf</a:t>
            </a:r>
            <a:endParaRPr lang="en-US" sz="800" dirty="0">
              <a:latin typeface="Aptos" panose="020B0004020202020204" pitchFamily="34" charset="0"/>
            </a:endParaRPr>
          </a:p>
        </p:txBody>
      </p:sp>
      <p:cxnSp>
        <p:nvCxnSpPr>
          <p:cNvPr id="61" name="Verbindingslijn: gekromd 70">
            <a:extLst>
              <a:ext uri="{FF2B5EF4-FFF2-40B4-BE49-F238E27FC236}">
                <a16:creationId xmlns:a16="http://schemas.microsoft.com/office/drawing/2014/main" id="{9CFEDE39-DF1E-01DC-78FC-961B17B65BAD}"/>
              </a:ext>
            </a:extLst>
          </p:cNvPr>
          <p:cNvCxnSpPr>
            <a:cxnSpLocks/>
            <a:stCxn id="55" idx="3"/>
            <a:endCxn id="43" idx="1"/>
          </p:cNvCxnSpPr>
          <p:nvPr/>
        </p:nvCxnSpPr>
        <p:spPr>
          <a:xfrm>
            <a:off x="5491114" y="3378601"/>
            <a:ext cx="243253" cy="101675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ingslijn: gekromd 70">
            <a:extLst>
              <a:ext uri="{FF2B5EF4-FFF2-40B4-BE49-F238E27FC236}">
                <a16:creationId xmlns:a16="http://schemas.microsoft.com/office/drawing/2014/main" id="{DA400DD3-6461-3E94-E7D8-BC930C0A514A}"/>
              </a:ext>
            </a:extLst>
          </p:cNvPr>
          <p:cNvCxnSpPr>
            <a:cxnSpLocks/>
            <a:stCxn id="56" idx="3"/>
            <a:endCxn id="23" idx="1"/>
          </p:cNvCxnSpPr>
          <p:nvPr/>
        </p:nvCxnSpPr>
        <p:spPr>
          <a:xfrm>
            <a:off x="5491114" y="3129014"/>
            <a:ext cx="243253" cy="102399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ingslijn: gekromd 70">
            <a:extLst>
              <a:ext uri="{FF2B5EF4-FFF2-40B4-BE49-F238E27FC236}">
                <a16:creationId xmlns:a16="http://schemas.microsoft.com/office/drawing/2014/main" id="{A0E2C201-A50D-49BD-F65F-6A8D58F5FFC8}"/>
              </a:ext>
            </a:extLst>
          </p:cNvPr>
          <p:cNvCxnSpPr>
            <a:cxnSpLocks/>
            <a:stCxn id="57" idx="3"/>
            <a:endCxn id="5" idx="1"/>
          </p:cNvCxnSpPr>
          <p:nvPr/>
        </p:nvCxnSpPr>
        <p:spPr>
          <a:xfrm>
            <a:off x="5491113" y="3629357"/>
            <a:ext cx="243254" cy="99782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ingslijn: gekromd 70">
            <a:extLst>
              <a:ext uri="{FF2B5EF4-FFF2-40B4-BE49-F238E27FC236}">
                <a16:creationId xmlns:a16="http://schemas.microsoft.com/office/drawing/2014/main" id="{3837A670-26C1-B9F2-5B11-9E5F7AC3B7ED}"/>
              </a:ext>
            </a:extLst>
          </p:cNvPr>
          <p:cNvCxnSpPr>
            <a:cxnSpLocks/>
            <a:stCxn id="59" idx="3"/>
            <a:endCxn id="6" idx="1"/>
          </p:cNvCxnSpPr>
          <p:nvPr/>
        </p:nvCxnSpPr>
        <p:spPr>
          <a:xfrm>
            <a:off x="5491114" y="3872631"/>
            <a:ext cx="243253" cy="105371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ingslijn: gekromd 70">
            <a:extLst>
              <a:ext uri="{FF2B5EF4-FFF2-40B4-BE49-F238E27FC236}">
                <a16:creationId xmlns:a16="http://schemas.microsoft.com/office/drawing/2014/main" id="{CB0A7CD4-E820-E606-A30B-A507A7CB1E75}"/>
              </a:ext>
            </a:extLst>
          </p:cNvPr>
          <p:cNvCxnSpPr>
            <a:cxnSpLocks/>
            <a:stCxn id="58" idx="3"/>
            <a:endCxn id="7" idx="1"/>
          </p:cNvCxnSpPr>
          <p:nvPr/>
        </p:nvCxnSpPr>
        <p:spPr>
          <a:xfrm>
            <a:off x="5491114" y="4122218"/>
            <a:ext cx="243253" cy="10464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ingslijn: gekromd 70">
            <a:extLst>
              <a:ext uri="{FF2B5EF4-FFF2-40B4-BE49-F238E27FC236}">
                <a16:creationId xmlns:a16="http://schemas.microsoft.com/office/drawing/2014/main" id="{22EC34A8-A84A-CAA0-F274-CB2EC25D944F}"/>
              </a:ext>
            </a:extLst>
          </p:cNvPr>
          <p:cNvCxnSpPr>
            <a:cxnSpLocks/>
            <a:stCxn id="60" idx="3"/>
            <a:endCxn id="8" idx="1"/>
          </p:cNvCxnSpPr>
          <p:nvPr/>
        </p:nvCxnSpPr>
        <p:spPr>
          <a:xfrm>
            <a:off x="5491113" y="4372974"/>
            <a:ext cx="243254" cy="104890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kstvak 120">
            <a:extLst>
              <a:ext uri="{FF2B5EF4-FFF2-40B4-BE49-F238E27FC236}">
                <a16:creationId xmlns:a16="http://schemas.microsoft.com/office/drawing/2014/main" id="{7A9795AA-9ADF-FB1F-DBBB-C42D0D201CC4}"/>
              </a:ext>
            </a:extLst>
          </p:cNvPr>
          <p:cNvSpPr txBox="1"/>
          <p:nvPr/>
        </p:nvSpPr>
        <p:spPr>
          <a:xfrm>
            <a:off x="4495063" y="4456972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hasArticle</a:t>
            </a:r>
            <a:r>
              <a:rPr lang="en-US" sz="80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isArticleOf</a:t>
            </a:r>
            <a:endParaRPr lang="en-US" sz="800" dirty="0">
              <a:latin typeface="Aptos" panose="020B0004020202020204" pitchFamily="34" charset="0"/>
            </a:endParaRPr>
          </a:p>
        </p:txBody>
      </p:sp>
      <p:cxnSp>
        <p:nvCxnSpPr>
          <p:cNvPr id="68" name="Verbindingslijn: gekromd 70">
            <a:extLst>
              <a:ext uri="{FF2B5EF4-FFF2-40B4-BE49-F238E27FC236}">
                <a16:creationId xmlns:a16="http://schemas.microsoft.com/office/drawing/2014/main" id="{399A0A79-0210-4954-9DCC-8E5DD2E09800}"/>
              </a:ext>
            </a:extLst>
          </p:cNvPr>
          <p:cNvCxnSpPr>
            <a:cxnSpLocks/>
            <a:stCxn id="67" idx="3"/>
            <a:endCxn id="24" idx="1"/>
          </p:cNvCxnSpPr>
          <p:nvPr/>
        </p:nvCxnSpPr>
        <p:spPr>
          <a:xfrm>
            <a:off x="5494246" y="4627340"/>
            <a:ext cx="240121" cy="10152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Verbindingslijn: gebogen 58">
            <a:extLst>
              <a:ext uri="{FF2B5EF4-FFF2-40B4-BE49-F238E27FC236}">
                <a16:creationId xmlns:a16="http://schemas.microsoft.com/office/drawing/2014/main" id="{7FD5F848-4FBA-F0A6-C971-1EC5F02D61AA}"/>
              </a:ext>
            </a:extLst>
          </p:cNvPr>
          <p:cNvCxnSpPr>
            <a:cxnSpLocks/>
            <a:stCxn id="3" idx="1"/>
            <a:endCxn id="70" idx="3"/>
          </p:cNvCxnSpPr>
          <p:nvPr/>
        </p:nvCxnSpPr>
        <p:spPr>
          <a:xfrm rot="10800000">
            <a:off x="4543401" y="1759533"/>
            <a:ext cx="502758" cy="61873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hthoek: afgeronde hoeken 21">
            <a:extLst>
              <a:ext uri="{FF2B5EF4-FFF2-40B4-BE49-F238E27FC236}">
                <a16:creationId xmlns:a16="http://schemas.microsoft.com/office/drawing/2014/main" id="{236490EF-53FA-5827-FBD7-6CE84412BA67}"/>
              </a:ext>
            </a:extLst>
          </p:cNvPr>
          <p:cNvSpPr/>
          <p:nvPr/>
        </p:nvSpPr>
        <p:spPr>
          <a:xfrm>
            <a:off x="3166984" y="1690688"/>
            <a:ext cx="1376417" cy="137688"/>
          </a:xfrm>
          <a:prstGeom prst="roundRect">
            <a:avLst/>
          </a:prstGeom>
          <a:solidFill>
            <a:srgbClr val="F38C0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RegulatoryDocument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71" name="Rechthoek: afgeronde hoeken 21">
            <a:extLst>
              <a:ext uri="{FF2B5EF4-FFF2-40B4-BE49-F238E27FC236}">
                <a16:creationId xmlns:a16="http://schemas.microsoft.com/office/drawing/2014/main" id="{25C42B49-6C58-37B4-386D-F8546634D864}"/>
              </a:ext>
            </a:extLst>
          </p:cNvPr>
          <p:cNvSpPr/>
          <p:nvPr/>
        </p:nvSpPr>
        <p:spPr>
          <a:xfrm>
            <a:off x="3166984" y="2189163"/>
            <a:ext cx="1376417" cy="137688"/>
          </a:xfrm>
          <a:prstGeom prst="roundRect">
            <a:avLst/>
          </a:prstGeom>
          <a:solidFill>
            <a:srgbClr val="F38C0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TechnicalGuideline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72" name="Rechthoek: afgeronde hoeken 21">
            <a:extLst>
              <a:ext uri="{FF2B5EF4-FFF2-40B4-BE49-F238E27FC236}">
                <a16:creationId xmlns:a16="http://schemas.microsoft.com/office/drawing/2014/main" id="{3E93E44D-0678-A64F-EEB9-D6A02DF0CC6C}"/>
              </a:ext>
            </a:extLst>
          </p:cNvPr>
          <p:cNvSpPr/>
          <p:nvPr/>
        </p:nvSpPr>
        <p:spPr>
          <a:xfrm>
            <a:off x="3166984" y="1939551"/>
            <a:ext cx="1376417" cy="137688"/>
          </a:xfrm>
          <a:prstGeom prst="roundRect">
            <a:avLst/>
          </a:prstGeom>
          <a:solidFill>
            <a:srgbClr val="F38C0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Standard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cxnSp>
        <p:nvCxnSpPr>
          <p:cNvPr id="73" name="Verbindingslijn: gebogen 58">
            <a:extLst>
              <a:ext uri="{FF2B5EF4-FFF2-40B4-BE49-F238E27FC236}">
                <a16:creationId xmlns:a16="http://schemas.microsoft.com/office/drawing/2014/main" id="{3EC7FE47-5B88-65C8-668A-13DF6E15F5BA}"/>
              </a:ext>
            </a:extLst>
          </p:cNvPr>
          <p:cNvCxnSpPr>
            <a:cxnSpLocks/>
            <a:stCxn id="3" idx="1"/>
            <a:endCxn id="72" idx="3"/>
          </p:cNvCxnSpPr>
          <p:nvPr/>
        </p:nvCxnSpPr>
        <p:spPr>
          <a:xfrm rot="10800000">
            <a:off x="4543401" y="2008395"/>
            <a:ext cx="502758" cy="36987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Verbindingslijn: gebogen 58">
            <a:extLst>
              <a:ext uri="{FF2B5EF4-FFF2-40B4-BE49-F238E27FC236}">
                <a16:creationId xmlns:a16="http://schemas.microsoft.com/office/drawing/2014/main" id="{94871439-B898-7233-98A2-95F8E5363F48}"/>
              </a:ext>
            </a:extLst>
          </p:cNvPr>
          <p:cNvCxnSpPr>
            <a:cxnSpLocks/>
            <a:stCxn id="3" idx="1"/>
            <a:endCxn id="71" idx="3"/>
          </p:cNvCxnSpPr>
          <p:nvPr/>
        </p:nvCxnSpPr>
        <p:spPr>
          <a:xfrm rot="10800000">
            <a:off x="4543401" y="2258007"/>
            <a:ext cx="502758" cy="12026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Verbindingslijn: gebogen 94">
            <a:extLst>
              <a:ext uri="{FF2B5EF4-FFF2-40B4-BE49-F238E27FC236}">
                <a16:creationId xmlns:a16="http://schemas.microsoft.com/office/drawing/2014/main" id="{FFC2841D-5016-438B-27A2-05CB64A4317A}"/>
              </a:ext>
            </a:extLst>
          </p:cNvPr>
          <p:cNvCxnSpPr>
            <a:cxnSpLocks/>
            <a:stCxn id="79" idx="1"/>
            <a:endCxn id="22" idx="1"/>
          </p:cNvCxnSpPr>
          <p:nvPr/>
        </p:nvCxnSpPr>
        <p:spPr>
          <a:xfrm rot="10800000" flipH="1">
            <a:off x="3368525" y="2907523"/>
            <a:ext cx="1677633" cy="823041"/>
          </a:xfrm>
          <a:prstGeom prst="bentConnector3">
            <a:avLst>
              <a:gd name="adj1" fmla="val -13626"/>
            </a:avLst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kstvak 120">
            <a:extLst>
              <a:ext uri="{FF2B5EF4-FFF2-40B4-BE49-F238E27FC236}">
                <a16:creationId xmlns:a16="http://schemas.microsoft.com/office/drawing/2014/main" id="{C5798FD2-F1A2-19D2-5F3C-6D3B3813270D}"/>
              </a:ext>
            </a:extLst>
          </p:cNvPr>
          <p:cNvSpPr txBox="1"/>
          <p:nvPr/>
        </p:nvSpPr>
        <p:spPr>
          <a:xfrm>
            <a:off x="1897400" y="3830611"/>
            <a:ext cx="1271570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hasText</a:t>
            </a:r>
            <a:endParaRPr lang="en-NL" sz="800" b="1" dirty="0">
              <a:latin typeface="Aptos" panose="020B0004020202020204" pitchFamily="34" charset="0"/>
            </a:endParaRPr>
          </a:p>
        </p:txBody>
      </p:sp>
      <p:sp>
        <p:nvSpPr>
          <p:cNvPr id="77" name="Tekstvak 120">
            <a:extLst>
              <a:ext uri="{FF2B5EF4-FFF2-40B4-BE49-F238E27FC236}">
                <a16:creationId xmlns:a16="http://schemas.microsoft.com/office/drawing/2014/main" id="{0E77111E-01D1-BFBD-2423-B85FC9CB2532}"/>
              </a:ext>
            </a:extLst>
          </p:cNvPr>
          <p:cNvSpPr txBox="1"/>
          <p:nvPr/>
        </p:nvSpPr>
        <p:spPr>
          <a:xfrm>
            <a:off x="1956682" y="3335040"/>
            <a:ext cx="1212288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hasID</a:t>
            </a:r>
            <a:endParaRPr lang="en-NL" sz="800" b="1" dirty="0">
              <a:latin typeface="Aptos" panose="020B0004020202020204" pitchFamily="34" charset="0"/>
            </a:endParaRPr>
          </a:p>
        </p:txBody>
      </p:sp>
      <p:cxnSp>
        <p:nvCxnSpPr>
          <p:cNvPr id="78" name="Verbindingslijn: gebogen 109">
            <a:extLst>
              <a:ext uri="{FF2B5EF4-FFF2-40B4-BE49-F238E27FC236}">
                <a16:creationId xmlns:a16="http://schemas.microsoft.com/office/drawing/2014/main" id="{C20C25B8-1A10-26EB-024D-A0DC63B091C2}"/>
              </a:ext>
            </a:extLst>
          </p:cNvPr>
          <p:cNvCxnSpPr>
            <a:cxnSpLocks/>
            <a:stCxn id="80" idx="1"/>
            <a:endCxn id="22" idx="1"/>
          </p:cNvCxnSpPr>
          <p:nvPr/>
        </p:nvCxnSpPr>
        <p:spPr>
          <a:xfrm rot="10800000" flipH="1">
            <a:off x="3368525" y="2907522"/>
            <a:ext cx="1677633" cy="573466"/>
          </a:xfrm>
          <a:prstGeom prst="bentConnector3">
            <a:avLst>
              <a:gd name="adj1" fmla="val -13626"/>
            </a:avLst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hthoek: afgeronde hoeken 21">
            <a:extLst>
              <a:ext uri="{FF2B5EF4-FFF2-40B4-BE49-F238E27FC236}">
                <a16:creationId xmlns:a16="http://schemas.microsoft.com/office/drawing/2014/main" id="{C9765D26-F9D9-0001-2E37-95D55280E4C1}"/>
              </a:ext>
            </a:extLst>
          </p:cNvPr>
          <p:cNvSpPr/>
          <p:nvPr/>
        </p:nvSpPr>
        <p:spPr>
          <a:xfrm>
            <a:off x="3368526" y="3661719"/>
            <a:ext cx="1028136" cy="1376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ptos" panose="020B0004020202020204" pitchFamily="34" charset="0"/>
              </a:rPr>
              <a:t>^^</a:t>
            </a:r>
            <a:r>
              <a:rPr lang="en-US" sz="800" dirty="0" err="1">
                <a:solidFill>
                  <a:schemeClr val="tx1"/>
                </a:solidFill>
                <a:latin typeface="Aptos" panose="020B0004020202020204" pitchFamily="34" charset="0"/>
              </a:rPr>
              <a:t>xsd:String</a:t>
            </a:r>
            <a:endParaRPr lang="en-US" sz="8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0" name="Rechthoek: afgeronde hoeken 21">
            <a:extLst>
              <a:ext uri="{FF2B5EF4-FFF2-40B4-BE49-F238E27FC236}">
                <a16:creationId xmlns:a16="http://schemas.microsoft.com/office/drawing/2014/main" id="{A01F7055-3F5B-A325-D2C1-F30A34381EFF}"/>
              </a:ext>
            </a:extLst>
          </p:cNvPr>
          <p:cNvSpPr/>
          <p:nvPr/>
        </p:nvSpPr>
        <p:spPr>
          <a:xfrm>
            <a:off x="3368526" y="3412144"/>
            <a:ext cx="1028136" cy="1376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ptos" panose="020B0004020202020204" pitchFamily="34" charset="0"/>
              </a:rPr>
              <a:t>^^</a:t>
            </a:r>
            <a:r>
              <a:rPr lang="en-US" sz="800" dirty="0" err="1">
                <a:solidFill>
                  <a:schemeClr val="tx1"/>
                </a:solidFill>
                <a:latin typeface="Aptos" panose="020B0004020202020204" pitchFamily="34" charset="0"/>
              </a:rPr>
              <a:t>xsd:String</a:t>
            </a:r>
            <a:endParaRPr lang="en-US" sz="8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1" name="Tekstvak 120">
            <a:extLst>
              <a:ext uri="{FF2B5EF4-FFF2-40B4-BE49-F238E27FC236}">
                <a16:creationId xmlns:a16="http://schemas.microsoft.com/office/drawing/2014/main" id="{EBE7AF49-8AA7-6837-45E6-1BF65D3FAD17}"/>
              </a:ext>
            </a:extLst>
          </p:cNvPr>
          <p:cNvSpPr txBox="1"/>
          <p:nvPr/>
        </p:nvSpPr>
        <p:spPr>
          <a:xfrm>
            <a:off x="1750449" y="4080198"/>
            <a:ext cx="1418521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hasOfficialPublication</a:t>
            </a:r>
            <a:endParaRPr lang="en-NL" sz="800" b="1" dirty="0">
              <a:latin typeface="Aptos" panose="020B0004020202020204" pitchFamily="34" charset="0"/>
            </a:endParaRPr>
          </a:p>
        </p:txBody>
      </p:sp>
      <p:cxnSp>
        <p:nvCxnSpPr>
          <p:cNvPr id="82" name="Verbindingslijn: gebogen 124">
            <a:extLst>
              <a:ext uri="{FF2B5EF4-FFF2-40B4-BE49-F238E27FC236}">
                <a16:creationId xmlns:a16="http://schemas.microsoft.com/office/drawing/2014/main" id="{40825AE0-D812-7D4A-995C-D40403C0EA40}"/>
              </a:ext>
            </a:extLst>
          </p:cNvPr>
          <p:cNvCxnSpPr>
            <a:cxnSpLocks/>
            <a:stCxn id="107" idx="1"/>
            <a:endCxn id="22" idx="1"/>
          </p:cNvCxnSpPr>
          <p:nvPr/>
        </p:nvCxnSpPr>
        <p:spPr>
          <a:xfrm rot="10800000" flipH="1">
            <a:off x="3368523" y="2907523"/>
            <a:ext cx="1677635" cy="1316219"/>
          </a:xfrm>
          <a:prstGeom prst="bentConnector3">
            <a:avLst>
              <a:gd name="adj1" fmla="val -13626"/>
            </a:avLst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kstvak 120">
            <a:extLst>
              <a:ext uri="{FF2B5EF4-FFF2-40B4-BE49-F238E27FC236}">
                <a16:creationId xmlns:a16="http://schemas.microsoft.com/office/drawing/2014/main" id="{A4E86FDA-FC02-08E1-0B06-3604CDAB5416}"/>
              </a:ext>
            </a:extLst>
          </p:cNvPr>
          <p:cNvSpPr txBox="1"/>
          <p:nvPr/>
        </p:nvSpPr>
        <p:spPr>
          <a:xfrm>
            <a:off x="1956682" y="4958260"/>
            <a:ext cx="1212288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references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isReferencedBy</a:t>
            </a:r>
            <a:endParaRPr lang="en-NL" sz="800" b="1" dirty="0">
              <a:latin typeface="Aptos" panose="020B0004020202020204" pitchFamily="34" charset="0"/>
            </a:endParaRPr>
          </a:p>
        </p:txBody>
      </p:sp>
      <p:cxnSp>
        <p:nvCxnSpPr>
          <p:cNvPr id="84" name="Verbindingslijn: gebogen 6">
            <a:extLst>
              <a:ext uri="{FF2B5EF4-FFF2-40B4-BE49-F238E27FC236}">
                <a16:creationId xmlns:a16="http://schemas.microsoft.com/office/drawing/2014/main" id="{CEA332F8-D33E-AEA4-65CC-CCAF3046D383}"/>
              </a:ext>
            </a:extLst>
          </p:cNvPr>
          <p:cNvCxnSpPr>
            <a:cxnSpLocks/>
            <a:stCxn id="100" idx="1"/>
            <a:endCxn id="22" idx="1"/>
          </p:cNvCxnSpPr>
          <p:nvPr/>
        </p:nvCxnSpPr>
        <p:spPr>
          <a:xfrm rot="10800000" flipH="1">
            <a:off x="3368525" y="2907522"/>
            <a:ext cx="1677633" cy="2320448"/>
          </a:xfrm>
          <a:prstGeom prst="bentConnector3">
            <a:avLst>
              <a:gd name="adj1" fmla="val -13626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kstvak 120">
            <a:extLst>
              <a:ext uri="{FF2B5EF4-FFF2-40B4-BE49-F238E27FC236}">
                <a16:creationId xmlns:a16="http://schemas.microsoft.com/office/drawing/2014/main" id="{79558F08-5C99-77DF-28C5-BFC3B33C0104}"/>
              </a:ext>
            </a:extLst>
          </p:cNvPr>
          <p:cNvSpPr txBox="1"/>
          <p:nvPr/>
        </p:nvSpPr>
        <p:spPr>
          <a:xfrm>
            <a:off x="1956682" y="5201502"/>
            <a:ext cx="1212288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isAbout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&amp;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isApplicableTo</a:t>
            </a:r>
            <a:endParaRPr lang="en-NL" sz="800" b="1" dirty="0">
              <a:latin typeface="Aptos" panose="020B0004020202020204" pitchFamily="34" charset="0"/>
            </a:endParaRPr>
          </a:p>
        </p:txBody>
      </p:sp>
      <p:sp>
        <p:nvSpPr>
          <p:cNvPr id="86" name="Tekstvak 120">
            <a:extLst>
              <a:ext uri="{FF2B5EF4-FFF2-40B4-BE49-F238E27FC236}">
                <a16:creationId xmlns:a16="http://schemas.microsoft.com/office/drawing/2014/main" id="{43D1D733-2B3A-D1D3-15C1-884368FE54D6}"/>
              </a:ext>
            </a:extLst>
          </p:cNvPr>
          <p:cNvSpPr txBox="1"/>
          <p:nvPr/>
        </p:nvSpPr>
        <p:spPr>
          <a:xfrm>
            <a:off x="5660421" y="4861369"/>
            <a:ext cx="2400907" cy="181588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hasAnnex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hasTitle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hasChapter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hasSubchapter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r>
              <a:rPr lang="en-US" sz="800" dirty="0"/>
              <a:t>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endParaRPr lang="en-NL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hasSection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endParaRPr lang="en-NL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hasParagraph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hasArticle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hasStatement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hasSubclause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hasAppendix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r>
              <a:rPr lang="en-US" sz="800" b="1" dirty="0">
                <a:latin typeface="Aptos" panose="020B0004020202020204" pitchFamily="34" charset="0"/>
              </a:rPr>
              <a:t>        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hasTable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endParaRPr lang="en-NL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hasFigure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NL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hasEquation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endParaRPr lang="en-NL" sz="800" b="1" dirty="0">
              <a:latin typeface="Aptos" panose="020B0004020202020204" pitchFamily="34" charset="0"/>
            </a:endParaRPr>
          </a:p>
          <a:p>
            <a:endParaRPr lang="en-NL" sz="800" b="1" dirty="0">
              <a:latin typeface="Aptos" panose="020B0004020202020204" pitchFamily="34" charset="0"/>
            </a:endParaRPr>
          </a:p>
        </p:txBody>
      </p:sp>
      <p:sp>
        <p:nvSpPr>
          <p:cNvPr id="87" name="Tekstvak 120">
            <a:extLst>
              <a:ext uri="{FF2B5EF4-FFF2-40B4-BE49-F238E27FC236}">
                <a16:creationId xmlns:a16="http://schemas.microsoft.com/office/drawing/2014/main" id="{1B689AE4-3004-3B5F-68A0-49F3EF0A0C99}"/>
              </a:ext>
            </a:extLst>
          </p:cNvPr>
          <p:cNvSpPr txBox="1"/>
          <p:nvPr/>
        </p:nvSpPr>
        <p:spPr>
          <a:xfrm>
            <a:off x="7920697" y="4858421"/>
            <a:ext cx="2170478" cy="181588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isAnnexOf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isTitleOf</a:t>
            </a:r>
            <a:r>
              <a:rPr lang="en-US" sz="800" b="1" dirty="0">
                <a:latin typeface="Aptos" panose="020B0004020202020204" pitchFamily="34" charset="0"/>
              </a:rPr>
              <a:t>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isChapterOf</a:t>
            </a:r>
            <a:r>
              <a:rPr lang="en-US" sz="800" b="1" dirty="0">
                <a:latin typeface="Aptos" panose="020B0004020202020204" pitchFamily="34" charset="0"/>
              </a:rPr>
              <a:t>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isSubchapterOf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r>
              <a:rPr lang="en-US" sz="800" dirty="0"/>
              <a:t>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endParaRPr lang="en-NL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isSectionOf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endParaRPr lang="en-NL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isParagraphOf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isArticleOf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isStatementOf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isSubclauseOf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isAppendixOf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r>
              <a:rPr lang="en-US" sz="800" b="1" dirty="0">
                <a:latin typeface="Aptos" panose="020B0004020202020204" pitchFamily="34" charset="0"/>
              </a:rPr>
              <a:t>        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isTableOf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endParaRPr lang="en-NL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isFigureOf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NL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isEquationOf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endParaRPr lang="en-NL" sz="800" b="1" dirty="0">
              <a:latin typeface="Aptos" panose="020B0004020202020204" pitchFamily="34" charset="0"/>
            </a:endParaRPr>
          </a:p>
          <a:p>
            <a:endParaRPr lang="en-NL" sz="800" b="1" dirty="0">
              <a:latin typeface="Aptos" panose="020B0004020202020204" pitchFamily="34" charset="0"/>
            </a:endParaRPr>
          </a:p>
        </p:txBody>
      </p:sp>
      <p:sp>
        <p:nvSpPr>
          <p:cNvPr id="88" name="Tekstvak 120">
            <a:extLst>
              <a:ext uri="{FF2B5EF4-FFF2-40B4-BE49-F238E27FC236}">
                <a16:creationId xmlns:a16="http://schemas.microsoft.com/office/drawing/2014/main" id="{EAC1F32D-BDA4-709F-6F21-81D9DF590CB3}"/>
              </a:ext>
            </a:extLst>
          </p:cNvPr>
          <p:cNvSpPr txBox="1"/>
          <p:nvPr/>
        </p:nvSpPr>
        <p:spPr>
          <a:xfrm>
            <a:off x="1897400" y="3084813"/>
            <a:ext cx="1271570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Aptos" panose="020B0004020202020204" pitchFamily="34" charset="0"/>
              </a:rPr>
              <a:t>rdfs:</a:t>
            </a:r>
            <a:r>
              <a:rPr lang="en-US" sz="800" b="1" dirty="0" err="1">
                <a:latin typeface="Aptos" panose="020B0004020202020204" pitchFamily="34" charset="0"/>
              </a:rPr>
              <a:t>label</a:t>
            </a:r>
            <a:endParaRPr lang="en-NL" sz="800" b="1" dirty="0">
              <a:latin typeface="Aptos" panose="020B0004020202020204" pitchFamily="34" charset="0"/>
            </a:endParaRPr>
          </a:p>
        </p:txBody>
      </p:sp>
      <p:sp>
        <p:nvSpPr>
          <p:cNvPr id="89" name="Rechthoek: afgeronde hoeken 21">
            <a:extLst>
              <a:ext uri="{FF2B5EF4-FFF2-40B4-BE49-F238E27FC236}">
                <a16:creationId xmlns:a16="http://schemas.microsoft.com/office/drawing/2014/main" id="{9BB470AB-1078-1B83-2E5A-4821A5861CEC}"/>
              </a:ext>
            </a:extLst>
          </p:cNvPr>
          <p:cNvSpPr/>
          <p:nvPr/>
        </p:nvSpPr>
        <p:spPr>
          <a:xfrm>
            <a:off x="3368526" y="3162569"/>
            <a:ext cx="1028136" cy="1376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ptos" panose="020B0004020202020204" pitchFamily="34" charset="0"/>
              </a:rPr>
              <a:t>^^</a:t>
            </a:r>
            <a:r>
              <a:rPr lang="en-US" sz="800" dirty="0" err="1">
                <a:solidFill>
                  <a:schemeClr val="tx1"/>
                </a:solidFill>
                <a:latin typeface="Aptos" panose="020B0004020202020204" pitchFamily="34" charset="0"/>
              </a:rPr>
              <a:t>xsd:String</a:t>
            </a:r>
            <a:endParaRPr lang="en-US" sz="8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cxnSp>
        <p:nvCxnSpPr>
          <p:cNvPr id="90" name="Verbindingslijn: gebogen 94">
            <a:extLst>
              <a:ext uri="{FF2B5EF4-FFF2-40B4-BE49-F238E27FC236}">
                <a16:creationId xmlns:a16="http://schemas.microsoft.com/office/drawing/2014/main" id="{AA5F71FC-5E75-7C56-032F-3FE3B8273791}"/>
              </a:ext>
            </a:extLst>
          </p:cNvPr>
          <p:cNvCxnSpPr>
            <a:cxnSpLocks/>
            <a:stCxn id="89" idx="1"/>
            <a:endCxn id="22" idx="1"/>
          </p:cNvCxnSpPr>
          <p:nvPr/>
        </p:nvCxnSpPr>
        <p:spPr>
          <a:xfrm rot="10800000" flipH="1">
            <a:off x="3368525" y="2907523"/>
            <a:ext cx="1677633" cy="323891"/>
          </a:xfrm>
          <a:prstGeom prst="bentConnector3">
            <a:avLst>
              <a:gd name="adj1" fmla="val -13626"/>
            </a:avLst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hthoek: afgeronde hoeken 21">
            <a:extLst>
              <a:ext uri="{FF2B5EF4-FFF2-40B4-BE49-F238E27FC236}">
                <a16:creationId xmlns:a16="http://schemas.microsoft.com/office/drawing/2014/main" id="{E1C80FFD-9AD6-7098-46D9-420D02B76FCF}"/>
              </a:ext>
            </a:extLst>
          </p:cNvPr>
          <p:cNvSpPr/>
          <p:nvPr/>
        </p:nvSpPr>
        <p:spPr>
          <a:xfrm>
            <a:off x="3368526" y="4410444"/>
            <a:ext cx="1028136" cy="1376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ptos" panose="020B0004020202020204" pitchFamily="34" charset="0"/>
              </a:rPr>
              <a:t>^^</a:t>
            </a:r>
            <a:r>
              <a:rPr lang="en-US" sz="800" dirty="0" err="1">
                <a:solidFill>
                  <a:schemeClr val="tx1"/>
                </a:solidFill>
                <a:latin typeface="Aptos" panose="020B0004020202020204" pitchFamily="34" charset="0"/>
              </a:rPr>
              <a:t>xsd:Datetime</a:t>
            </a:r>
            <a:endParaRPr lang="en-US" sz="8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92" name="Tekstvak 120">
            <a:extLst>
              <a:ext uri="{FF2B5EF4-FFF2-40B4-BE49-F238E27FC236}">
                <a16:creationId xmlns:a16="http://schemas.microsoft.com/office/drawing/2014/main" id="{B236BF04-63A8-3E43-BC82-7563BB2D22FC}"/>
              </a:ext>
            </a:extLst>
          </p:cNvPr>
          <p:cNvSpPr txBox="1"/>
          <p:nvPr/>
        </p:nvSpPr>
        <p:spPr>
          <a:xfrm>
            <a:off x="1897400" y="4582263"/>
            <a:ext cx="1271570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hasPublicationDate</a:t>
            </a:r>
            <a:endParaRPr lang="en-NL" sz="800" b="1" dirty="0">
              <a:latin typeface="Aptos" panose="020B0004020202020204" pitchFamily="34" charset="0"/>
            </a:endParaRPr>
          </a:p>
        </p:txBody>
      </p:sp>
      <p:cxnSp>
        <p:nvCxnSpPr>
          <p:cNvPr id="93" name="Verbindingslijn: gebogen 124">
            <a:extLst>
              <a:ext uri="{FF2B5EF4-FFF2-40B4-BE49-F238E27FC236}">
                <a16:creationId xmlns:a16="http://schemas.microsoft.com/office/drawing/2014/main" id="{119620C6-4D46-02D5-EDC0-C2BDE0447220}"/>
              </a:ext>
            </a:extLst>
          </p:cNvPr>
          <p:cNvCxnSpPr>
            <a:cxnSpLocks/>
            <a:stCxn id="91" idx="1"/>
            <a:endCxn id="22" idx="1"/>
          </p:cNvCxnSpPr>
          <p:nvPr/>
        </p:nvCxnSpPr>
        <p:spPr>
          <a:xfrm rot="10800000" flipH="1">
            <a:off x="3368525" y="2907522"/>
            <a:ext cx="1677633" cy="1571766"/>
          </a:xfrm>
          <a:prstGeom prst="bentConnector3">
            <a:avLst>
              <a:gd name="adj1" fmla="val -13626"/>
            </a:avLst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kstvak 120">
            <a:extLst>
              <a:ext uri="{FF2B5EF4-FFF2-40B4-BE49-F238E27FC236}">
                <a16:creationId xmlns:a16="http://schemas.microsoft.com/office/drawing/2014/main" id="{0F1653F6-C8FF-6F3F-977B-D07E5DED5628}"/>
              </a:ext>
            </a:extLst>
          </p:cNvPr>
          <p:cNvSpPr txBox="1"/>
          <p:nvPr/>
        </p:nvSpPr>
        <p:spPr>
          <a:xfrm>
            <a:off x="1956682" y="4831838"/>
            <a:ext cx="1212288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hasValidDate</a:t>
            </a:r>
            <a:endParaRPr lang="en-NL" sz="800" b="1" dirty="0">
              <a:latin typeface="Aptos" panose="020B0004020202020204" pitchFamily="34" charset="0"/>
            </a:endParaRPr>
          </a:p>
        </p:txBody>
      </p:sp>
      <p:cxnSp>
        <p:nvCxnSpPr>
          <p:cNvPr id="95" name="Verbindingslijn: gebogen 124">
            <a:extLst>
              <a:ext uri="{FF2B5EF4-FFF2-40B4-BE49-F238E27FC236}">
                <a16:creationId xmlns:a16="http://schemas.microsoft.com/office/drawing/2014/main" id="{70631DBD-F5AB-556F-10EE-D2BC6E55A472}"/>
              </a:ext>
            </a:extLst>
          </p:cNvPr>
          <p:cNvCxnSpPr>
            <a:cxnSpLocks/>
            <a:stCxn id="102" idx="1"/>
            <a:endCxn id="22" idx="1"/>
          </p:cNvCxnSpPr>
          <p:nvPr/>
        </p:nvCxnSpPr>
        <p:spPr>
          <a:xfrm rot="10800000" flipH="1">
            <a:off x="3368525" y="2907523"/>
            <a:ext cx="1677633" cy="1821341"/>
          </a:xfrm>
          <a:prstGeom prst="bentConnector3">
            <a:avLst>
              <a:gd name="adj1" fmla="val -13626"/>
            </a:avLst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kstvak 120">
            <a:extLst>
              <a:ext uri="{FF2B5EF4-FFF2-40B4-BE49-F238E27FC236}">
                <a16:creationId xmlns:a16="http://schemas.microsoft.com/office/drawing/2014/main" id="{8C4D9A01-7ABE-A3B9-9049-4E8185DDCD73}"/>
              </a:ext>
            </a:extLst>
          </p:cNvPr>
          <p:cNvSpPr txBox="1"/>
          <p:nvPr/>
        </p:nvSpPr>
        <p:spPr>
          <a:xfrm>
            <a:off x="1956682" y="3583902"/>
            <a:ext cx="1212288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hasVersion</a:t>
            </a:r>
            <a:endParaRPr lang="en-NL" sz="800" b="1" dirty="0">
              <a:latin typeface="Aptos" panose="020B0004020202020204" pitchFamily="34" charset="0"/>
            </a:endParaRPr>
          </a:p>
        </p:txBody>
      </p:sp>
      <p:sp>
        <p:nvSpPr>
          <p:cNvPr id="97" name="Rechthoek: afgeronde hoeken 21">
            <a:extLst>
              <a:ext uri="{FF2B5EF4-FFF2-40B4-BE49-F238E27FC236}">
                <a16:creationId xmlns:a16="http://schemas.microsoft.com/office/drawing/2014/main" id="{A6BC3EC0-6917-2D1E-4DFF-AB44C916A89F}"/>
              </a:ext>
            </a:extLst>
          </p:cNvPr>
          <p:cNvSpPr/>
          <p:nvPr/>
        </p:nvSpPr>
        <p:spPr>
          <a:xfrm>
            <a:off x="3368526" y="3911294"/>
            <a:ext cx="1028136" cy="1376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ptos" panose="020B0004020202020204" pitchFamily="34" charset="0"/>
              </a:rPr>
              <a:t>^^</a:t>
            </a:r>
            <a:r>
              <a:rPr lang="en-US" sz="800" dirty="0" err="1">
                <a:solidFill>
                  <a:schemeClr val="tx1"/>
                </a:solidFill>
                <a:latin typeface="Aptos" panose="020B0004020202020204" pitchFamily="34" charset="0"/>
              </a:rPr>
              <a:t>xsd:String</a:t>
            </a:r>
            <a:endParaRPr lang="en-US" sz="8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cxnSp>
        <p:nvCxnSpPr>
          <p:cNvPr id="98" name="Verbindingslijn: gebogen 94">
            <a:extLst>
              <a:ext uri="{FF2B5EF4-FFF2-40B4-BE49-F238E27FC236}">
                <a16:creationId xmlns:a16="http://schemas.microsoft.com/office/drawing/2014/main" id="{4DD23A5E-923A-0A4F-E464-60550760C0DD}"/>
              </a:ext>
            </a:extLst>
          </p:cNvPr>
          <p:cNvCxnSpPr>
            <a:cxnSpLocks/>
            <a:stCxn id="97" idx="1"/>
            <a:endCxn id="22" idx="1"/>
          </p:cNvCxnSpPr>
          <p:nvPr/>
        </p:nvCxnSpPr>
        <p:spPr>
          <a:xfrm rot="10800000" flipH="1">
            <a:off x="3368525" y="2907522"/>
            <a:ext cx="1677633" cy="1072616"/>
          </a:xfrm>
          <a:prstGeom prst="bentConnector3">
            <a:avLst>
              <a:gd name="adj1" fmla="val -13626"/>
            </a:avLst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kstvak 120">
            <a:extLst>
              <a:ext uri="{FF2B5EF4-FFF2-40B4-BE49-F238E27FC236}">
                <a16:creationId xmlns:a16="http://schemas.microsoft.com/office/drawing/2014/main" id="{A8070E0F-640E-CA3F-08F5-77676FF83CD2}"/>
              </a:ext>
            </a:extLst>
          </p:cNvPr>
          <p:cNvSpPr txBox="1"/>
          <p:nvPr/>
        </p:nvSpPr>
        <p:spPr>
          <a:xfrm>
            <a:off x="1784856" y="4329126"/>
            <a:ext cx="1384114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hasIssueDate</a:t>
            </a:r>
            <a:endParaRPr lang="en-NL" sz="800" dirty="0">
              <a:latin typeface="Aptos" panose="020B0004020202020204" pitchFamily="34" charset="0"/>
            </a:endParaRPr>
          </a:p>
        </p:txBody>
      </p:sp>
      <p:sp>
        <p:nvSpPr>
          <p:cNvPr id="100" name="Rechthoek: afgeronde hoeken 21">
            <a:extLst>
              <a:ext uri="{FF2B5EF4-FFF2-40B4-BE49-F238E27FC236}">
                <a16:creationId xmlns:a16="http://schemas.microsoft.com/office/drawing/2014/main" id="{BDB1375E-9A7F-33F7-E934-23BDFC034F31}"/>
              </a:ext>
            </a:extLst>
          </p:cNvPr>
          <p:cNvSpPr/>
          <p:nvPr/>
        </p:nvSpPr>
        <p:spPr>
          <a:xfrm>
            <a:off x="3368526" y="5159126"/>
            <a:ext cx="1028138" cy="137688"/>
          </a:xfrm>
          <a:prstGeom prst="round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Reference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101" name="Rechthoek: afgeronde hoeken 21">
            <a:extLst>
              <a:ext uri="{FF2B5EF4-FFF2-40B4-BE49-F238E27FC236}">
                <a16:creationId xmlns:a16="http://schemas.microsoft.com/office/drawing/2014/main" id="{B077402F-687E-8576-67E4-DC4DB1A4D270}"/>
              </a:ext>
            </a:extLst>
          </p:cNvPr>
          <p:cNvSpPr/>
          <p:nvPr/>
        </p:nvSpPr>
        <p:spPr>
          <a:xfrm>
            <a:off x="3368526" y="5411014"/>
            <a:ext cx="1028138" cy="137688"/>
          </a:xfrm>
          <a:prstGeom prst="round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Topic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102" name="Rechthoek: afgeronde hoeken 21">
            <a:extLst>
              <a:ext uri="{FF2B5EF4-FFF2-40B4-BE49-F238E27FC236}">
                <a16:creationId xmlns:a16="http://schemas.microsoft.com/office/drawing/2014/main" id="{992657EA-61D5-5BD3-64FB-0ED6635ECDEF}"/>
              </a:ext>
            </a:extLst>
          </p:cNvPr>
          <p:cNvSpPr/>
          <p:nvPr/>
        </p:nvSpPr>
        <p:spPr>
          <a:xfrm>
            <a:off x="3368526" y="4660019"/>
            <a:ext cx="1028136" cy="1376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ptos" panose="020B0004020202020204" pitchFamily="34" charset="0"/>
              </a:rPr>
              <a:t>^^</a:t>
            </a:r>
            <a:r>
              <a:rPr lang="en-US" sz="800" dirty="0" err="1">
                <a:solidFill>
                  <a:schemeClr val="tx1"/>
                </a:solidFill>
                <a:latin typeface="Aptos" panose="020B0004020202020204" pitchFamily="34" charset="0"/>
              </a:rPr>
              <a:t>xsd:Datetime</a:t>
            </a:r>
            <a:endParaRPr lang="en-US" sz="8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03" name="Rechthoek: afgeronde hoeken 21">
            <a:extLst>
              <a:ext uri="{FF2B5EF4-FFF2-40B4-BE49-F238E27FC236}">
                <a16:creationId xmlns:a16="http://schemas.microsoft.com/office/drawing/2014/main" id="{FB1B965F-01A6-BD97-86A2-534A1F051D59}"/>
              </a:ext>
            </a:extLst>
          </p:cNvPr>
          <p:cNvSpPr/>
          <p:nvPr/>
        </p:nvSpPr>
        <p:spPr>
          <a:xfrm>
            <a:off x="3368526" y="4909594"/>
            <a:ext cx="1028136" cy="1376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ptos" panose="020B0004020202020204" pitchFamily="34" charset="0"/>
              </a:rPr>
              <a:t>^^</a:t>
            </a:r>
            <a:r>
              <a:rPr lang="en-US" sz="800" dirty="0" err="1">
                <a:solidFill>
                  <a:schemeClr val="tx1"/>
                </a:solidFill>
                <a:latin typeface="Aptos" panose="020B0004020202020204" pitchFamily="34" charset="0"/>
              </a:rPr>
              <a:t>xsd:Datetime</a:t>
            </a:r>
            <a:endParaRPr lang="en-US" sz="8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cxnSp>
        <p:nvCxnSpPr>
          <p:cNvPr id="104" name="Verbindingslijn: gebogen 6">
            <a:extLst>
              <a:ext uri="{FF2B5EF4-FFF2-40B4-BE49-F238E27FC236}">
                <a16:creationId xmlns:a16="http://schemas.microsoft.com/office/drawing/2014/main" id="{5C7F444A-6CFD-BF27-3DE9-CD8753367AA2}"/>
              </a:ext>
            </a:extLst>
          </p:cNvPr>
          <p:cNvCxnSpPr>
            <a:cxnSpLocks/>
            <a:stCxn id="101" idx="1"/>
            <a:endCxn id="22" idx="1"/>
          </p:cNvCxnSpPr>
          <p:nvPr/>
        </p:nvCxnSpPr>
        <p:spPr>
          <a:xfrm rot="10800000" flipH="1">
            <a:off x="3368525" y="2907522"/>
            <a:ext cx="1677633" cy="2572336"/>
          </a:xfrm>
          <a:prstGeom prst="bentConnector3">
            <a:avLst>
              <a:gd name="adj1" fmla="val -13626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Verbindingslijn: gebogen 124">
            <a:extLst>
              <a:ext uri="{FF2B5EF4-FFF2-40B4-BE49-F238E27FC236}">
                <a16:creationId xmlns:a16="http://schemas.microsoft.com/office/drawing/2014/main" id="{35224A38-76C8-7BF7-8A0B-EB976167B92A}"/>
              </a:ext>
            </a:extLst>
          </p:cNvPr>
          <p:cNvCxnSpPr>
            <a:cxnSpLocks/>
            <a:stCxn id="103" idx="1"/>
            <a:endCxn id="22" idx="1"/>
          </p:cNvCxnSpPr>
          <p:nvPr/>
        </p:nvCxnSpPr>
        <p:spPr>
          <a:xfrm rot="10800000" flipH="1">
            <a:off x="3368525" y="2907522"/>
            <a:ext cx="1677633" cy="2070916"/>
          </a:xfrm>
          <a:prstGeom prst="bentConnector3">
            <a:avLst>
              <a:gd name="adj1" fmla="val -13626"/>
            </a:avLst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01CCC19-F3E7-CF14-431B-258B2E0591D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940671" y="1641463"/>
            <a:ext cx="464161" cy="2068371"/>
          </a:xfrm>
          <a:prstGeom prst="bentConnector4">
            <a:avLst>
              <a:gd name="adj1" fmla="val 22060"/>
              <a:gd name="adj2" fmla="val 998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hthoek: afgeronde hoeken 21">
            <a:extLst>
              <a:ext uri="{FF2B5EF4-FFF2-40B4-BE49-F238E27FC236}">
                <a16:creationId xmlns:a16="http://schemas.microsoft.com/office/drawing/2014/main" id="{2ED50A04-A394-32F8-5D0B-561309AAAA0A}"/>
              </a:ext>
            </a:extLst>
          </p:cNvPr>
          <p:cNvSpPr/>
          <p:nvPr/>
        </p:nvSpPr>
        <p:spPr>
          <a:xfrm>
            <a:off x="3368524" y="4154897"/>
            <a:ext cx="1028138" cy="137688"/>
          </a:xfrm>
          <a:prstGeom prst="round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Reference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108" name="Rechthoek: afgeronde hoeken 21">
            <a:extLst>
              <a:ext uri="{FF2B5EF4-FFF2-40B4-BE49-F238E27FC236}">
                <a16:creationId xmlns:a16="http://schemas.microsoft.com/office/drawing/2014/main" id="{1C7160EB-5B1E-EF05-78BE-A55EC074FBCF}"/>
              </a:ext>
            </a:extLst>
          </p:cNvPr>
          <p:cNvSpPr/>
          <p:nvPr/>
        </p:nvSpPr>
        <p:spPr>
          <a:xfrm>
            <a:off x="3166984" y="6187505"/>
            <a:ext cx="2147966" cy="137688"/>
          </a:xfrm>
          <a:prstGeom prst="roundRect">
            <a:avLst/>
          </a:prstGeom>
          <a:gradFill flip="none" rotWithShape="1">
            <a:gsLst>
              <a:gs pos="50000">
                <a:srgbClr val="D24240"/>
              </a:gs>
              <a:gs pos="50000">
                <a:srgbClr val="F38C00"/>
              </a:gs>
            </a:gsLst>
            <a:lin ang="2700000" scaled="0"/>
            <a:tileRect/>
          </a:gra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Document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r>
              <a:rPr lang="en-NL" sz="800" dirty="0"/>
              <a:t>∪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/>
              <a:t>DocumentSubdivision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109" name="Tekstvak 120">
            <a:extLst>
              <a:ext uri="{FF2B5EF4-FFF2-40B4-BE49-F238E27FC236}">
                <a16:creationId xmlns:a16="http://schemas.microsoft.com/office/drawing/2014/main" id="{B6301C19-A28E-FDDB-2401-E45BC61F4D47}"/>
              </a:ext>
            </a:extLst>
          </p:cNvPr>
          <p:cNvSpPr txBox="1"/>
          <p:nvPr/>
        </p:nvSpPr>
        <p:spPr>
          <a:xfrm>
            <a:off x="2134409" y="5755428"/>
            <a:ext cx="1608362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replaces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</a:t>
            </a: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isReplacedBy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cxnSp>
        <p:nvCxnSpPr>
          <p:cNvPr id="110" name="Verbindingslijn: gekromd 70">
            <a:extLst>
              <a:ext uri="{FF2B5EF4-FFF2-40B4-BE49-F238E27FC236}">
                <a16:creationId xmlns:a16="http://schemas.microsoft.com/office/drawing/2014/main" id="{A2F7D710-69C8-72CF-E0F1-4E6332439ECF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56732" y="6163075"/>
            <a:ext cx="68398" cy="73707"/>
          </a:xfrm>
          <a:prstGeom prst="curvedConnector4">
            <a:avLst>
              <a:gd name="adj1" fmla="val -181039"/>
              <a:gd name="adj2" fmla="val 23568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36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D216BF-042D-5C10-0359-0F6569687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DA5E-57C9-7314-6DBB-51788B2D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Module 3 Graphs meet LLMs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1F65B-B1C6-C757-9592-7761DA9E4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Until now, we discussed </a:t>
            </a:r>
            <a:r>
              <a:rPr lang="en-US" b="1" dirty="0"/>
              <a:t>symbolic</a:t>
            </a:r>
            <a:r>
              <a:rPr lang="en-US" dirty="0"/>
              <a:t> AI.</a:t>
            </a:r>
          </a:p>
          <a:p>
            <a:pPr marL="0" indent="0">
              <a:buNone/>
            </a:pPr>
            <a:r>
              <a:rPr lang="en-US" dirty="0"/>
              <a:t>When introducing LLMs, we’ll touch the </a:t>
            </a:r>
            <a:r>
              <a:rPr lang="en-US" b="1" dirty="0"/>
              <a:t>neural</a:t>
            </a:r>
            <a:r>
              <a:rPr lang="en-US" dirty="0"/>
              <a:t> part of AI.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Symbolic is great, because it is white-box reasoning.</a:t>
            </a:r>
          </a:p>
          <a:p>
            <a:pPr marL="0" indent="0">
              <a:buNone/>
            </a:pPr>
            <a:r>
              <a:rPr lang="en-US" dirty="0"/>
              <a:t>But, creating such symbolic representations is </a:t>
            </a:r>
            <a:r>
              <a:rPr lang="en-US" b="1" dirty="0"/>
              <a:t>time-consuming.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6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B75D68-6205-0AF0-AE3E-833C4E9BD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5B10B-D4F9-D022-98DA-49FBEAF8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569" y="0"/>
            <a:ext cx="573643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08F089-C03F-76EA-1917-0CC4F7539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84248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31DF9A5-B3F8-1F70-E7C2-6F10990DCFD2}"/>
              </a:ext>
            </a:extLst>
          </p:cNvPr>
          <p:cNvSpPr/>
          <p:nvPr/>
        </p:nvSpPr>
        <p:spPr>
          <a:xfrm>
            <a:off x="5884248" y="0"/>
            <a:ext cx="571321" cy="6858000"/>
          </a:xfrm>
          <a:prstGeom prst="rect">
            <a:avLst/>
          </a:prstGeom>
          <a:gradFill flip="none" rotWithShape="1">
            <a:gsLst>
              <a:gs pos="0">
                <a:srgbClr val="FCFCFC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8A8358E-0B83-3598-730B-7A991A1B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495227">
            <a:off x="314485" y="1622613"/>
            <a:ext cx="5255279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D24240"/>
                </a:solidFill>
                <a:latin typeface="Consolas" panose="020B0609020204030204" pitchFamily="49" charset="0"/>
              </a:rPr>
              <a:t>This is the wrong article</a:t>
            </a:r>
            <a:endParaRPr lang="en-NL" sz="2800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C40D97-F78D-FEE6-06B9-338663C25B33}"/>
              </a:ext>
            </a:extLst>
          </p:cNvPr>
          <p:cNvSpPr txBox="1">
            <a:spLocks/>
          </p:cNvSpPr>
          <p:nvPr/>
        </p:nvSpPr>
        <p:spPr>
          <a:xfrm rot="20495227">
            <a:off x="7247247" y="1307396"/>
            <a:ext cx="52552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D24240"/>
                </a:solidFill>
                <a:latin typeface="Consolas" panose="020B0609020204030204" pitchFamily="49" charset="0"/>
              </a:rPr>
              <a:t>This is Gemini’s own interpretation of the article</a:t>
            </a:r>
            <a:endParaRPr lang="en-NL" sz="2800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32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0A955F-B4E2-78E8-1296-4E088E711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8C9D-DF53-7C6E-027B-841513B4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Module 3 Graphs meet LLMs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295C-5CD4-9420-27C2-50E1B783C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Combining the strengths of symbolic AI and neural AI,</a:t>
            </a:r>
          </a:p>
          <a:p>
            <a:pPr marL="0" indent="0">
              <a:buNone/>
            </a:pPr>
            <a:r>
              <a:rPr lang="en-US" i="1" dirty="0"/>
              <a:t>in this case, graphs and LLMs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is what we call </a:t>
            </a:r>
            <a:r>
              <a:rPr lang="en-US" b="1" dirty="0"/>
              <a:t>neuro-symbolic AI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990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7031-BB74-0A0C-B175-AF9E0165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Alex who?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Content Placeholder 4" descr="A person sitting on a desk with his legs crossed&#10;&#10;AI-generated content may be incorrect.">
            <a:extLst>
              <a:ext uri="{FF2B5EF4-FFF2-40B4-BE49-F238E27FC236}">
                <a16:creationId xmlns:a16="http://schemas.microsoft.com/office/drawing/2014/main" id="{47EBB55A-8A42-CB30-1D34-0AC6BB986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7" r="9754"/>
          <a:stretch>
            <a:fillRect/>
          </a:stretch>
        </p:blipFill>
        <p:spPr>
          <a:xfrm>
            <a:off x="6096000" y="0"/>
            <a:ext cx="6096000" cy="6858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65A80C-CCD3-9A53-2288-F8F4452517E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BSc </a:t>
            </a:r>
            <a:r>
              <a:rPr lang="en-US" dirty="0"/>
              <a:t>Architecture</a:t>
            </a:r>
          </a:p>
          <a:p>
            <a:pPr marL="0" indent="0">
              <a:buNone/>
            </a:pPr>
            <a:r>
              <a:rPr lang="en-US" b="1" dirty="0"/>
              <a:t>MSc </a:t>
            </a:r>
            <a:r>
              <a:rPr lang="en-US" dirty="0"/>
              <a:t>Construction Management &amp; Engineering</a:t>
            </a:r>
          </a:p>
          <a:p>
            <a:pPr marL="0" indent="0">
              <a:buNone/>
            </a:pPr>
            <a:r>
              <a:rPr lang="en-US" b="1" dirty="0"/>
              <a:t>PhD </a:t>
            </a:r>
            <a:r>
              <a:rPr lang="en-US" dirty="0"/>
              <a:t>Semantic Web Technologies &amp; Digital Twins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Postdoc </a:t>
            </a:r>
            <a:r>
              <a:rPr lang="en-US" dirty="0" err="1"/>
              <a:t>FireBIM</a:t>
            </a:r>
            <a:r>
              <a:rPr lang="en-US" dirty="0"/>
              <a:t> &amp; AM2PM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Learning CS one bug at a time</a:t>
            </a:r>
            <a:r>
              <a:rPr lang="en-NL" dirty="0"/>
              <a:t>😅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82994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B231EF-945A-EC38-A6E4-AA95BD8A1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6589-E580-F8BB-C9BF-2C4BE757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Module 3 Graphs meet LLMs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6870-15CD-117C-07CA-6E982ACD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More specifically is the development of </a:t>
            </a:r>
            <a:r>
              <a:rPr lang="en-US" dirty="0" err="1"/>
              <a:t>GraphRAG</a:t>
            </a:r>
            <a:r>
              <a:rPr lang="en-US" dirty="0"/>
              <a:t>, or </a:t>
            </a:r>
            <a:r>
              <a:rPr lang="en-US" b="1" dirty="0"/>
              <a:t>Graph Retrieval Augmented Generation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Generation</a:t>
            </a:r>
            <a:r>
              <a:rPr lang="en-US" dirty="0"/>
              <a:t> &gt; LLM produces text from internal knowledge</a:t>
            </a:r>
          </a:p>
          <a:p>
            <a:pPr marL="0" indent="0">
              <a:buNone/>
            </a:pPr>
            <a:r>
              <a:rPr lang="en-US" b="1" dirty="0"/>
              <a:t>RAG </a:t>
            </a:r>
            <a:r>
              <a:rPr lang="en-US" dirty="0"/>
              <a:t>&gt; LLM uses retrieved documents as context to improve answer</a:t>
            </a:r>
          </a:p>
          <a:p>
            <a:pPr marL="0" indent="0">
              <a:buNone/>
            </a:pPr>
            <a:r>
              <a:rPr lang="en-US" b="1" dirty="0" err="1"/>
              <a:t>GraphRAG</a:t>
            </a:r>
            <a:r>
              <a:rPr lang="en-US" dirty="0"/>
              <a:t> &gt; LLM uses knowledge graph to retrieve connected concepts, not just raw text, leverages the graph structure and produces answers that reflect how concepts are connected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825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CB105D-B487-A6FF-5154-0F8D6DA5C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52F5-C095-2749-5726-B5F159AB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Module 3 Graphs meet LLMs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D5E4D-6DB7-F8D9-C2F2-06DD3045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Basic </a:t>
            </a:r>
            <a:r>
              <a:rPr lang="en-US" b="1" dirty="0"/>
              <a:t>Generation </a:t>
            </a:r>
            <a:r>
              <a:rPr lang="en-US" dirty="0"/>
              <a:t>pipeline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A4392D-8627-272D-59C6-D074C0C52273}"/>
              </a:ext>
            </a:extLst>
          </p:cNvPr>
          <p:cNvCxnSpPr>
            <a:cxnSpLocks/>
          </p:cNvCxnSpPr>
          <p:nvPr/>
        </p:nvCxnSpPr>
        <p:spPr>
          <a:xfrm flipV="1">
            <a:off x="1782280" y="3737197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7">
            <a:extLst>
              <a:ext uri="{FF2B5EF4-FFF2-40B4-BE49-F238E27FC236}">
                <a16:creationId xmlns:a16="http://schemas.microsoft.com/office/drawing/2014/main" id="{3B2F0FC5-CF4D-FCDF-4ABB-EFE031305481}"/>
              </a:ext>
            </a:extLst>
          </p:cNvPr>
          <p:cNvSpPr/>
          <p:nvPr/>
        </p:nvSpPr>
        <p:spPr>
          <a:xfrm>
            <a:off x="1288026" y="3342891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Question</a:t>
            </a: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030DB99-9A8A-98A2-27A0-A88E2951F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283568"/>
            <a:ext cx="914400" cy="914400"/>
          </a:xfrm>
          <a:prstGeom prst="rect">
            <a:avLst/>
          </a:prstGeom>
        </p:spPr>
      </p:pic>
      <p:pic>
        <p:nvPicPr>
          <p:cNvPr id="11" name="Graphic 10" descr="Cmd Terminal with solid fill">
            <a:extLst>
              <a:ext uri="{FF2B5EF4-FFF2-40B4-BE49-F238E27FC236}">
                <a16:creationId xmlns:a16="http://schemas.microsoft.com/office/drawing/2014/main" id="{6F8664B0-8F3C-3655-434D-0D4A85F47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149" y="3283568"/>
            <a:ext cx="914400" cy="914400"/>
          </a:xfrm>
          <a:prstGeom prst="rect">
            <a:avLst/>
          </a:prstGeom>
        </p:spPr>
      </p:pic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96DF7FF-182B-B205-0AF2-BBDD66E8F0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98" y="3342891"/>
            <a:ext cx="1414673" cy="795754"/>
          </a:xfrm>
          <a:prstGeom prst="rect">
            <a:avLst/>
          </a:prstGeom>
        </p:spPr>
      </p:pic>
      <p:pic>
        <p:nvPicPr>
          <p:cNvPr id="21" name="Graphic 20" descr="Chat bubble with solid fill">
            <a:extLst>
              <a:ext uri="{FF2B5EF4-FFF2-40B4-BE49-F238E27FC236}">
                <a16:creationId xmlns:a16="http://schemas.microsoft.com/office/drawing/2014/main" id="{95240EBB-891F-4922-5AE6-2B33F5EC92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95320" y="3283568"/>
            <a:ext cx="9144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12FA1A-4EFB-07F0-D20F-DD3FDFFC6AF5}"/>
              </a:ext>
            </a:extLst>
          </p:cNvPr>
          <p:cNvCxnSpPr>
            <a:cxnSpLocks/>
          </p:cNvCxnSpPr>
          <p:nvPr/>
        </p:nvCxnSpPr>
        <p:spPr>
          <a:xfrm flipV="1">
            <a:off x="4714348" y="3735412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7">
            <a:extLst>
              <a:ext uri="{FF2B5EF4-FFF2-40B4-BE49-F238E27FC236}">
                <a16:creationId xmlns:a16="http://schemas.microsoft.com/office/drawing/2014/main" id="{4CEE97EA-C8E0-47DF-CE79-8893BD9E4481}"/>
              </a:ext>
            </a:extLst>
          </p:cNvPr>
          <p:cNvSpPr/>
          <p:nvPr/>
        </p:nvSpPr>
        <p:spPr>
          <a:xfrm>
            <a:off x="4220094" y="3341106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Prompt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B5797A-315E-9561-4AD2-C5B369399126}"/>
              </a:ext>
            </a:extLst>
          </p:cNvPr>
          <p:cNvCxnSpPr>
            <a:cxnSpLocks/>
          </p:cNvCxnSpPr>
          <p:nvPr/>
        </p:nvCxnSpPr>
        <p:spPr>
          <a:xfrm flipV="1">
            <a:off x="7646416" y="3735412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7">
            <a:extLst>
              <a:ext uri="{FF2B5EF4-FFF2-40B4-BE49-F238E27FC236}">
                <a16:creationId xmlns:a16="http://schemas.microsoft.com/office/drawing/2014/main" id="{CFC3D053-D8D8-BA26-A419-44A1015DEBCF}"/>
              </a:ext>
            </a:extLst>
          </p:cNvPr>
          <p:cNvSpPr/>
          <p:nvPr/>
        </p:nvSpPr>
        <p:spPr>
          <a:xfrm>
            <a:off x="7152162" y="3341106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Generate answer</a:t>
            </a:r>
          </a:p>
        </p:txBody>
      </p:sp>
    </p:spTree>
    <p:extLst>
      <p:ext uri="{BB962C8B-B14F-4D97-AF65-F5344CB8AC3E}">
        <p14:creationId xmlns:p14="http://schemas.microsoft.com/office/powerpoint/2010/main" val="996381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26C989-AF86-C8B2-C08F-65EE0EEB8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679F-125A-705C-BE14-B9D37032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Module 3 Graphs meet LLMs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5E4BE-D61A-FECD-BB39-43D441AA6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Basic </a:t>
            </a:r>
            <a:r>
              <a:rPr lang="en-US" b="1" dirty="0"/>
              <a:t>RAG </a:t>
            </a:r>
            <a:r>
              <a:rPr lang="en-US" dirty="0"/>
              <a:t>pipeline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2262E3-520C-D7D6-0DBD-E690E7D16A59}"/>
              </a:ext>
            </a:extLst>
          </p:cNvPr>
          <p:cNvCxnSpPr>
            <a:cxnSpLocks/>
          </p:cNvCxnSpPr>
          <p:nvPr/>
        </p:nvCxnSpPr>
        <p:spPr>
          <a:xfrm flipV="1">
            <a:off x="1782280" y="3737197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7">
            <a:extLst>
              <a:ext uri="{FF2B5EF4-FFF2-40B4-BE49-F238E27FC236}">
                <a16:creationId xmlns:a16="http://schemas.microsoft.com/office/drawing/2014/main" id="{537941BA-4088-5C07-D48E-2D052631339E}"/>
              </a:ext>
            </a:extLst>
          </p:cNvPr>
          <p:cNvSpPr/>
          <p:nvPr/>
        </p:nvSpPr>
        <p:spPr>
          <a:xfrm>
            <a:off x="1288026" y="3342891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Question</a:t>
            </a: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BF1251B6-C274-34FF-7E21-B5E14DE59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283568"/>
            <a:ext cx="914400" cy="914400"/>
          </a:xfrm>
          <a:prstGeom prst="rect">
            <a:avLst/>
          </a:prstGeom>
        </p:spPr>
      </p:pic>
      <p:pic>
        <p:nvPicPr>
          <p:cNvPr id="11" name="Graphic 10" descr="Cmd Terminal with solid fill">
            <a:extLst>
              <a:ext uri="{FF2B5EF4-FFF2-40B4-BE49-F238E27FC236}">
                <a16:creationId xmlns:a16="http://schemas.microsoft.com/office/drawing/2014/main" id="{2A75D4F7-B3F6-5070-74B2-FA0452E6B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149" y="3283568"/>
            <a:ext cx="914400" cy="914400"/>
          </a:xfrm>
          <a:prstGeom prst="rect">
            <a:avLst/>
          </a:prstGeom>
        </p:spPr>
      </p:pic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4B2A7194-6589-0255-16E6-67082531F3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557149" y="5195141"/>
            <a:ext cx="914400" cy="914400"/>
          </a:xfrm>
          <a:prstGeom prst="rect">
            <a:avLst/>
          </a:prstGeom>
        </p:spPr>
      </p:pic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C9A96C6-F34C-1ECF-369A-83C4393721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98" y="3342891"/>
            <a:ext cx="1414673" cy="795754"/>
          </a:xfrm>
          <a:prstGeom prst="rect">
            <a:avLst/>
          </a:prstGeom>
        </p:spPr>
      </p:pic>
      <p:pic>
        <p:nvPicPr>
          <p:cNvPr id="21" name="Graphic 20" descr="Chat bubble with solid fill">
            <a:extLst>
              <a:ext uri="{FF2B5EF4-FFF2-40B4-BE49-F238E27FC236}">
                <a16:creationId xmlns:a16="http://schemas.microsoft.com/office/drawing/2014/main" id="{E28F2280-561A-B5CD-0AE1-8A4B533BE8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5320" y="3283568"/>
            <a:ext cx="9144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BAED2F-B463-FF7C-46E7-2B5AF4A711ED}"/>
              </a:ext>
            </a:extLst>
          </p:cNvPr>
          <p:cNvCxnSpPr>
            <a:cxnSpLocks/>
          </p:cNvCxnSpPr>
          <p:nvPr/>
        </p:nvCxnSpPr>
        <p:spPr>
          <a:xfrm flipV="1">
            <a:off x="4714348" y="3735412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7">
            <a:extLst>
              <a:ext uri="{FF2B5EF4-FFF2-40B4-BE49-F238E27FC236}">
                <a16:creationId xmlns:a16="http://schemas.microsoft.com/office/drawing/2014/main" id="{F5927928-65F0-666F-AC23-D321537642F5}"/>
              </a:ext>
            </a:extLst>
          </p:cNvPr>
          <p:cNvSpPr/>
          <p:nvPr/>
        </p:nvSpPr>
        <p:spPr>
          <a:xfrm>
            <a:off x="4220094" y="3341106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Prompt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DF29C5-8EB5-A9B4-3278-E0EF262CB3D1}"/>
              </a:ext>
            </a:extLst>
          </p:cNvPr>
          <p:cNvCxnSpPr>
            <a:cxnSpLocks/>
          </p:cNvCxnSpPr>
          <p:nvPr/>
        </p:nvCxnSpPr>
        <p:spPr>
          <a:xfrm flipV="1">
            <a:off x="7646416" y="3735412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7">
            <a:extLst>
              <a:ext uri="{FF2B5EF4-FFF2-40B4-BE49-F238E27FC236}">
                <a16:creationId xmlns:a16="http://schemas.microsoft.com/office/drawing/2014/main" id="{C65310D3-B01B-F127-F36A-1B944E23DC55}"/>
              </a:ext>
            </a:extLst>
          </p:cNvPr>
          <p:cNvSpPr/>
          <p:nvPr/>
        </p:nvSpPr>
        <p:spPr>
          <a:xfrm>
            <a:off x="7152162" y="3341106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Generate answer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976537-40CA-0067-9F18-811862AA307C}"/>
              </a:ext>
            </a:extLst>
          </p:cNvPr>
          <p:cNvCxnSpPr>
            <a:cxnSpLocks/>
          </p:cNvCxnSpPr>
          <p:nvPr/>
        </p:nvCxnSpPr>
        <p:spPr>
          <a:xfrm>
            <a:off x="3744309" y="4180032"/>
            <a:ext cx="0" cy="101510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6FC5E7-FD32-460A-D9EC-2050E6B756B5}"/>
              </a:ext>
            </a:extLst>
          </p:cNvPr>
          <p:cNvCxnSpPr>
            <a:cxnSpLocks/>
          </p:cNvCxnSpPr>
          <p:nvPr/>
        </p:nvCxnSpPr>
        <p:spPr>
          <a:xfrm>
            <a:off x="4270336" y="4180031"/>
            <a:ext cx="0" cy="101510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D8B533D5-496A-A8C8-B7B8-D9246A708ED0}"/>
              </a:ext>
            </a:extLst>
          </p:cNvPr>
          <p:cNvSpPr/>
          <p:nvPr/>
        </p:nvSpPr>
        <p:spPr>
          <a:xfrm>
            <a:off x="2669714" y="4518308"/>
            <a:ext cx="26892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Information retrieval</a:t>
            </a:r>
            <a:br>
              <a:rPr lang="en-US" sz="1600" b="1" dirty="0">
                <a:latin typeface="+mj-lt"/>
              </a:rPr>
            </a:br>
            <a:r>
              <a:rPr lang="en-US" sz="1600" dirty="0">
                <a:latin typeface="+mj-lt"/>
              </a:rPr>
              <a:t>e.g. vector database</a:t>
            </a:r>
            <a:endParaRPr 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4605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51CA3E-E6CE-015B-035F-214C638B0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5423-61FC-B07E-E0AE-25ABC1A9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Module 3 Graphs meet LLMs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B9C7-0767-688E-13BD-228733E8D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Basic </a:t>
            </a:r>
            <a:r>
              <a:rPr lang="en-US" b="1" dirty="0" err="1"/>
              <a:t>GraphRAG</a:t>
            </a:r>
            <a:r>
              <a:rPr lang="en-US" b="1" dirty="0"/>
              <a:t> </a:t>
            </a:r>
            <a:r>
              <a:rPr lang="en-US" dirty="0"/>
              <a:t>pipeline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4F1669-1E58-0A48-C3B0-F7BAFC2C1BA1}"/>
              </a:ext>
            </a:extLst>
          </p:cNvPr>
          <p:cNvCxnSpPr>
            <a:cxnSpLocks/>
          </p:cNvCxnSpPr>
          <p:nvPr/>
        </p:nvCxnSpPr>
        <p:spPr>
          <a:xfrm flipV="1">
            <a:off x="1782280" y="3737197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7">
            <a:extLst>
              <a:ext uri="{FF2B5EF4-FFF2-40B4-BE49-F238E27FC236}">
                <a16:creationId xmlns:a16="http://schemas.microsoft.com/office/drawing/2014/main" id="{53071068-E6A8-9D7B-3884-E27C1B2FA7E4}"/>
              </a:ext>
            </a:extLst>
          </p:cNvPr>
          <p:cNvSpPr/>
          <p:nvPr/>
        </p:nvSpPr>
        <p:spPr>
          <a:xfrm>
            <a:off x="1288026" y="3342891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Question</a:t>
            </a: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0CD4D81E-929A-0F3D-7305-A6EA1DF2F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283568"/>
            <a:ext cx="914400" cy="914400"/>
          </a:xfrm>
          <a:prstGeom prst="rect">
            <a:avLst/>
          </a:prstGeom>
        </p:spPr>
      </p:pic>
      <p:pic>
        <p:nvPicPr>
          <p:cNvPr id="11" name="Graphic 10" descr="Cmd Terminal with solid fill">
            <a:extLst>
              <a:ext uri="{FF2B5EF4-FFF2-40B4-BE49-F238E27FC236}">
                <a16:creationId xmlns:a16="http://schemas.microsoft.com/office/drawing/2014/main" id="{18FBEB97-5013-A754-EAC8-C38F8A334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149" y="3283568"/>
            <a:ext cx="914400" cy="914400"/>
          </a:xfrm>
          <a:prstGeom prst="rect">
            <a:avLst/>
          </a:prstGeom>
        </p:spPr>
      </p:pic>
      <p:pic>
        <p:nvPicPr>
          <p:cNvPr id="13" name="Graphic 12" descr="Network with solid fill">
            <a:extLst>
              <a:ext uri="{FF2B5EF4-FFF2-40B4-BE49-F238E27FC236}">
                <a16:creationId xmlns:a16="http://schemas.microsoft.com/office/drawing/2014/main" id="{5BC3C8FF-C45E-3307-937E-36B3941DF2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7149" y="5195141"/>
            <a:ext cx="914400" cy="914400"/>
          </a:xfrm>
          <a:prstGeom prst="rect">
            <a:avLst/>
          </a:prstGeom>
        </p:spPr>
      </p:pic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8119B34-F3D1-5CE6-7C6E-640F7FFA7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98" y="3342891"/>
            <a:ext cx="1414673" cy="795754"/>
          </a:xfrm>
          <a:prstGeom prst="rect">
            <a:avLst/>
          </a:prstGeom>
        </p:spPr>
      </p:pic>
      <p:pic>
        <p:nvPicPr>
          <p:cNvPr id="21" name="Graphic 20" descr="Chat bubble with solid fill">
            <a:extLst>
              <a:ext uri="{FF2B5EF4-FFF2-40B4-BE49-F238E27FC236}">
                <a16:creationId xmlns:a16="http://schemas.microsoft.com/office/drawing/2014/main" id="{11E55EFB-F19B-FC8C-73C0-238564A060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5320" y="3283568"/>
            <a:ext cx="9144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18413E-59B5-8878-11D4-85B0C5CE6467}"/>
              </a:ext>
            </a:extLst>
          </p:cNvPr>
          <p:cNvCxnSpPr>
            <a:cxnSpLocks/>
          </p:cNvCxnSpPr>
          <p:nvPr/>
        </p:nvCxnSpPr>
        <p:spPr>
          <a:xfrm flipV="1">
            <a:off x="4714348" y="3735412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7">
            <a:extLst>
              <a:ext uri="{FF2B5EF4-FFF2-40B4-BE49-F238E27FC236}">
                <a16:creationId xmlns:a16="http://schemas.microsoft.com/office/drawing/2014/main" id="{99E9F626-D56F-8D7F-9FF7-B938B0E811BA}"/>
              </a:ext>
            </a:extLst>
          </p:cNvPr>
          <p:cNvSpPr/>
          <p:nvPr/>
        </p:nvSpPr>
        <p:spPr>
          <a:xfrm>
            <a:off x="4220094" y="3341106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Prompt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3EED83-2304-7C66-DECC-03BE64F2AE31}"/>
              </a:ext>
            </a:extLst>
          </p:cNvPr>
          <p:cNvCxnSpPr>
            <a:cxnSpLocks/>
          </p:cNvCxnSpPr>
          <p:nvPr/>
        </p:nvCxnSpPr>
        <p:spPr>
          <a:xfrm flipV="1">
            <a:off x="7646416" y="3735412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7">
            <a:extLst>
              <a:ext uri="{FF2B5EF4-FFF2-40B4-BE49-F238E27FC236}">
                <a16:creationId xmlns:a16="http://schemas.microsoft.com/office/drawing/2014/main" id="{7A6C35B2-4224-A453-B9A1-EBDD271774F2}"/>
              </a:ext>
            </a:extLst>
          </p:cNvPr>
          <p:cNvSpPr/>
          <p:nvPr/>
        </p:nvSpPr>
        <p:spPr>
          <a:xfrm>
            <a:off x="7152162" y="3341106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Generate answer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23A6DF-60D6-39F6-DB1E-F4057D32DCB9}"/>
              </a:ext>
            </a:extLst>
          </p:cNvPr>
          <p:cNvCxnSpPr>
            <a:cxnSpLocks/>
          </p:cNvCxnSpPr>
          <p:nvPr/>
        </p:nvCxnSpPr>
        <p:spPr>
          <a:xfrm>
            <a:off x="3744309" y="4180032"/>
            <a:ext cx="0" cy="101510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29E9EC-A9C6-453C-131F-86A5102315E2}"/>
              </a:ext>
            </a:extLst>
          </p:cNvPr>
          <p:cNvCxnSpPr>
            <a:cxnSpLocks/>
          </p:cNvCxnSpPr>
          <p:nvPr/>
        </p:nvCxnSpPr>
        <p:spPr>
          <a:xfrm>
            <a:off x="4270336" y="4180031"/>
            <a:ext cx="0" cy="101510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1597A227-4AA6-A813-A2E0-E1E2D7B37878}"/>
              </a:ext>
            </a:extLst>
          </p:cNvPr>
          <p:cNvSpPr/>
          <p:nvPr/>
        </p:nvSpPr>
        <p:spPr>
          <a:xfrm>
            <a:off x="2669714" y="4518308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Graph querying</a:t>
            </a:r>
          </a:p>
        </p:txBody>
      </p:sp>
    </p:spTree>
    <p:extLst>
      <p:ext uri="{BB962C8B-B14F-4D97-AF65-F5344CB8AC3E}">
        <p14:creationId xmlns:p14="http://schemas.microsoft.com/office/powerpoint/2010/main" val="2465612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9892C5-6F64-19F0-97AE-7D70B9B67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1E0E-6450-2D4C-31AA-CF8AE981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Module 3 Graphs meet LLMs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DAB3-51B7-E1E8-A77E-E5E032106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Pipelines that we’ll test today: </a:t>
            </a:r>
          </a:p>
        </p:txBody>
      </p:sp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8C991461-5409-9F03-C499-B3341A715BA0}"/>
              </a:ext>
            </a:extLst>
          </p:cNvPr>
          <p:cNvSpPr txBox="1">
            <a:spLocks/>
          </p:cNvSpPr>
          <p:nvPr/>
        </p:nvSpPr>
        <p:spPr>
          <a:xfrm>
            <a:off x="5902745" y="1421431"/>
            <a:ext cx="5995938" cy="1613794"/>
          </a:xfrm>
          <a:prstGeom prst="roundRect">
            <a:avLst>
              <a:gd name="adj" fmla="val 6041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72000" rIns="72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>
                <a:solidFill>
                  <a:srgbClr val="F38C00"/>
                </a:solidFill>
                <a:latin typeface="Consolas" panose="020B0609020204030204" pitchFamily="49" charset="0"/>
              </a:rPr>
              <a:t>fbr-nl:</a:t>
            </a:r>
            <a:r>
              <a:rPr lang="nl-NL" sz="1200" b="1" dirty="0">
                <a:solidFill>
                  <a:srgbClr val="F38C00"/>
                </a:solidFill>
                <a:latin typeface="Consolas" panose="020B0609020204030204" pitchFamily="49" charset="0"/>
              </a:rPr>
              <a:t>Clause_3.46 </a:t>
            </a:r>
          </a:p>
          <a:p>
            <a:r>
              <a:rPr lang="nl-NL" sz="1200" dirty="0">
                <a:solidFill>
                  <a:srgbClr val="FFFFFF"/>
                </a:solidFill>
                <a:latin typeface="Consolas" panose="020B0609020204030204" pitchFamily="49" charset="0"/>
              </a:rPr>
              <a:t>		</a:t>
            </a:r>
            <a:r>
              <a:rPr lang="nl-NL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rdf:</a:t>
            </a:r>
            <a:r>
              <a:rPr lang="nl-NL" sz="12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type</a:t>
            </a:r>
            <a:r>
              <a:rPr lang="nl-NL" sz="1200" dirty="0">
                <a:solidFill>
                  <a:srgbClr val="FFFFFF"/>
                </a:solidFill>
                <a:latin typeface="Consolas" panose="020B0609020204030204" pitchFamily="49" charset="0"/>
              </a:rPr>
              <a:t> 	</a:t>
            </a:r>
            <a:r>
              <a:rPr lang="nl-NL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fro:</a:t>
            </a:r>
            <a:r>
              <a:rPr lang="nl-NL" sz="12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Clause</a:t>
            </a:r>
            <a:r>
              <a:rPr lang="nl-NL" sz="12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1200" dirty="0">
                <a:solidFill>
                  <a:srgbClr val="FFFFFF"/>
                </a:solidFill>
                <a:latin typeface="Consolas" panose="020B0609020204030204" pitchFamily="49" charset="0"/>
              </a:rPr>
              <a:t>    		</a:t>
            </a:r>
            <a:r>
              <a:rPr lang="nl-NL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fro:</a:t>
            </a:r>
            <a:r>
              <a:rPr lang="nl-NL" sz="12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hasText</a:t>
            </a:r>
            <a:r>
              <a:rPr lang="nl-NL" sz="1200" dirty="0">
                <a:solidFill>
                  <a:srgbClr val="FFFFFF"/>
                </a:solidFill>
                <a:latin typeface="Consolas" panose="020B0609020204030204" pitchFamily="49" charset="0"/>
              </a:rPr>
              <a:t> "De volgens NEN 6075 bepaalde weerstand 		tegen rookdoorgang van een </a:t>
            </a:r>
            <a:r>
              <a:rPr lang="nl-NL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subbrandcompartiment</a:t>
            </a:r>
            <a:r>
              <a:rPr lang="nl-NL" sz="1200" dirty="0">
                <a:solidFill>
                  <a:srgbClr val="FFFFFF"/>
                </a:solidFill>
                <a:latin typeface="Consolas" panose="020B0609020204030204" pitchFamily="49" charset="0"/>
              </a:rPr>
              <a:t> naar 		een besloten ruimte in </a:t>
            </a:r>
            <a:r>
              <a:rPr lang="nl-NL" sz="1200" dirty="0">
                <a:solidFill>
                  <a:schemeClr val="bg1"/>
                </a:solidFill>
                <a:latin typeface="Consolas" panose="020B0609020204030204" pitchFamily="49" charset="0"/>
              </a:rPr>
              <a:t>het brandcompartiment is ten 		minste 20 </a:t>
            </a:r>
            <a:r>
              <a:rPr lang="nl-NL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minuten."@nl</a:t>
            </a:r>
            <a:r>
              <a:rPr lang="nl-NL" sz="1200" dirty="0">
                <a:solidFill>
                  <a:schemeClr val="bg1"/>
                </a:solidFill>
                <a:latin typeface="Consolas" panose="020B0609020204030204" pitchFamily="49" charset="0"/>
              </a:rPr>
              <a:t> .</a:t>
            </a:r>
          </a:p>
          <a:p>
            <a:r>
              <a:rPr lang="nl-NL" sz="12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nl-NL" sz="1200" dirty="0" err="1">
                <a:solidFill>
                  <a:srgbClr val="F38C00"/>
                </a:solidFill>
                <a:latin typeface="Consolas" panose="020B0609020204030204" pitchFamily="49" charset="0"/>
              </a:rPr>
              <a:t>fro:</a:t>
            </a:r>
            <a:r>
              <a:rPr lang="nl-NL" sz="1200" b="1" dirty="0" err="1">
                <a:solidFill>
                  <a:srgbClr val="F38C00"/>
                </a:solidFill>
                <a:latin typeface="Consolas" panose="020B0609020204030204" pitchFamily="49" charset="0"/>
              </a:rPr>
              <a:t>isAbout</a:t>
            </a:r>
            <a:r>
              <a:rPr lang="nl-NL" sz="1200" dirty="0">
                <a:solidFill>
                  <a:srgbClr val="F38C00"/>
                </a:solidFill>
                <a:latin typeface="Consolas" panose="020B0609020204030204" pitchFamily="49" charset="0"/>
              </a:rPr>
              <a:t>	</a:t>
            </a:r>
            <a:r>
              <a:rPr lang="nl-NL" sz="1200" dirty="0" err="1">
                <a:solidFill>
                  <a:srgbClr val="F38C00"/>
                </a:solidFill>
                <a:latin typeface="Consolas" panose="020B0609020204030204" pitchFamily="49" charset="0"/>
              </a:rPr>
              <a:t>fbo:</a:t>
            </a:r>
            <a:r>
              <a:rPr lang="nl-NL" sz="1200" b="1" dirty="0" err="1">
                <a:solidFill>
                  <a:srgbClr val="F38C00"/>
                </a:solidFill>
                <a:latin typeface="Consolas" panose="020B0609020204030204" pitchFamily="49" charset="0"/>
              </a:rPr>
              <a:t>FireCompartment</a:t>
            </a:r>
            <a:endParaRPr lang="nl-NL" sz="1200" b="1" dirty="0">
              <a:solidFill>
                <a:srgbClr val="F38C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826976-5963-EE44-6AD5-DC9EA929C570}"/>
              </a:ext>
            </a:extLst>
          </p:cNvPr>
          <p:cNvCxnSpPr>
            <a:cxnSpLocks/>
          </p:cNvCxnSpPr>
          <p:nvPr/>
        </p:nvCxnSpPr>
        <p:spPr>
          <a:xfrm flipV="1">
            <a:off x="1782280" y="3737197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">
            <a:extLst>
              <a:ext uri="{FF2B5EF4-FFF2-40B4-BE49-F238E27FC236}">
                <a16:creationId xmlns:a16="http://schemas.microsoft.com/office/drawing/2014/main" id="{AFC50D3B-D07E-EDC2-7520-1D1E531226E8}"/>
              </a:ext>
            </a:extLst>
          </p:cNvPr>
          <p:cNvSpPr/>
          <p:nvPr/>
        </p:nvSpPr>
        <p:spPr>
          <a:xfrm>
            <a:off x="1288026" y="3342891"/>
            <a:ext cx="26892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Question</a:t>
            </a:r>
          </a:p>
          <a:p>
            <a:pPr algn="ctr"/>
            <a:endParaRPr lang="en-US" sz="1600" dirty="0">
              <a:latin typeface="+mj-lt"/>
            </a:endParaRPr>
          </a:p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“Extend the regulation</a:t>
            </a:r>
          </a:p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 graph with topics” </a:t>
            </a:r>
          </a:p>
        </p:txBody>
      </p:sp>
      <p:pic>
        <p:nvPicPr>
          <p:cNvPr id="36" name="Graphic 35" descr="User with solid fill">
            <a:extLst>
              <a:ext uri="{FF2B5EF4-FFF2-40B4-BE49-F238E27FC236}">
                <a16:creationId xmlns:a16="http://schemas.microsoft.com/office/drawing/2014/main" id="{C74158B9-8347-87C9-5F7D-A494131BD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283568"/>
            <a:ext cx="914400" cy="914400"/>
          </a:xfrm>
          <a:prstGeom prst="rect">
            <a:avLst/>
          </a:prstGeom>
        </p:spPr>
      </p:pic>
      <p:pic>
        <p:nvPicPr>
          <p:cNvPr id="37" name="Graphic 36" descr="Cmd Terminal with solid fill">
            <a:extLst>
              <a:ext uri="{FF2B5EF4-FFF2-40B4-BE49-F238E27FC236}">
                <a16:creationId xmlns:a16="http://schemas.microsoft.com/office/drawing/2014/main" id="{BD3791A8-B48A-4B84-0577-69C99EFA1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149" y="3283568"/>
            <a:ext cx="914400" cy="914400"/>
          </a:xfrm>
          <a:prstGeom prst="rect">
            <a:avLst/>
          </a:prstGeom>
        </p:spPr>
      </p:pic>
      <p:pic>
        <p:nvPicPr>
          <p:cNvPr id="38" name="Graphic 37" descr="Network with solid fill">
            <a:extLst>
              <a:ext uri="{FF2B5EF4-FFF2-40B4-BE49-F238E27FC236}">
                <a16:creationId xmlns:a16="http://schemas.microsoft.com/office/drawing/2014/main" id="{4AF1476A-6453-218B-A504-C2BFE2AAA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9949" y="5195141"/>
            <a:ext cx="914400" cy="914400"/>
          </a:xfrm>
          <a:prstGeom prst="rect">
            <a:avLst/>
          </a:prstGeom>
        </p:spPr>
      </p:pic>
      <p:pic>
        <p:nvPicPr>
          <p:cNvPr id="39" name="Picture 3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31DE4C8-B1D7-2523-2F95-4BD43CCD39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98" y="3342891"/>
            <a:ext cx="1414673" cy="795754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E262BDE-18EE-A4A8-762B-C59F339AE523}"/>
              </a:ext>
            </a:extLst>
          </p:cNvPr>
          <p:cNvCxnSpPr>
            <a:cxnSpLocks/>
          </p:cNvCxnSpPr>
          <p:nvPr/>
        </p:nvCxnSpPr>
        <p:spPr>
          <a:xfrm flipV="1">
            <a:off x="4714348" y="3735412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0AA5CCC-982D-E06C-B2BC-C703260C5E86}"/>
              </a:ext>
            </a:extLst>
          </p:cNvPr>
          <p:cNvSpPr/>
          <p:nvPr/>
        </p:nvSpPr>
        <p:spPr>
          <a:xfrm>
            <a:off x="4220094" y="3341106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Prompt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35AA5D-C31E-E487-0C00-3AEBDB931238}"/>
              </a:ext>
            </a:extLst>
          </p:cNvPr>
          <p:cNvCxnSpPr>
            <a:cxnSpLocks/>
          </p:cNvCxnSpPr>
          <p:nvPr/>
        </p:nvCxnSpPr>
        <p:spPr>
          <a:xfrm flipV="1">
            <a:off x="7646416" y="3735412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7">
            <a:extLst>
              <a:ext uri="{FF2B5EF4-FFF2-40B4-BE49-F238E27FC236}">
                <a16:creationId xmlns:a16="http://schemas.microsoft.com/office/drawing/2014/main" id="{9BDA4492-5215-D27C-42E0-D8749FBD7512}"/>
              </a:ext>
            </a:extLst>
          </p:cNvPr>
          <p:cNvSpPr/>
          <p:nvPr/>
        </p:nvSpPr>
        <p:spPr>
          <a:xfrm>
            <a:off x="7152162" y="3341106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Generate answer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E843B-84A2-5342-1EBE-65AA0CCBF2D1}"/>
              </a:ext>
            </a:extLst>
          </p:cNvPr>
          <p:cNvCxnSpPr>
            <a:cxnSpLocks/>
          </p:cNvCxnSpPr>
          <p:nvPr/>
        </p:nvCxnSpPr>
        <p:spPr>
          <a:xfrm>
            <a:off x="3744309" y="4180032"/>
            <a:ext cx="0" cy="101510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271208-BE68-44B2-E5D3-6E739D8D5677}"/>
              </a:ext>
            </a:extLst>
          </p:cNvPr>
          <p:cNvCxnSpPr>
            <a:cxnSpLocks/>
          </p:cNvCxnSpPr>
          <p:nvPr/>
        </p:nvCxnSpPr>
        <p:spPr>
          <a:xfrm>
            <a:off x="4270336" y="4180031"/>
            <a:ext cx="0" cy="101510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7">
            <a:extLst>
              <a:ext uri="{FF2B5EF4-FFF2-40B4-BE49-F238E27FC236}">
                <a16:creationId xmlns:a16="http://schemas.microsoft.com/office/drawing/2014/main" id="{2000ADA3-7C6D-1399-9A04-9C2A1596CF4E}"/>
              </a:ext>
            </a:extLst>
          </p:cNvPr>
          <p:cNvSpPr/>
          <p:nvPr/>
        </p:nvSpPr>
        <p:spPr>
          <a:xfrm>
            <a:off x="2669714" y="4518308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Graph querying</a:t>
            </a:r>
          </a:p>
        </p:txBody>
      </p:sp>
      <p:pic>
        <p:nvPicPr>
          <p:cNvPr id="48" name="Graphic 47" descr="Network with solid fill">
            <a:extLst>
              <a:ext uri="{FF2B5EF4-FFF2-40B4-BE49-F238E27FC236}">
                <a16:creationId xmlns:a16="http://schemas.microsoft.com/office/drawing/2014/main" id="{E41E75E5-A215-69B5-551C-20C813DBE9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4349" y="5177202"/>
            <a:ext cx="914400" cy="9144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F82DB66-8832-BFFA-9004-C2664A0D47C6}"/>
              </a:ext>
            </a:extLst>
          </p:cNvPr>
          <p:cNvSpPr txBox="1"/>
          <p:nvPr/>
        </p:nvSpPr>
        <p:spPr>
          <a:xfrm>
            <a:off x="482110" y="5972680"/>
            <a:ext cx="706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Regulation Graph &amp; Ontologies</a:t>
            </a:r>
          </a:p>
        </p:txBody>
      </p:sp>
      <p:pic>
        <p:nvPicPr>
          <p:cNvPr id="51" name="Graphic 50" descr="Network with solid fill">
            <a:extLst>
              <a:ext uri="{FF2B5EF4-FFF2-40B4-BE49-F238E27FC236}">
                <a16:creationId xmlns:a16="http://schemas.microsoft.com/office/drawing/2014/main" id="{A0922030-5724-E33F-92AC-B8932DF2F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5320" y="3243931"/>
            <a:ext cx="914400" cy="9144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ACBF332-6BA6-37BA-EDCD-16FBD6BB1020}"/>
              </a:ext>
            </a:extLst>
          </p:cNvPr>
          <p:cNvSpPr txBox="1"/>
          <p:nvPr/>
        </p:nvSpPr>
        <p:spPr>
          <a:xfrm>
            <a:off x="8082446" y="4123991"/>
            <a:ext cx="37211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Extended regulation graph</a:t>
            </a:r>
          </a:p>
        </p:txBody>
      </p:sp>
    </p:spTree>
    <p:extLst>
      <p:ext uri="{BB962C8B-B14F-4D97-AF65-F5344CB8AC3E}">
        <p14:creationId xmlns:p14="http://schemas.microsoft.com/office/powerpoint/2010/main" val="39344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6845C6-B464-70AC-50DE-64DE005B6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A3CA-D5B9-09CD-6D5C-022E42EF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Module 3 Graphs meet LLMs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0F23-467F-D2A9-F3D4-31FAE775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Pipelines that we’ll test today: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463CBF-D6B6-A8F9-44A9-417145F04DCC}"/>
              </a:ext>
            </a:extLst>
          </p:cNvPr>
          <p:cNvCxnSpPr>
            <a:cxnSpLocks/>
          </p:cNvCxnSpPr>
          <p:nvPr/>
        </p:nvCxnSpPr>
        <p:spPr>
          <a:xfrm flipV="1">
            <a:off x="1782280" y="3737197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">
            <a:extLst>
              <a:ext uri="{FF2B5EF4-FFF2-40B4-BE49-F238E27FC236}">
                <a16:creationId xmlns:a16="http://schemas.microsoft.com/office/drawing/2014/main" id="{B5F1C714-6E15-D85D-BAFD-826DDA043C56}"/>
              </a:ext>
            </a:extLst>
          </p:cNvPr>
          <p:cNvSpPr/>
          <p:nvPr/>
        </p:nvSpPr>
        <p:spPr>
          <a:xfrm>
            <a:off x="1288026" y="3342891"/>
            <a:ext cx="26892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Question</a:t>
            </a:r>
          </a:p>
          <a:p>
            <a:pPr algn="ctr"/>
            <a:endParaRPr lang="en-US" sz="1600" dirty="0">
              <a:latin typeface="+mj-lt"/>
            </a:endParaRPr>
          </a:p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“Convert my question</a:t>
            </a:r>
          </a:p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to a SPARQL query” </a:t>
            </a:r>
          </a:p>
        </p:txBody>
      </p:sp>
      <p:pic>
        <p:nvPicPr>
          <p:cNvPr id="36" name="Graphic 35" descr="User with solid fill">
            <a:extLst>
              <a:ext uri="{FF2B5EF4-FFF2-40B4-BE49-F238E27FC236}">
                <a16:creationId xmlns:a16="http://schemas.microsoft.com/office/drawing/2014/main" id="{38E8936B-72D1-AEC8-4E45-120BC694C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283568"/>
            <a:ext cx="914400" cy="914400"/>
          </a:xfrm>
          <a:prstGeom prst="rect">
            <a:avLst/>
          </a:prstGeom>
        </p:spPr>
      </p:pic>
      <p:pic>
        <p:nvPicPr>
          <p:cNvPr id="37" name="Graphic 36" descr="Cmd Terminal with solid fill">
            <a:extLst>
              <a:ext uri="{FF2B5EF4-FFF2-40B4-BE49-F238E27FC236}">
                <a16:creationId xmlns:a16="http://schemas.microsoft.com/office/drawing/2014/main" id="{F16BF075-0766-27AE-5AF9-D647CAB52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149" y="3283568"/>
            <a:ext cx="914400" cy="914400"/>
          </a:xfrm>
          <a:prstGeom prst="rect">
            <a:avLst/>
          </a:prstGeom>
        </p:spPr>
      </p:pic>
      <p:pic>
        <p:nvPicPr>
          <p:cNvPr id="39" name="Picture 3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B584EFC-4312-BF25-1F11-E533E93A0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98" y="3342891"/>
            <a:ext cx="1414673" cy="795754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9EEA8E-66D5-076C-4699-3327D6FAE3EA}"/>
              </a:ext>
            </a:extLst>
          </p:cNvPr>
          <p:cNvCxnSpPr>
            <a:cxnSpLocks/>
          </p:cNvCxnSpPr>
          <p:nvPr/>
        </p:nvCxnSpPr>
        <p:spPr>
          <a:xfrm flipV="1">
            <a:off x="4714348" y="3735412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2F21B5D4-E631-7032-B355-A49DE02A59E3}"/>
              </a:ext>
            </a:extLst>
          </p:cNvPr>
          <p:cNvSpPr/>
          <p:nvPr/>
        </p:nvSpPr>
        <p:spPr>
          <a:xfrm>
            <a:off x="4220094" y="3341106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Prompt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ABB57B-3352-9B6A-E18F-A5EBEB022FBE}"/>
              </a:ext>
            </a:extLst>
          </p:cNvPr>
          <p:cNvCxnSpPr>
            <a:cxnSpLocks/>
          </p:cNvCxnSpPr>
          <p:nvPr/>
        </p:nvCxnSpPr>
        <p:spPr>
          <a:xfrm flipV="1">
            <a:off x="7646416" y="3735412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7">
            <a:extLst>
              <a:ext uri="{FF2B5EF4-FFF2-40B4-BE49-F238E27FC236}">
                <a16:creationId xmlns:a16="http://schemas.microsoft.com/office/drawing/2014/main" id="{A5FBFD82-626F-C57B-A190-71201819BB6E}"/>
              </a:ext>
            </a:extLst>
          </p:cNvPr>
          <p:cNvSpPr/>
          <p:nvPr/>
        </p:nvSpPr>
        <p:spPr>
          <a:xfrm>
            <a:off x="7152162" y="3341106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Generate answer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3D778D1-4562-D54D-CA86-C2F17E132496}"/>
              </a:ext>
            </a:extLst>
          </p:cNvPr>
          <p:cNvCxnSpPr>
            <a:cxnSpLocks/>
          </p:cNvCxnSpPr>
          <p:nvPr/>
        </p:nvCxnSpPr>
        <p:spPr>
          <a:xfrm>
            <a:off x="3744309" y="4180032"/>
            <a:ext cx="0" cy="101510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7393D4-5912-C1E9-2665-0B8FE17355AB}"/>
              </a:ext>
            </a:extLst>
          </p:cNvPr>
          <p:cNvCxnSpPr>
            <a:cxnSpLocks/>
          </p:cNvCxnSpPr>
          <p:nvPr/>
        </p:nvCxnSpPr>
        <p:spPr>
          <a:xfrm>
            <a:off x="4270336" y="4180031"/>
            <a:ext cx="0" cy="101510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7">
            <a:extLst>
              <a:ext uri="{FF2B5EF4-FFF2-40B4-BE49-F238E27FC236}">
                <a16:creationId xmlns:a16="http://schemas.microsoft.com/office/drawing/2014/main" id="{A2B20DF1-223B-46B1-F723-E719AF3CE6BF}"/>
              </a:ext>
            </a:extLst>
          </p:cNvPr>
          <p:cNvSpPr/>
          <p:nvPr/>
        </p:nvSpPr>
        <p:spPr>
          <a:xfrm>
            <a:off x="2669714" y="4518308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Graph querying</a:t>
            </a:r>
          </a:p>
        </p:txBody>
      </p:sp>
      <p:pic>
        <p:nvPicPr>
          <p:cNvPr id="48" name="Graphic 47" descr="Network with solid fill">
            <a:extLst>
              <a:ext uri="{FF2B5EF4-FFF2-40B4-BE49-F238E27FC236}">
                <a16:creationId xmlns:a16="http://schemas.microsoft.com/office/drawing/2014/main" id="{B2A4CEB7-DF9F-D184-1233-EAA6C16199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4349" y="5177202"/>
            <a:ext cx="914400" cy="9144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3DF6811-2954-A51D-7BDE-ADBE75E21A9E}"/>
              </a:ext>
            </a:extLst>
          </p:cNvPr>
          <p:cNvSpPr txBox="1"/>
          <p:nvPr/>
        </p:nvSpPr>
        <p:spPr>
          <a:xfrm>
            <a:off x="482110" y="5972680"/>
            <a:ext cx="706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Example Q&amp;A database &amp; Ontologies</a:t>
            </a:r>
          </a:p>
        </p:txBody>
      </p:sp>
      <p:pic>
        <p:nvPicPr>
          <p:cNvPr id="51" name="Graphic 50" descr="Magnifying glass with solid fill">
            <a:extLst>
              <a:ext uri="{FF2B5EF4-FFF2-40B4-BE49-F238E27FC236}">
                <a16:creationId xmlns:a16="http://schemas.microsoft.com/office/drawing/2014/main" id="{668C9230-C79F-34C7-AF7C-1A73624878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495320" y="3243931"/>
            <a:ext cx="914400" cy="9144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3D083F4-411C-1939-C526-0374D945F823}"/>
              </a:ext>
            </a:extLst>
          </p:cNvPr>
          <p:cNvSpPr txBox="1"/>
          <p:nvPr/>
        </p:nvSpPr>
        <p:spPr>
          <a:xfrm>
            <a:off x="8082446" y="4123991"/>
            <a:ext cx="37211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SPARQL query</a:t>
            </a:r>
          </a:p>
        </p:txBody>
      </p:sp>
      <p:pic>
        <p:nvPicPr>
          <p:cNvPr id="4" name="Graphic 3" descr="Database with solid fill">
            <a:extLst>
              <a:ext uri="{FF2B5EF4-FFF2-40B4-BE49-F238E27FC236}">
                <a16:creationId xmlns:a16="http://schemas.microsoft.com/office/drawing/2014/main" id="{0B3E4260-992C-FB4C-706D-7A5FCC9C95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220917" y="5195141"/>
            <a:ext cx="914400" cy="914400"/>
          </a:xfrm>
          <a:prstGeom prst="rect">
            <a:avLst/>
          </a:prstGeom>
        </p:spPr>
      </p:pic>
      <p:pic>
        <p:nvPicPr>
          <p:cNvPr id="5" name="Graphic 4" descr="Network with solid fill">
            <a:extLst>
              <a:ext uri="{FF2B5EF4-FFF2-40B4-BE49-F238E27FC236}">
                <a16:creationId xmlns:a16="http://schemas.microsoft.com/office/drawing/2014/main" id="{49E29F05-ECC1-60B8-F625-CDBB6B938D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85836" y="5195141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65B09C-FE3A-79D9-CFB7-B59A3B4660DF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9929303" y="4462545"/>
            <a:ext cx="13733" cy="741425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A4A790-4A10-93DA-BF9E-B95D2A8FA357}"/>
              </a:ext>
            </a:extLst>
          </p:cNvPr>
          <p:cNvSpPr txBox="1"/>
          <p:nvPr/>
        </p:nvSpPr>
        <p:spPr>
          <a:xfrm>
            <a:off x="8538412" y="5981509"/>
            <a:ext cx="28282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Extended regulation graph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AA3713DC-E473-76B3-6D3A-22D18A7FFB72}"/>
              </a:ext>
            </a:extLst>
          </p:cNvPr>
          <p:cNvSpPr txBox="1">
            <a:spLocks/>
          </p:cNvSpPr>
          <p:nvPr/>
        </p:nvSpPr>
        <p:spPr>
          <a:xfrm>
            <a:off x="5902745" y="1421431"/>
            <a:ext cx="5995938" cy="1613794"/>
          </a:xfrm>
          <a:prstGeom prst="roundRect">
            <a:avLst>
              <a:gd name="adj" fmla="val 6041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72000" rIns="72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>
                <a:solidFill>
                  <a:schemeClr val="bg1"/>
                </a:solidFill>
                <a:latin typeface="Consolas" panose="020B0609020204030204" pitchFamily="49" charset="0"/>
              </a:rPr>
              <a:t>fbr-nl:</a:t>
            </a:r>
            <a:r>
              <a:rPr lang="nl-NL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Clause_3.46 </a:t>
            </a:r>
          </a:p>
          <a:p>
            <a:r>
              <a:rPr lang="nl-NL" sz="1200" dirty="0">
                <a:solidFill>
                  <a:srgbClr val="FFFFFF"/>
                </a:solidFill>
                <a:latin typeface="Consolas" panose="020B0609020204030204" pitchFamily="49" charset="0"/>
              </a:rPr>
              <a:t>		</a:t>
            </a:r>
            <a:r>
              <a:rPr lang="nl-NL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rdf:</a:t>
            </a:r>
            <a:r>
              <a:rPr lang="nl-NL" sz="12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type</a:t>
            </a:r>
            <a:r>
              <a:rPr lang="nl-NL" sz="1200" dirty="0">
                <a:solidFill>
                  <a:srgbClr val="FFFFFF"/>
                </a:solidFill>
                <a:latin typeface="Consolas" panose="020B0609020204030204" pitchFamily="49" charset="0"/>
              </a:rPr>
              <a:t> 	</a:t>
            </a:r>
            <a:r>
              <a:rPr lang="nl-NL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fro:</a:t>
            </a:r>
            <a:r>
              <a:rPr lang="nl-NL" sz="12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Clause</a:t>
            </a:r>
            <a:r>
              <a:rPr lang="nl-NL" sz="12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1200" dirty="0">
                <a:solidFill>
                  <a:srgbClr val="FFFFFF"/>
                </a:solidFill>
                <a:latin typeface="Consolas" panose="020B0609020204030204" pitchFamily="49" charset="0"/>
              </a:rPr>
              <a:t>    		</a:t>
            </a:r>
            <a:r>
              <a:rPr lang="nl-NL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fro:</a:t>
            </a:r>
            <a:r>
              <a:rPr lang="nl-NL" sz="12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hasText</a:t>
            </a:r>
            <a:r>
              <a:rPr lang="nl-NL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F38C00"/>
                </a:solidFill>
                <a:latin typeface="Consolas" panose="020B0609020204030204" pitchFamily="49" charset="0"/>
              </a:rPr>
              <a:t>"De volgens NEN 6075 bepaalde weerstand 		tegen rookdoorgang van een </a:t>
            </a:r>
            <a:r>
              <a:rPr lang="nl-NL" sz="1200" dirty="0" err="1">
                <a:solidFill>
                  <a:srgbClr val="F38C00"/>
                </a:solidFill>
                <a:latin typeface="Consolas" panose="020B0609020204030204" pitchFamily="49" charset="0"/>
              </a:rPr>
              <a:t>subbrandcompartiment</a:t>
            </a:r>
            <a:r>
              <a:rPr lang="nl-NL" sz="1200" dirty="0">
                <a:solidFill>
                  <a:srgbClr val="F38C00"/>
                </a:solidFill>
                <a:latin typeface="Consolas" panose="020B0609020204030204" pitchFamily="49" charset="0"/>
              </a:rPr>
              <a:t> naar 		een besloten ruimte in het brandcompartiment is ten 		minste 20 </a:t>
            </a:r>
            <a:r>
              <a:rPr lang="nl-NL" sz="1200" dirty="0" err="1">
                <a:solidFill>
                  <a:srgbClr val="F38C00"/>
                </a:solidFill>
                <a:latin typeface="Consolas" panose="020B0609020204030204" pitchFamily="49" charset="0"/>
              </a:rPr>
              <a:t>minuten."</a:t>
            </a:r>
            <a:r>
              <a:rPr lang="nl-NL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@nl</a:t>
            </a:r>
            <a:r>
              <a:rPr lang="nl-NL" sz="1200" dirty="0">
                <a:solidFill>
                  <a:schemeClr val="bg1"/>
                </a:solidFill>
                <a:latin typeface="Consolas" panose="020B0609020204030204" pitchFamily="49" charset="0"/>
              </a:rPr>
              <a:t> .</a:t>
            </a:r>
          </a:p>
          <a:p>
            <a:r>
              <a:rPr lang="nl-NL" sz="12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nl-NL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fro:</a:t>
            </a:r>
            <a:r>
              <a:rPr lang="nl-NL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isAbout</a:t>
            </a:r>
            <a:r>
              <a:rPr lang="nl-NL" sz="1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nl-NL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fbo:</a:t>
            </a:r>
            <a:r>
              <a:rPr lang="nl-NL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FireCompartment</a:t>
            </a:r>
            <a:endParaRPr lang="nl-NL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1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E1AD83-D5D8-C9C8-6F9F-07436880F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5B53-8EAB-42A1-123B-E2B3A03C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Module 3 Graphs meet LLMs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C6B6-396D-7309-772B-3071D67DF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Pipelines that we’ll test today: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29E211-15FE-F144-4054-6EEFD0333219}"/>
              </a:ext>
            </a:extLst>
          </p:cNvPr>
          <p:cNvCxnSpPr>
            <a:cxnSpLocks/>
          </p:cNvCxnSpPr>
          <p:nvPr/>
        </p:nvCxnSpPr>
        <p:spPr>
          <a:xfrm flipV="1">
            <a:off x="1782280" y="3737197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">
            <a:extLst>
              <a:ext uri="{FF2B5EF4-FFF2-40B4-BE49-F238E27FC236}">
                <a16:creationId xmlns:a16="http://schemas.microsoft.com/office/drawing/2014/main" id="{CF614F6A-7024-E67C-164F-5D1EE0CA1A50}"/>
              </a:ext>
            </a:extLst>
          </p:cNvPr>
          <p:cNvSpPr/>
          <p:nvPr/>
        </p:nvSpPr>
        <p:spPr>
          <a:xfrm>
            <a:off x="1288026" y="3342891"/>
            <a:ext cx="26892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Question</a:t>
            </a:r>
          </a:p>
          <a:p>
            <a:pPr algn="ctr"/>
            <a:endParaRPr lang="en-US" sz="1600" dirty="0">
              <a:latin typeface="+mj-lt"/>
            </a:endParaRPr>
          </a:p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“Summarize the result </a:t>
            </a:r>
          </a:p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of the previous query” </a:t>
            </a:r>
          </a:p>
        </p:txBody>
      </p:sp>
      <p:pic>
        <p:nvPicPr>
          <p:cNvPr id="36" name="Graphic 35" descr="User with solid fill">
            <a:extLst>
              <a:ext uri="{FF2B5EF4-FFF2-40B4-BE49-F238E27FC236}">
                <a16:creationId xmlns:a16="http://schemas.microsoft.com/office/drawing/2014/main" id="{C58914D3-EA6E-56E9-D9C6-2A8D79B32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283568"/>
            <a:ext cx="914400" cy="914400"/>
          </a:xfrm>
          <a:prstGeom prst="rect">
            <a:avLst/>
          </a:prstGeom>
        </p:spPr>
      </p:pic>
      <p:pic>
        <p:nvPicPr>
          <p:cNvPr id="37" name="Graphic 36" descr="Cmd Terminal with solid fill">
            <a:extLst>
              <a:ext uri="{FF2B5EF4-FFF2-40B4-BE49-F238E27FC236}">
                <a16:creationId xmlns:a16="http://schemas.microsoft.com/office/drawing/2014/main" id="{5FC96AF5-91F9-4689-A4BF-5C15F0163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149" y="3283568"/>
            <a:ext cx="914400" cy="914400"/>
          </a:xfrm>
          <a:prstGeom prst="rect">
            <a:avLst/>
          </a:prstGeom>
        </p:spPr>
      </p:pic>
      <p:pic>
        <p:nvPicPr>
          <p:cNvPr id="39" name="Picture 3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330DB9D-9C11-9111-4BC1-0D13BFD79A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98" y="3342891"/>
            <a:ext cx="1414673" cy="795754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97EA57-8D96-F89C-8404-B81AA9509C1B}"/>
              </a:ext>
            </a:extLst>
          </p:cNvPr>
          <p:cNvCxnSpPr>
            <a:cxnSpLocks/>
          </p:cNvCxnSpPr>
          <p:nvPr/>
        </p:nvCxnSpPr>
        <p:spPr>
          <a:xfrm flipV="1">
            <a:off x="4714348" y="3735412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AA7E5F68-B3A4-3E90-8700-A30320505224}"/>
              </a:ext>
            </a:extLst>
          </p:cNvPr>
          <p:cNvSpPr/>
          <p:nvPr/>
        </p:nvSpPr>
        <p:spPr>
          <a:xfrm>
            <a:off x="4220094" y="3341106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Prompt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4DD2DA-9BC5-1EA0-04E8-4C1DBBAF4379}"/>
              </a:ext>
            </a:extLst>
          </p:cNvPr>
          <p:cNvCxnSpPr>
            <a:cxnSpLocks/>
          </p:cNvCxnSpPr>
          <p:nvPr/>
        </p:nvCxnSpPr>
        <p:spPr>
          <a:xfrm flipV="1">
            <a:off x="7646416" y="3735412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7">
            <a:extLst>
              <a:ext uri="{FF2B5EF4-FFF2-40B4-BE49-F238E27FC236}">
                <a16:creationId xmlns:a16="http://schemas.microsoft.com/office/drawing/2014/main" id="{4B0DB4AE-C61D-277F-FC3A-FF3FAF3E71DF}"/>
              </a:ext>
            </a:extLst>
          </p:cNvPr>
          <p:cNvSpPr/>
          <p:nvPr/>
        </p:nvSpPr>
        <p:spPr>
          <a:xfrm>
            <a:off x="7152162" y="3341106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Generate answer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900B58-1CAF-EDBC-B979-EA7816AAEE52}"/>
              </a:ext>
            </a:extLst>
          </p:cNvPr>
          <p:cNvCxnSpPr>
            <a:cxnSpLocks/>
          </p:cNvCxnSpPr>
          <p:nvPr/>
        </p:nvCxnSpPr>
        <p:spPr>
          <a:xfrm>
            <a:off x="3744309" y="4180032"/>
            <a:ext cx="0" cy="101510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590991-6DCF-BD2E-2092-E01447E45238}"/>
              </a:ext>
            </a:extLst>
          </p:cNvPr>
          <p:cNvCxnSpPr>
            <a:cxnSpLocks/>
          </p:cNvCxnSpPr>
          <p:nvPr/>
        </p:nvCxnSpPr>
        <p:spPr>
          <a:xfrm>
            <a:off x="4270336" y="4180031"/>
            <a:ext cx="0" cy="101510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7">
            <a:extLst>
              <a:ext uri="{FF2B5EF4-FFF2-40B4-BE49-F238E27FC236}">
                <a16:creationId xmlns:a16="http://schemas.microsoft.com/office/drawing/2014/main" id="{1662BF33-AB28-F965-8545-7014282090FA}"/>
              </a:ext>
            </a:extLst>
          </p:cNvPr>
          <p:cNvSpPr/>
          <p:nvPr/>
        </p:nvSpPr>
        <p:spPr>
          <a:xfrm>
            <a:off x="2669714" y="4518308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Graph querying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6C2CC0-98FE-34E3-B757-9F2F3ECC77D9}"/>
              </a:ext>
            </a:extLst>
          </p:cNvPr>
          <p:cNvSpPr txBox="1"/>
          <p:nvPr/>
        </p:nvSpPr>
        <p:spPr>
          <a:xfrm>
            <a:off x="482110" y="5972680"/>
            <a:ext cx="706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Extended regulation graph &amp; Ontologies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D6D335-E331-E6FC-E7F5-BBB3C32BB1C6}"/>
              </a:ext>
            </a:extLst>
          </p:cNvPr>
          <p:cNvSpPr txBox="1"/>
          <p:nvPr/>
        </p:nvSpPr>
        <p:spPr>
          <a:xfrm>
            <a:off x="8082446" y="4123991"/>
            <a:ext cx="37211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Natural language answer</a:t>
            </a:r>
          </a:p>
        </p:txBody>
      </p:sp>
      <p:pic>
        <p:nvPicPr>
          <p:cNvPr id="8" name="Graphic 7" descr="Network with solid fill">
            <a:extLst>
              <a:ext uri="{FF2B5EF4-FFF2-40B4-BE49-F238E27FC236}">
                <a16:creationId xmlns:a16="http://schemas.microsoft.com/office/drawing/2014/main" id="{3E13E269-DC52-16C9-B0A8-3376155F62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99949" y="5195141"/>
            <a:ext cx="914400" cy="914400"/>
          </a:xfrm>
          <a:prstGeom prst="rect">
            <a:avLst/>
          </a:prstGeom>
        </p:spPr>
      </p:pic>
      <p:pic>
        <p:nvPicPr>
          <p:cNvPr id="9" name="Graphic 8" descr="Network with solid fill">
            <a:extLst>
              <a:ext uri="{FF2B5EF4-FFF2-40B4-BE49-F238E27FC236}">
                <a16:creationId xmlns:a16="http://schemas.microsoft.com/office/drawing/2014/main" id="{B0E59F9D-35D6-9B87-BBBB-91CC989DE4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4349" y="5177202"/>
            <a:ext cx="914400" cy="914400"/>
          </a:xfrm>
          <a:prstGeom prst="rect">
            <a:avLst/>
          </a:prstGeom>
        </p:spPr>
      </p:pic>
      <p:pic>
        <p:nvPicPr>
          <p:cNvPr id="10" name="Graphic 9" descr="Chat bubble with solid fill">
            <a:extLst>
              <a:ext uri="{FF2B5EF4-FFF2-40B4-BE49-F238E27FC236}">
                <a16:creationId xmlns:a16="http://schemas.microsoft.com/office/drawing/2014/main" id="{9333CCCC-E372-0282-B6A6-02F84D791E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5320" y="32835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63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F04358-5704-6CAC-25B8-23985BB6B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A74F-B0C9-8F53-29A4-25FD919F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Let’s start coding! 🚀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D188-0C6D-8F8D-8BC8-C727BE6D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Make a Gemini API key: </a:t>
            </a:r>
            <a:r>
              <a:rPr lang="en-US" dirty="0">
                <a:solidFill>
                  <a:srgbClr val="F38C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https://aistudio.google.com/app/api-keys</a:t>
            </a:r>
            <a:endParaRPr lang="en-US" dirty="0">
              <a:solidFill>
                <a:srgbClr val="F38C00"/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en-US" dirty="0"/>
              <a:t>Open the Notebook: </a:t>
            </a:r>
            <a:r>
              <a:rPr lang="en-US" dirty="0">
                <a:solidFill>
                  <a:srgbClr val="F38C0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https://colab.research.google.com/drive/1_Z2fGH9IzpnvosbnmclMQuU0T9b3oy0q?usp=sharing</a:t>
            </a:r>
            <a:endParaRPr lang="en-US" dirty="0">
              <a:solidFill>
                <a:srgbClr val="F38C00"/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en-US" dirty="0"/>
              <a:t>Star/Fork the GitHub repository: </a:t>
            </a:r>
            <a:r>
              <a:rPr lang="en-US" dirty="0">
                <a:solidFill>
                  <a:srgbClr val="F38C00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https://github.com/AlexDonkers/ISBECodingCafe/</a:t>
            </a:r>
            <a:endParaRPr lang="en-US" dirty="0">
              <a:solidFill>
                <a:srgbClr val="F38C00"/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en-US" dirty="0"/>
              <a:t>Ideas or comments? Please add an </a:t>
            </a:r>
            <a:r>
              <a:rPr lang="en-US" dirty="0">
                <a:solidFill>
                  <a:srgbClr val="F38C0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Issue</a:t>
            </a:r>
            <a:r>
              <a:rPr lang="en-US" dirty="0"/>
              <a:t> or send an email</a:t>
            </a:r>
          </a:p>
        </p:txBody>
      </p:sp>
    </p:spTree>
    <p:extLst>
      <p:ext uri="{BB962C8B-B14F-4D97-AF65-F5344CB8AC3E}">
        <p14:creationId xmlns:p14="http://schemas.microsoft.com/office/powerpoint/2010/main" val="3862760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7734F0-016F-0225-5D66-17BA11009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4FE4-ED7E-983F-7DAC-F74C33DA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Thanks for joining! 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27D76C-EFF7-6CD1-782F-5A89F0D32AB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Other open software and data:</a:t>
            </a:r>
          </a:p>
          <a:p>
            <a:pPr marL="0" indent="0">
              <a:buNone/>
            </a:pPr>
            <a:r>
              <a:rPr lang="en-US" dirty="0">
                <a:solidFill>
                  <a:srgbClr val="F38C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dirty="0">
                <a:solidFill>
                  <a:srgbClr val="F38C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AlexDonkers</a:t>
            </a:r>
            <a:endParaRPr lang="en-US" dirty="0">
              <a:solidFill>
                <a:srgbClr val="F38C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/>
              <a:t>Research:</a:t>
            </a:r>
          </a:p>
          <a:p>
            <a:pPr marL="0" indent="0">
              <a:buNone/>
            </a:pPr>
            <a:r>
              <a:rPr lang="en-US" dirty="0">
                <a:solidFill>
                  <a:srgbClr val="F38C0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https://research.tue.nl/nl/persons/alex-ja-donkers/</a:t>
            </a:r>
            <a:endParaRPr lang="en-US" dirty="0">
              <a:solidFill>
                <a:srgbClr val="F38C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38C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Big thanks to </a:t>
            </a:r>
            <a:r>
              <a:rPr lang="en-US" dirty="0">
                <a:solidFill>
                  <a:srgbClr val="F38C00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Özgün</a:t>
            </a:r>
            <a:r>
              <a:rPr lang="en-US" dirty="0"/>
              <a:t> / </a:t>
            </a:r>
            <a:r>
              <a:rPr lang="en-US" dirty="0">
                <a:solidFill>
                  <a:srgbClr val="F38C0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TU/e Built Environment Coding Café</a:t>
            </a:r>
            <a:r>
              <a:rPr lang="en-US" dirty="0"/>
              <a:t>,  </a:t>
            </a:r>
            <a:r>
              <a:rPr lang="en-US" dirty="0">
                <a:solidFill>
                  <a:srgbClr val="F38C00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Eureka ITEA4 </a:t>
            </a:r>
            <a:r>
              <a:rPr lang="en-US" dirty="0" err="1">
                <a:solidFill>
                  <a:srgbClr val="F38C00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FireBIM</a:t>
            </a:r>
            <a:r>
              <a:rPr lang="en-US" dirty="0"/>
              <a:t> and RVO</a:t>
            </a:r>
          </a:p>
          <a:p>
            <a:pPr marL="0" indent="0">
              <a:buNone/>
            </a:pPr>
            <a:endParaRPr lang="en-US" b="1" dirty="0">
              <a:solidFill>
                <a:srgbClr val="F38C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10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A5823C-0095-CDCA-EC7E-70AFA86F1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9AB7-86D9-8A00-3FA1-397A57DA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Why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ED45-D50F-B3E3-2D8B-7983073B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Providing digitization of the built environment that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... helps us to understand buildings better</a:t>
            </a:r>
          </a:p>
          <a:p>
            <a:pPr marL="0" indent="0">
              <a:buNone/>
            </a:pPr>
            <a:r>
              <a:rPr lang="en-US" dirty="0"/>
              <a:t>	… helps buildings to understand buildings better</a:t>
            </a:r>
          </a:p>
          <a:p>
            <a:pPr marL="0" indent="0">
              <a:buNone/>
            </a:pPr>
            <a:r>
              <a:rPr lang="en-US" dirty="0"/>
              <a:t>	… helps buildings to understand us better</a:t>
            </a:r>
          </a:p>
          <a:p>
            <a:pPr marL="0" indent="0">
              <a:buNone/>
            </a:pPr>
            <a:r>
              <a:rPr lang="en-US" dirty="0"/>
              <a:t>	… helps us to understand ourselves better?</a:t>
            </a:r>
          </a:p>
        </p:txBody>
      </p:sp>
    </p:spTree>
    <p:extLst>
      <p:ext uri="{BB962C8B-B14F-4D97-AF65-F5344CB8AC3E}">
        <p14:creationId xmlns:p14="http://schemas.microsoft.com/office/powerpoint/2010/main" val="323332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B7273C-1C63-E62A-89BA-13773E928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4C56F-BE82-2CEE-7C51-4692341FA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Information in the Built Environment is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messy</a:t>
            </a:r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581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2E6930-5595-7161-0B18-580214634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A8EE-2CA8-C083-1A35-5FDA2A90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It is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crazy</a:t>
            </a:r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 to ask architects and engineers to understand all this, let alone combine it with other information.</a:t>
            </a:r>
          </a:p>
        </p:txBody>
      </p:sp>
    </p:spTree>
    <p:extLst>
      <p:ext uri="{BB962C8B-B14F-4D97-AF65-F5344CB8AC3E}">
        <p14:creationId xmlns:p14="http://schemas.microsoft.com/office/powerpoint/2010/main" val="147551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235997-0C32-ADC0-8C5C-07431337A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3254-0447-1B9F-898A-A0871A51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We take the position of an architect that wants to explore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fire safety regulations</a:t>
            </a:r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 using natural language.</a:t>
            </a:r>
          </a:p>
        </p:txBody>
      </p:sp>
    </p:spTree>
    <p:extLst>
      <p:ext uri="{BB962C8B-B14F-4D97-AF65-F5344CB8AC3E}">
        <p14:creationId xmlns:p14="http://schemas.microsoft.com/office/powerpoint/2010/main" val="109104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83EB11-86D3-0CE4-5C01-2E0E498F7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FAF3-2770-59DB-F40D-472C840D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Today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2EAE-3BC6-8D4E-E326-786978EA1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Knowledge graphs (RDF)</a:t>
            </a:r>
          </a:p>
          <a:p>
            <a:pPr marL="514350" indent="-514350">
              <a:buAutoNum type="arabicPeriod"/>
            </a:pPr>
            <a:r>
              <a:rPr lang="en-US" dirty="0"/>
              <a:t>Ontologies (OWL)</a:t>
            </a:r>
          </a:p>
          <a:p>
            <a:pPr marL="514350" indent="-514350">
              <a:buAutoNum type="arabicPeriod"/>
            </a:pPr>
            <a:r>
              <a:rPr lang="en-US" dirty="0"/>
              <a:t>Graphs meet LLMs</a:t>
            </a:r>
          </a:p>
          <a:p>
            <a:pPr marL="514350" indent="-514350">
              <a:buAutoNum type="arabicPeriod"/>
            </a:pPr>
            <a:r>
              <a:rPr lang="en-US" dirty="0" err="1"/>
              <a:t>GraphRAG</a:t>
            </a:r>
            <a:r>
              <a:rPr lang="en-US" dirty="0"/>
              <a:t> reasoning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10C44D64-2AEF-1C66-2012-301900EF26AD}"/>
              </a:ext>
            </a:extLst>
          </p:cNvPr>
          <p:cNvSpPr txBox="1"/>
          <p:nvPr/>
        </p:nvSpPr>
        <p:spPr>
          <a:xfrm>
            <a:off x="838200" y="58076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>
                <a:solidFill>
                  <a:srgbClr val="F38C00"/>
                </a:solidFill>
                <a:latin typeface="Consolas" panose="020B0609020204030204" pitchFamily="49" charset="0"/>
              </a:rPr>
              <a:t>https://github.com/AlexDonkers/</a:t>
            </a:r>
            <a:r>
              <a:rPr lang="en-NL" b="1" dirty="0">
                <a:solidFill>
                  <a:srgbClr val="F38C00"/>
                </a:solidFill>
                <a:latin typeface="Consolas" panose="020B0609020204030204" pitchFamily="49" charset="0"/>
              </a:rPr>
              <a:t>ISBECodingCafe</a:t>
            </a:r>
            <a:r>
              <a:rPr lang="en-NL" dirty="0">
                <a:solidFill>
                  <a:srgbClr val="F38C00"/>
                </a:solidFill>
                <a:latin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5588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EC72AA-701D-CB2F-051F-9E3F4C97C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3C11-FFB2-26B6-23DA-1B772445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Module 1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Knowledge graphs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A91D42B6-17C6-5218-C38C-D7F326C6B0F0}"/>
              </a:ext>
            </a:extLst>
          </p:cNvPr>
          <p:cNvSpPr/>
          <p:nvPr/>
        </p:nvSpPr>
        <p:spPr>
          <a:xfrm>
            <a:off x="758824" y="2771570"/>
            <a:ext cx="1812717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+mj-lt"/>
              </a:rPr>
              <a:t>Tabellenboek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7552289A-B319-DA6D-ACB6-14E992D0AE7D}"/>
              </a:ext>
            </a:extLst>
          </p:cNvPr>
          <p:cNvSpPr/>
          <p:nvPr/>
        </p:nvSpPr>
        <p:spPr>
          <a:xfrm>
            <a:off x="6161588" y="2771570"/>
            <a:ext cx="2153737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Rule 6.27.3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2BB6D4-F02D-0C97-F624-0A0A0BE80493}"/>
              </a:ext>
            </a:extLst>
          </p:cNvPr>
          <p:cNvCxnSpPr>
            <a:cxnSpLocks/>
          </p:cNvCxnSpPr>
          <p:nvPr/>
        </p:nvCxnSpPr>
        <p:spPr>
          <a:xfrm>
            <a:off x="2571541" y="3034517"/>
            <a:ext cx="3590047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BFCB59-A65F-4C0C-1727-0094B893A7AF}"/>
              </a:ext>
            </a:extLst>
          </p:cNvPr>
          <p:cNvSpPr/>
          <p:nvPr/>
        </p:nvSpPr>
        <p:spPr>
          <a:xfrm>
            <a:off x="3571729" y="3020333"/>
            <a:ext cx="1812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has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7F5C15F-050B-92C1-D0D6-6D62B132445F}"/>
              </a:ext>
            </a:extLst>
          </p:cNvPr>
          <p:cNvSpPr/>
          <p:nvPr/>
        </p:nvSpPr>
        <p:spPr>
          <a:xfrm>
            <a:off x="758825" y="2362952"/>
            <a:ext cx="1812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subject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B239BD15-DF83-921E-C9E0-B5E9FAD127F9}"/>
              </a:ext>
            </a:extLst>
          </p:cNvPr>
          <p:cNvSpPr/>
          <p:nvPr/>
        </p:nvSpPr>
        <p:spPr>
          <a:xfrm>
            <a:off x="3571729" y="2362952"/>
            <a:ext cx="1812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predicate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07076DB-7542-B280-A041-B35A89CE9934}"/>
              </a:ext>
            </a:extLst>
          </p:cNvPr>
          <p:cNvSpPr/>
          <p:nvPr/>
        </p:nvSpPr>
        <p:spPr>
          <a:xfrm>
            <a:off x="6332098" y="2364006"/>
            <a:ext cx="1812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68192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EF6B7E-A6B9-443E-ECAC-DA0CC74C6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5529-8317-AF0C-4E97-FC2B48A9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Module 1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Knowledge graphs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432E1CCF-BED0-785C-B4D3-44EDB4829973}"/>
              </a:ext>
            </a:extLst>
          </p:cNvPr>
          <p:cNvSpPr/>
          <p:nvPr/>
        </p:nvSpPr>
        <p:spPr>
          <a:xfrm>
            <a:off x="758824" y="2771570"/>
            <a:ext cx="1812717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+mj-lt"/>
              </a:rPr>
              <a:t>Tabellenboek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Oval 6">
            <a:extLst>
              <a:ext uri="{FF2B5EF4-FFF2-40B4-BE49-F238E27FC236}">
                <a16:creationId xmlns:a16="http://schemas.microsoft.com/office/drawing/2014/main" id="{C92774E7-4B7F-73C9-4DC1-A34B9B1650FF}"/>
              </a:ext>
            </a:extLst>
          </p:cNvPr>
          <p:cNvSpPr/>
          <p:nvPr/>
        </p:nvSpPr>
        <p:spPr>
          <a:xfrm>
            <a:off x="6161588" y="2771570"/>
            <a:ext cx="2153737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Rule 6.27.3</a:t>
            </a:r>
          </a:p>
        </p:txBody>
      </p:sp>
      <p:cxnSp>
        <p:nvCxnSpPr>
          <p:cNvPr id="22" name="Straight Arrow Connector 5">
            <a:extLst>
              <a:ext uri="{FF2B5EF4-FFF2-40B4-BE49-F238E27FC236}">
                <a16:creationId xmlns:a16="http://schemas.microsoft.com/office/drawing/2014/main" id="{7FA2E8C4-1022-DB61-1085-D1739C756A38}"/>
              </a:ext>
            </a:extLst>
          </p:cNvPr>
          <p:cNvCxnSpPr>
            <a:cxnSpLocks/>
          </p:cNvCxnSpPr>
          <p:nvPr/>
        </p:nvCxnSpPr>
        <p:spPr>
          <a:xfrm>
            <a:off x="2571541" y="3034517"/>
            <a:ext cx="3590047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7">
            <a:extLst>
              <a:ext uri="{FF2B5EF4-FFF2-40B4-BE49-F238E27FC236}">
                <a16:creationId xmlns:a16="http://schemas.microsoft.com/office/drawing/2014/main" id="{7F5806A2-AFED-32D0-EA45-1D2FCD39C214}"/>
              </a:ext>
            </a:extLst>
          </p:cNvPr>
          <p:cNvSpPr/>
          <p:nvPr/>
        </p:nvSpPr>
        <p:spPr>
          <a:xfrm>
            <a:off x="3571729" y="3020333"/>
            <a:ext cx="1812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has</a:t>
            </a:r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479E8BD9-DB0A-332B-32C8-BA690A61A11D}"/>
              </a:ext>
            </a:extLst>
          </p:cNvPr>
          <p:cNvSpPr/>
          <p:nvPr/>
        </p:nvSpPr>
        <p:spPr>
          <a:xfrm>
            <a:off x="5033644" y="1513212"/>
            <a:ext cx="1812717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NEN 6064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5736D91F-379D-86F8-115E-C6BAC50DF5F7}"/>
              </a:ext>
            </a:extLst>
          </p:cNvPr>
          <p:cNvSpPr/>
          <p:nvPr/>
        </p:nvSpPr>
        <p:spPr>
          <a:xfrm>
            <a:off x="6332098" y="2178644"/>
            <a:ext cx="1812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inspired</a:t>
            </a:r>
          </a:p>
        </p:txBody>
      </p:sp>
      <p:cxnSp>
        <p:nvCxnSpPr>
          <p:cNvPr id="26" name="Straight Arrow Connector 5">
            <a:extLst>
              <a:ext uri="{FF2B5EF4-FFF2-40B4-BE49-F238E27FC236}">
                <a16:creationId xmlns:a16="http://schemas.microsoft.com/office/drawing/2014/main" id="{0A36DFB3-0102-44AA-DDB1-91146AF457FE}"/>
              </a:ext>
            </a:extLst>
          </p:cNvPr>
          <p:cNvCxnSpPr>
            <a:cxnSpLocks/>
          </p:cNvCxnSpPr>
          <p:nvPr/>
        </p:nvCxnSpPr>
        <p:spPr>
          <a:xfrm>
            <a:off x="5940003" y="2039106"/>
            <a:ext cx="1298454" cy="732464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">
            <a:extLst>
              <a:ext uri="{FF2B5EF4-FFF2-40B4-BE49-F238E27FC236}">
                <a16:creationId xmlns:a16="http://schemas.microsoft.com/office/drawing/2014/main" id="{ABAFE049-CBDC-43A8-D130-68A55A1CE361}"/>
              </a:ext>
            </a:extLst>
          </p:cNvPr>
          <p:cNvSpPr/>
          <p:nvPr/>
        </p:nvSpPr>
        <p:spPr>
          <a:xfrm>
            <a:off x="2037923" y="3771417"/>
            <a:ext cx="1812717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+mj-lt"/>
              </a:rPr>
              <a:t>Noordhoff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8" name="Straight Arrow Connector 5">
            <a:extLst>
              <a:ext uri="{FF2B5EF4-FFF2-40B4-BE49-F238E27FC236}">
                <a16:creationId xmlns:a16="http://schemas.microsoft.com/office/drawing/2014/main" id="{3BD04AE9-7406-FC55-289C-75D5E4E4A22D}"/>
              </a:ext>
            </a:extLst>
          </p:cNvPr>
          <p:cNvCxnSpPr>
            <a:cxnSpLocks/>
          </p:cNvCxnSpPr>
          <p:nvPr/>
        </p:nvCxnSpPr>
        <p:spPr>
          <a:xfrm>
            <a:off x="1665183" y="3297464"/>
            <a:ext cx="1279099" cy="473953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7">
            <a:extLst>
              <a:ext uri="{FF2B5EF4-FFF2-40B4-BE49-F238E27FC236}">
                <a16:creationId xmlns:a16="http://schemas.microsoft.com/office/drawing/2014/main" id="{0ABC724F-F2F7-3009-1250-900F6DB1725E}"/>
              </a:ext>
            </a:extLst>
          </p:cNvPr>
          <p:cNvSpPr/>
          <p:nvPr/>
        </p:nvSpPr>
        <p:spPr>
          <a:xfrm>
            <a:off x="2037924" y="3387013"/>
            <a:ext cx="1812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written by</a:t>
            </a:r>
          </a:p>
        </p:txBody>
      </p:sp>
    </p:spTree>
    <p:extLst>
      <p:ext uri="{BB962C8B-B14F-4D97-AF65-F5344CB8AC3E}">
        <p14:creationId xmlns:p14="http://schemas.microsoft.com/office/powerpoint/2010/main" val="249094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1665</Words>
  <Application>Microsoft Office PowerPoint</Application>
  <PresentationFormat>Widescreen</PresentationFormat>
  <Paragraphs>284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Consolas</vt:lpstr>
      <vt:lpstr>Office Theme</vt:lpstr>
      <vt:lpstr>LLMs meet Knowledge Graphs Exploring RDF graphs using Neuro-Symbolic AI</vt:lpstr>
      <vt:lpstr>Alex who?</vt:lpstr>
      <vt:lpstr>Why</vt:lpstr>
      <vt:lpstr>PowerPoint Presentation</vt:lpstr>
      <vt:lpstr>PowerPoint Presentation</vt:lpstr>
      <vt:lpstr>PowerPoint Presentation</vt:lpstr>
      <vt:lpstr>Today</vt:lpstr>
      <vt:lpstr>Module 1 Knowledge graphs</vt:lpstr>
      <vt:lpstr>Module 1 Knowledge graphs</vt:lpstr>
      <vt:lpstr>Module 1 Knowledge graphs</vt:lpstr>
      <vt:lpstr>Module 1 Knowledge graphs</vt:lpstr>
      <vt:lpstr>Module 1 Knowledge graphs</vt:lpstr>
      <vt:lpstr>Module 1 Knowledge graphs</vt:lpstr>
      <vt:lpstr>Module 2 Ontologies</vt:lpstr>
      <vt:lpstr>Module 2 Ontologies</vt:lpstr>
      <vt:lpstr>Module 2 Ontologies</vt:lpstr>
      <vt:lpstr>Module 3 Graphs meet LLMs</vt:lpstr>
      <vt:lpstr>This is the wrong article</vt:lpstr>
      <vt:lpstr>Module 3 Graphs meet LLMs</vt:lpstr>
      <vt:lpstr>Module 3 Graphs meet LLMs</vt:lpstr>
      <vt:lpstr>Module 3 Graphs meet LLMs</vt:lpstr>
      <vt:lpstr>Module 3 Graphs meet LLMs</vt:lpstr>
      <vt:lpstr>Module 3 Graphs meet LLMs</vt:lpstr>
      <vt:lpstr>Module 3 Graphs meet LLMs</vt:lpstr>
      <vt:lpstr>Module 3 Graphs meet LLMs</vt:lpstr>
      <vt:lpstr>Module 3 Graphs meet LLMs</vt:lpstr>
      <vt:lpstr>Let’s start coding! 🚀</vt:lpstr>
      <vt:lpstr>Thanks for joining!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Donkers, Alex</dc:creator>
  <cp:lastModifiedBy>Donkers, Alex</cp:lastModifiedBy>
  <cp:revision>1</cp:revision>
  <dcterms:created xsi:type="dcterms:W3CDTF">2025-10-28T14:57:18Z</dcterms:created>
  <dcterms:modified xsi:type="dcterms:W3CDTF">2025-10-28T20:38:00Z</dcterms:modified>
</cp:coreProperties>
</file>