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/>
    <p:restoredTop sz="94683"/>
  </p:normalViewPr>
  <p:slideViewPr>
    <p:cSldViewPr snapToGrid="0" snapToObjects="1">
      <p:cViewPr varScale="1">
        <p:scale>
          <a:sx n="82" d="100"/>
          <a:sy n="82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7D7C-A3B6-D441-9CA2-F97843B74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F91A-4565-3847-A11F-AD2B49A1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C515-BC3F-DF4B-92D6-323C9A91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A8C1-DE39-8840-A94A-F2935455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7005-3FBA-BB47-8E68-7571F80F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CFED-814E-394C-97B4-A2EADF2F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0C7E-0B09-8D4B-9B90-3E753350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D1D5-8C43-9642-804F-9F244D04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C1FE-2850-834B-9DEC-F677EA5C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F7CE-4AB7-EC4E-845C-0A187001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26C32-158E-514D-ABB8-04784E51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4629B-E0CD-914A-B8F4-677062F2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6E27-7D6B-5C4D-B18B-C7C627B4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9BA6-25D9-514E-9DA1-C7D569B9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DD44-E2EC-9940-951C-503F60A3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7-E18A-AA41-95FE-52905BD0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0056-0BD9-1E4E-BFE3-7D035E74E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00F6-F879-D04B-912E-C9B79A48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951C3-0DC4-174F-A644-83617D28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CEB7-4E0B-FC4B-AF25-FEA9D9F5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B67E-C781-DF42-B467-94E3B5E1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1DC0F-6F00-514E-8B41-F2189E64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C186-AC39-2E47-B200-BA0483C3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354-C945-BB47-AA33-AF6B0EB7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0016-02E0-E743-97F2-F8BA285E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659B-6835-3B48-A47D-AC1C6A03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8734-F3AF-784E-8BCC-82EC65411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B89-28D1-3D46-88A3-70A48401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F6E67-6132-3547-A61B-9455562E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78802-4309-E949-9467-0AB29B6D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53DE7-FFF5-9C4B-AA26-9AE07881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5CD6-1150-6249-8AD2-6A01AC3C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127E-BE6C-3A45-ADAD-2A8B3D74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3AA4-67C9-D74F-A83A-316A39B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1213-0A7E-F340-B4FB-E3D12677C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4EEA0-C9D6-9C4B-97F6-95A4F616C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A4A64-E6E7-5949-8382-A7F61BB5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67B8A-4BD5-A849-8960-A63D58EB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21D95-1365-2742-85C0-08F068B9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4677-8076-6448-8CFD-DF7F56B2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2B56E-DC53-F14A-ACEC-4FAB19C5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C231F-985C-B647-A910-275C3F7F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CC6D3-C996-1644-AA52-BB14AD05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0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561F3-FB99-1643-98DD-3A7D61CF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4308B-1B6F-DE4F-AFD3-8143EFDF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E27A3-30BA-344E-87C1-9314B438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A102-D002-FA43-86DF-46E6811C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C3D1-C181-7749-8D3B-68968923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FCF4-45BE-2F41-849E-BADBC3CF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2293-A9A2-764C-A767-15FB22AB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4881-4205-8B40-B262-355ECF00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B88E-6460-BD4E-B226-18FA8469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74C2-2D06-D644-A8A1-2331E4AF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F3334-31D5-8D4F-9209-2381D5957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DE3A8-18F1-BC45-BA88-A0CE4101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3A67-CD19-BC42-B950-89686BDF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9B219-25EB-2A48-9D44-637DCA62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A7518-FB16-5E47-9594-5B22FBD8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7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A9DBB-4410-FB47-84B4-7C1007A3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8B3C-E4FA-2A4E-82C7-16A3E881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F237-AFE3-3742-8DE3-8FBE9D9B1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D164-7A97-A246-8F85-1A4DB9DA7CC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7B52-25F8-FD45-B484-3477C046B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64ED-6088-8644-8B94-1859F2370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43D0-5607-264E-A82E-32AB69D8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5CE-F771-3D45-8E95-92D415FCD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1897E-C717-DD40-8C1A-D91E639B4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52A7-69E9-FA41-B3CF-D4949BE6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C40C-14E8-4C4C-B63A-A4DA5D40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643"/>
          </a:xfrm>
        </p:spPr>
        <p:txBody>
          <a:bodyPr/>
          <a:lstStyle/>
          <a:p>
            <a:r>
              <a:rPr lang="en-US" dirty="0"/>
              <a:t>Create vectors representing a role, </a:t>
            </a:r>
            <a:r>
              <a:rPr lang="en-US" i="1" dirty="0"/>
              <a:t>r</a:t>
            </a:r>
            <a:r>
              <a:rPr lang="en-US" dirty="0"/>
              <a:t>, and a filler, </a:t>
            </a:r>
            <a:r>
              <a:rPr lang="en-US" i="1" dirty="0"/>
              <a:t>f</a:t>
            </a:r>
            <a:r>
              <a:rPr lang="en-US" dirty="0"/>
              <a:t> </a:t>
            </a:r>
          </a:p>
          <a:p>
            <a:r>
              <a:rPr lang="en-US" dirty="0"/>
              <a:t>Create 4 additional role vectors, </a:t>
            </a:r>
            <a:r>
              <a:rPr lang="en-US" i="1" dirty="0"/>
              <a:t>r1-r4</a:t>
            </a:r>
            <a:r>
              <a:rPr lang="en-US" dirty="0"/>
              <a:t>, such that:</a:t>
            </a:r>
          </a:p>
          <a:p>
            <a:pPr lvl="1"/>
            <a:r>
              <a:rPr lang="en-US" dirty="0"/>
              <a:t>Similarity (</a:t>
            </a:r>
            <a:r>
              <a:rPr lang="en-US" i="1" dirty="0"/>
              <a:t>r1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Similarity (</a:t>
            </a:r>
            <a:r>
              <a:rPr lang="en-US" i="1" dirty="0"/>
              <a:t>r2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0.5</a:t>
            </a:r>
          </a:p>
          <a:p>
            <a:pPr lvl="1"/>
            <a:r>
              <a:rPr lang="en-US" dirty="0"/>
              <a:t>Similarity (</a:t>
            </a:r>
            <a:r>
              <a:rPr lang="en-US" i="1" dirty="0"/>
              <a:t>r3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0</a:t>
            </a:r>
          </a:p>
          <a:p>
            <a:pPr lvl="1"/>
            <a:r>
              <a:rPr lang="en-US" dirty="0"/>
              <a:t>Similarity (</a:t>
            </a:r>
            <a:r>
              <a:rPr lang="en-US" i="1" dirty="0"/>
              <a:t>r4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-1</a:t>
            </a:r>
          </a:p>
          <a:p>
            <a:r>
              <a:rPr lang="en-US" dirty="0"/>
              <a:t>Create 4 additional fillers, </a:t>
            </a:r>
            <a:r>
              <a:rPr lang="en-US" i="1" dirty="0"/>
              <a:t>f1-f4</a:t>
            </a:r>
            <a:r>
              <a:rPr lang="en-US" dirty="0"/>
              <a:t>, with the same </a:t>
            </a:r>
            <a:r>
              <a:rPr lang="en-US" dirty="0" err="1"/>
              <a:t>costraints</a:t>
            </a:r>
            <a:endParaRPr lang="en-US" dirty="0"/>
          </a:p>
          <a:p>
            <a:r>
              <a:rPr lang="en-US" dirty="0"/>
              <a:t>Create binding (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with tensors, synchrony, asynchrony</a:t>
            </a:r>
          </a:p>
          <a:p>
            <a:r>
              <a:rPr lang="en-US" dirty="0"/>
              <a:t>Compare similarities of binding (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to other role filler bindings (</a:t>
            </a:r>
            <a:r>
              <a:rPr lang="en-US" i="1" dirty="0"/>
              <a:t>r’</a:t>
            </a:r>
            <a:r>
              <a:rPr lang="en-US" dirty="0"/>
              <a:t>, </a:t>
            </a:r>
            <a:r>
              <a:rPr lang="en-US" i="1" dirty="0"/>
              <a:t>f’</a:t>
            </a:r>
            <a:r>
              <a:rPr lang="en-US" dirty="0"/>
              <a:t>) as a function of similarity (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r’</a:t>
            </a:r>
            <a:r>
              <a:rPr lang="en-US" dirty="0"/>
              <a:t>) and similarity (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f’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6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95632-9AA6-B644-9025-F45B9619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64" y="-1"/>
            <a:ext cx="8208937" cy="615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7B1DF-AE1A-FA48-BA6A-6690B26A30B4}"/>
              </a:ext>
            </a:extLst>
          </p:cNvPr>
          <p:cNvSpPr txBox="1"/>
          <p:nvPr/>
        </p:nvSpPr>
        <p:spPr>
          <a:xfrm>
            <a:off x="402956" y="387457"/>
            <a:ext cx="3022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the similarity of roles and filler interact, then you’ve violated independence</a:t>
            </a:r>
          </a:p>
          <a:p>
            <a:endParaRPr lang="en-US" dirty="0"/>
          </a:p>
          <a:p>
            <a:r>
              <a:rPr lang="en-US" dirty="0"/>
              <a:t>Clearly similarity of tensors is an interactive function of similarity of roles, and similarity of fillers</a:t>
            </a:r>
          </a:p>
        </p:txBody>
      </p:sp>
    </p:spTree>
    <p:extLst>
      <p:ext uri="{BB962C8B-B14F-4D97-AF65-F5344CB8AC3E}">
        <p14:creationId xmlns:p14="http://schemas.microsoft.com/office/powerpoint/2010/main" val="41920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7B1DF-AE1A-FA48-BA6A-6690B26A30B4}"/>
              </a:ext>
            </a:extLst>
          </p:cNvPr>
          <p:cNvSpPr txBox="1"/>
          <p:nvPr/>
        </p:nvSpPr>
        <p:spPr>
          <a:xfrm>
            <a:off x="402956" y="387457"/>
            <a:ext cx="3022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the similarity of roles and filler interact, then you’ve violated independence</a:t>
            </a:r>
          </a:p>
          <a:p>
            <a:endParaRPr lang="en-US" dirty="0"/>
          </a:p>
          <a:p>
            <a:r>
              <a:rPr lang="en-US" dirty="0"/>
              <a:t>Similarity of asynchrony based bindings is </a:t>
            </a:r>
            <a:r>
              <a:rPr lang="en-US" i="1" u="sng" dirty="0"/>
              <a:t>not</a:t>
            </a:r>
            <a:r>
              <a:rPr lang="en-US" i="1" dirty="0"/>
              <a:t> </a:t>
            </a:r>
            <a:r>
              <a:rPr lang="en-US" dirty="0"/>
              <a:t>an interactive function of similarity of roles, and similarity of fillers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E84AE-1911-9441-A4D9-8367485F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0"/>
            <a:ext cx="8204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7B1DF-AE1A-FA48-BA6A-6690B26A30B4}"/>
              </a:ext>
            </a:extLst>
          </p:cNvPr>
          <p:cNvSpPr txBox="1"/>
          <p:nvPr/>
        </p:nvSpPr>
        <p:spPr>
          <a:xfrm>
            <a:off x="402956" y="387457"/>
            <a:ext cx="30221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the similarity of roles and filler interact, then you’ve violated independence</a:t>
            </a:r>
          </a:p>
          <a:p>
            <a:endParaRPr lang="en-US" dirty="0"/>
          </a:p>
          <a:p>
            <a:r>
              <a:rPr lang="en-US" dirty="0"/>
              <a:t>Similarity of synchronously bound items is an slight interactive function of similarity of roles, and similarity of fillers</a:t>
            </a:r>
          </a:p>
          <a:p>
            <a:endParaRPr lang="en-US" dirty="0"/>
          </a:p>
          <a:p>
            <a:r>
              <a:rPr lang="en-US" dirty="0"/>
              <a:t>Why? It matters how much roles and fillers are allowed to share features! </a:t>
            </a:r>
          </a:p>
          <a:p>
            <a:endParaRPr lang="en-US" dirty="0"/>
          </a:p>
          <a:p>
            <a:r>
              <a:rPr lang="en-US" dirty="0"/>
              <a:t>If completely independent vector spaces for roles and fillers, then no interaction!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1409D-0B62-3443-A1C6-F2CE33BD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64" y="0"/>
            <a:ext cx="8208936" cy="61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247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Simulations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DOUMAS Leonidas</dc:creator>
  <cp:lastModifiedBy>DOUMAS Leonidas</cp:lastModifiedBy>
  <cp:revision>2</cp:revision>
  <dcterms:created xsi:type="dcterms:W3CDTF">2018-10-09T14:23:53Z</dcterms:created>
  <dcterms:modified xsi:type="dcterms:W3CDTF">2018-10-09T14:34:39Z</dcterms:modified>
</cp:coreProperties>
</file>