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6BB0-54D9-2C76-FAB7-04474723F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4548E-D06C-8605-2A75-43128D917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C0AEC-3745-9E87-FDBC-82CA69AE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2E04-129F-4891-9605-C631F7CCB0C5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459DE-21A1-8640-3521-5DA39DF9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E0447-8C8C-675F-F7F6-CD16644A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4A0A-BA30-4ECD-A299-C97FE58C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61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0BAB-9576-E3C8-63DB-9B180B75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9FF6A-7B05-4933-4FD1-EE378A566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636EA-692A-AD4F-1F26-D741B7D0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2E04-129F-4891-9605-C631F7CCB0C5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2AF1B-334C-E2C1-A408-EC004879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B0020-35B9-522E-7F03-8C6F4330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4A0A-BA30-4ECD-A299-C97FE58C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CB201C-741E-4D1D-C65E-532D505DE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82D72-FA64-5E1D-C604-AA84300DF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005E1-1950-E5C5-75AE-115D25C9B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2E04-129F-4891-9605-C631F7CCB0C5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F3E25-45C6-2761-1008-0F16F51F7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610A-5715-1E7B-8CC3-58707FFE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4A0A-BA30-4ECD-A299-C97FE58C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62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9D007-E9B3-E848-F35F-C78ECCFEC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5152B-348E-EE39-B8AB-1B78F1A76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93962-61A7-FA3A-7420-C2509D24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2E04-129F-4891-9605-C631F7CCB0C5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A1778-457E-E064-778B-5B696FDF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08913-89A9-4830-9695-5A30A3EF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4A0A-BA30-4ECD-A299-C97FE58C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0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9127A-BC68-8AF6-CE6F-B93B11B11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2DBE2-A116-F662-0B58-8EB7F7A2B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B01D1-6B75-EBC0-9759-3783A4E8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2E04-129F-4891-9605-C631F7CCB0C5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BA4C1-91F1-5726-74D0-65FD23F5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A9373-F29A-7F03-8D36-93EDF1D26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4A0A-BA30-4ECD-A299-C97FE58C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43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5467-783B-16BE-3001-03926C1B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4AD88-C740-C16E-F6BF-3C34850BC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FB744-90F0-BA16-9D88-BCFEF7925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F09FD-C8D5-87F8-6E32-28890B7F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2E04-129F-4891-9605-C631F7CCB0C5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4EDF3-758E-80DC-3579-2ED77C52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557F7-509E-F275-E79C-90B0BC09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4A0A-BA30-4ECD-A299-C97FE58C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07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F1754-4386-6B02-EBEF-859B087B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DB9FF-4675-8BC4-5692-2E435FE6B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F4B10-ED08-6A28-3BBB-80ED31047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1986E-A3DC-C5A9-518C-F2749F1BE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5B4A5-1751-7164-09CA-A2719281D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32118-282F-2455-B9D3-882EAB510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2E04-129F-4891-9605-C631F7CCB0C5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FE692E-B925-36C3-C84D-F72B53E1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F57932-62C9-D0C7-5D53-39518FA1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4A0A-BA30-4ECD-A299-C97FE58C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54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D9E1-1FD2-F23C-08FC-4BFD6F42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4DC952-8F6A-830E-9958-3900E772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2E04-129F-4891-9605-C631F7CCB0C5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FCFB5-C428-25C3-ECA0-22BD1788B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341CD-9D8C-3663-5565-C6FBC8A5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4A0A-BA30-4ECD-A299-C97FE58C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60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A7C06-A99F-7048-6BD3-FF2486F5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2E04-129F-4891-9605-C631F7CCB0C5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6D1F3-35D1-24CE-9E81-7C097F99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4590C-0CC5-8760-55C2-FE60794F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4A0A-BA30-4ECD-A299-C97FE58C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73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AA29-C75C-E0E1-9290-D610E245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9072A-E839-5E1B-D54E-9D5CF9379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9765E-4BF0-404B-E447-534257CC9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7B027-C846-9A28-F705-E314E81C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2E04-129F-4891-9605-C631F7CCB0C5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BD7C7-2369-5D9E-10E6-F0DD787FA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47F91-ECDC-1C38-8566-A4B21A23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4A0A-BA30-4ECD-A299-C97FE58C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9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756D5-15DC-CDDD-949A-D40C968E4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F5CCCF-515D-FDFB-EA17-4D6709BDA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7C7E0-69CF-C7ED-A85D-4775F14C0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0F2D0-8A1F-3536-199F-C0FC3DE5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2E04-129F-4891-9605-C631F7CCB0C5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F3A1C-31B3-9B00-0AC8-6E290F21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063FB-14AD-E5CE-013E-883CA47F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4A0A-BA30-4ECD-A299-C97FE58C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68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D1114A-8C66-8166-2AF2-14F0844AF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70195-2365-2BF5-A9BF-FA0F936F2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6E3B4-B468-4E3A-0030-4DB41C3AF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62E04-129F-4891-9605-C631F7CCB0C5}" type="datetimeFigureOut">
              <a:rPr lang="ru-RU" smtClean="0"/>
              <a:t>21.07.2022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AC979-40E8-98EF-6C49-4DE9BB8AF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0316B-C063-500D-2E4E-CEB93C381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A4A0A-BA30-4ECD-A299-C97FE58C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45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E881A9-7F30-ACB1-35D6-9DE63E99517B}"/>
              </a:ext>
            </a:extLst>
          </p:cNvPr>
          <p:cNvSpPr/>
          <p:nvPr/>
        </p:nvSpPr>
        <p:spPr>
          <a:xfrm>
            <a:off x="2957119" y="809536"/>
            <a:ext cx="1245765" cy="123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Currency Checker</a:t>
            </a:r>
            <a:endParaRPr lang="ru-RU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6B874AFD-D164-3E3E-B7A8-1B5F6FEA470C}"/>
              </a:ext>
            </a:extLst>
          </p:cNvPr>
          <p:cNvSpPr/>
          <p:nvPr/>
        </p:nvSpPr>
        <p:spPr>
          <a:xfrm>
            <a:off x="176168" y="666925"/>
            <a:ext cx="1921079" cy="8472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Мосбиржа </a:t>
            </a:r>
            <a:r>
              <a:rPr lang="en-US" dirty="0"/>
              <a:t>API</a:t>
            </a:r>
            <a:endParaRPr lang="ru-R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C880E3-6EB1-4DBB-F418-400DB6857A3E}"/>
              </a:ext>
            </a:extLst>
          </p:cNvPr>
          <p:cNvCxnSpPr/>
          <p:nvPr/>
        </p:nvCxnSpPr>
        <p:spPr>
          <a:xfrm>
            <a:off x="2097247" y="1090569"/>
            <a:ext cx="801149" cy="3355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3FBA1B3-AB60-6E88-0960-B49933FDECF0}"/>
              </a:ext>
            </a:extLst>
          </p:cNvPr>
          <p:cNvSpPr/>
          <p:nvPr/>
        </p:nvSpPr>
        <p:spPr>
          <a:xfrm>
            <a:off x="5206767" y="809535"/>
            <a:ext cx="1245765" cy="123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Historical Service</a:t>
            </a:r>
            <a:endParaRPr lang="ru-R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F460A8-5642-7EC9-8738-738B996B49E5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202884" y="1426127"/>
            <a:ext cx="100388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ylinder 10">
            <a:extLst>
              <a:ext uri="{FF2B5EF4-FFF2-40B4-BE49-F238E27FC236}">
                <a16:creationId xmlns:a16="http://schemas.microsoft.com/office/drawing/2014/main" id="{F0E97330-9E22-D287-685B-3E0279E45881}"/>
              </a:ext>
            </a:extLst>
          </p:cNvPr>
          <p:cNvSpPr/>
          <p:nvPr/>
        </p:nvSpPr>
        <p:spPr>
          <a:xfrm>
            <a:off x="7456415" y="1090569"/>
            <a:ext cx="1090569" cy="7466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ru-R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6CFEE5-2C43-BACB-6794-A237C12E32F3}"/>
              </a:ext>
            </a:extLst>
          </p:cNvPr>
          <p:cNvCxnSpPr>
            <a:cxnSpLocks/>
          </p:cNvCxnSpPr>
          <p:nvPr/>
        </p:nvCxnSpPr>
        <p:spPr>
          <a:xfrm flipV="1">
            <a:off x="6452532" y="1463879"/>
            <a:ext cx="100388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AF0BA49-B667-66C5-9E77-77CFBFCC3038}"/>
              </a:ext>
            </a:extLst>
          </p:cNvPr>
          <p:cNvSpPr/>
          <p:nvPr/>
        </p:nvSpPr>
        <p:spPr>
          <a:xfrm>
            <a:off x="2957118" y="2899789"/>
            <a:ext cx="1245765" cy="123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Telegram Bot</a:t>
            </a:r>
            <a:endParaRPr lang="ru-RU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37ABE8-21CC-8BDE-AC44-85490EA686A8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586290" y="2042718"/>
            <a:ext cx="2243360" cy="8570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A4BF455-1DCE-8E8F-5520-0CCC6EB7F78A}"/>
              </a:ext>
            </a:extLst>
          </p:cNvPr>
          <p:cNvSpPr/>
          <p:nvPr/>
        </p:nvSpPr>
        <p:spPr>
          <a:xfrm>
            <a:off x="5206767" y="2899791"/>
            <a:ext cx="1393272" cy="123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Portal</a:t>
            </a:r>
          </a:p>
          <a:p>
            <a:pPr algn="ctr"/>
            <a:r>
              <a:rPr lang="en-US" dirty="0"/>
              <a:t>(Web)</a:t>
            </a:r>
            <a:endParaRPr lang="ru-RU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B23570-C895-4C59-C27C-13F2820C8E2A}"/>
              </a:ext>
            </a:extLst>
          </p:cNvPr>
          <p:cNvCxnSpPr>
            <a:cxnSpLocks/>
          </p:cNvCxnSpPr>
          <p:nvPr/>
        </p:nvCxnSpPr>
        <p:spPr>
          <a:xfrm flipV="1">
            <a:off x="5829649" y="2023141"/>
            <a:ext cx="0" cy="876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C9941-35CD-BDAB-1E53-23D51D0B6EA5}"/>
              </a:ext>
            </a:extLst>
          </p:cNvPr>
          <p:cNvSpPr/>
          <p:nvPr/>
        </p:nvSpPr>
        <p:spPr>
          <a:xfrm>
            <a:off x="7286539" y="3618906"/>
            <a:ext cx="1325461" cy="746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Service</a:t>
            </a:r>
            <a:endParaRPr lang="ru-RU" dirty="0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5A404F0F-6389-DCED-66B9-DAE0B942D879}"/>
              </a:ext>
            </a:extLst>
          </p:cNvPr>
          <p:cNvSpPr/>
          <p:nvPr/>
        </p:nvSpPr>
        <p:spPr>
          <a:xfrm>
            <a:off x="9234882" y="3604736"/>
            <a:ext cx="1090569" cy="746620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ru-R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2A2639-17D8-457B-0E6C-F4C57E3C8AC9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8612000" y="3978046"/>
            <a:ext cx="6228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AF08A7F-FD2D-6F4C-38A9-9A126A24F2BA}"/>
              </a:ext>
            </a:extLst>
          </p:cNvPr>
          <p:cNvSpPr/>
          <p:nvPr/>
        </p:nvSpPr>
        <p:spPr>
          <a:xfrm>
            <a:off x="5206767" y="4132972"/>
            <a:ext cx="1393272" cy="4865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Authentication and Security</a:t>
            </a:r>
            <a:endParaRPr lang="ru-RU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B2ACEE-EBF8-8C67-52B6-A7F9C26BB201}"/>
              </a:ext>
            </a:extLst>
          </p:cNvPr>
          <p:cNvSpPr txBox="1"/>
          <p:nvPr/>
        </p:nvSpPr>
        <p:spPr>
          <a:xfrm>
            <a:off x="660979" y="3054716"/>
            <a:ext cx="1837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Junit Test</a:t>
            </a:r>
          </a:p>
          <a:p>
            <a:r>
              <a:rPr lang="en-US" dirty="0"/>
              <a:t>Maven modules</a:t>
            </a:r>
          </a:p>
          <a:p>
            <a:r>
              <a:rPr lang="en-US" dirty="0"/>
              <a:t>AOP (Annotation)</a:t>
            </a:r>
          </a:p>
          <a:p>
            <a:r>
              <a:rPr lang="en-US" dirty="0"/>
              <a:t>Logging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639902-5E3C-97BD-A2F3-CB2C5DC41C45}"/>
              </a:ext>
            </a:extLst>
          </p:cNvPr>
          <p:cNvSpPr txBox="1"/>
          <p:nvPr/>
        </p:nvSpPr>
        <p:spPr>
          <a:xfrm>
            <a:off x="3177679" y="3871362"/>
            <a:ext cx="1098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Port: 8002</a:t>
            </a:r>
            <a:endParaRPr lang="ru-RU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2ACD39-9C85-1554-D505-3BB16AB3830C}"/>
              </a:ext>
            </a:extLst>
          </p:cNvPr>
          <p:cNvSpPr txBox="1"/>
          <p:nvPr/>
        </p:nvSpPr>
        <p:spPr>
          <a:xfrm>
            <a:off x="7513043" y="4421376"/>
            <a:ext cx="1098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Port: 8001</a:t>
            </a:r>
            <a:endParaRPr lang="ru-RU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F77A01-752C-574E-48CB-DE7B4DFFC3F5}"/>
              </a:ext>
            </a:extLst>
          </p:cNvPr>
          <p:cNvSpPr txBox="1"/>
          <p:nvPr/>
        </p:nvSpPr>
        <p:spPr>
          <a:xfrm>
            <a:off x="5501082" y="1789420"/>
            <a:ext cx="1098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Port: 8004</a:t>
            </a:r>
            <a:endParaRPr lang="ru-RU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3F479A-333C-A379-92B3-707742369EEF}"/>
              </a:ext>
            </a:extLst>
          </p:cNvPr>
          <p:cNvSpPr txBox="1"/>
          <p:nvPr/>
        </p:nvSpPr>
        <p:spPr>
          <a:xfrm>
            <a:off x="3177680" y="1781108"/>
            <a:ext cx="1098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Port: 8005</a:t>
            </a:r>
            <a:endParaRPr lang="ru-RU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F6689A-0821-2680-939C-D4DCC2A82089}"/>
              </a:ext>
            </a:extLst>
          </p:cNvPr>
          <p:cNvSpPr txBox="1"/>
          <p:nvPr/>
        </p:nvSpPr>
        <p:spPr>
          <a:xfrm>
            <a:off x="5410554" y="3871362"/>
            <a:ext cx="1098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Port: 8080</a:t>
            </a:r>
            <a:endParaRPr lang="ru-RU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755D04-0997-7BEF-263B-B68549F4380E}"/>
              </a:ext>
            </a:extLst>
          </p:cNvPr>
          <p:cNvSpPr/>
          <p:nvPr/>
        </p:nvSpPr>
        <p:spPr>
          <a:xfrm>
            <a:off x="7286539" y="2723631"/>
            <a:ext cx="1325461" cy="746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Google login</a:t>
            </a:r>
            <a:endParaRPr lang="ru-R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E2CE56-72A3-EE18-F571-B71499F3B2BA}"/>
              </a:ext>
            </a:extLst>
          </p:cNvPr>
          <p:cNvCxnSpPr>
            <a:stCxn id="18" idx="3"/>
            <a:endCxn id="27" idx="1"/>
          </p:cNvCxnSpPr>
          <p:nvPr/>
        </p:nvCxnSpPr>
        <p:spPr>
          <a:xfrm flipV="1">
            <a:off x="6600039" y="3096942"/>
            <a:ext cx="686500" cy="419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2AD6B-14A7-1ACC-8AA1-0EF54D0F9A9D}"/>
              </a:ext>
            </a:extLst>
          </p:cNvPr>
          <p:cNvCxnSpPr>
            <a:stCxn id="18" idx="3"/>
            <a:endCxn id="24" idx="1"/>
          </p:cNvCxnSpPr>
          <p:nvPr/>
        </p:nvCxnSpPr>
        <p:spPr>
          <a:xfrm>
            <a:off x="6600039" y="3516383"/>
            <a:ext cx="686500" cy="475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917A9C-97E2-FC23-B3E8-A5E9FE7E7F52}"/>
              </a:ext>
            </a:extLst>
          </p:cNvPr>
          <p:cNvCxnSpPr/>
          <p:nvPr/>
        </p:nvCxnSpPr>
        <p:spPr>
          <a:xfrm flipH="1">
            <a:off x="7286539" y="3258105"/>
            <a:ext cx="3384420" cy="116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21AC94-8A4D-C346-B50C-3D3CA3C33697}"/>
              </a:ext>
            </a:extLst>
          </p:cNvPr>
          <p:cNvCxnSpPr/>
          <p:nvPr/>
        </p:nvCxnSpPr>
        <p:spPr>
          <a:xfrm>
            <a:off x="7286539" y="3470252"/>
            <a:ext cx="3632995" cy="951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48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4631B3-9DA7-FF17-0FA6-1E83F4728124}"/>
              </a:ext>
            </a:extLst>
          </p:cNvPr>
          <p:cNvSpPr txBox="1"/>
          <p:nvPr/>
        </p:nvSpPr>
        <p:spPr>
          <a:xfrm>
            <a:off x="1464815" y="1091953"/>
            <a:ext cx="26366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HistorcalService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81F38E-7DF7-20C7-A9EC-963666D55F1D}"/>
              </a:ext>
            </a:extLst>
          </p:cNvPr>
          <p:cNvSpPr txBox="1"/>
          <p:nvPr/>
        </p:nvSpPr>
        <p:spPr>
          <a:xfrm>
            <a:off x="2302437" y="2370338"/>
            <a:ext cx="129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UserPortal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372B6-284C-F6A2-B0C0-2C4384ABE87A}"/>
              </a:ext>
            </a:extLst>
          </p:cNvPr>
          <p:cNvSpPr txBox="1"/>
          <p:nvPr/>
        </p:nvSpPr>
        <p:spPr>
          <a:xfrm>
            <a:off x="3790765" y="2086252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WebSocket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37D499-BC54-359B-510B-D96AC053FB24}"/>
              </a:ext>
            </a:extLst>
          </p:cNvPr>
          <p:cNvSpPr txBox="1"/>
          <p:nvPr/>
        </p:nvSpPr>
        <p:spPr>
          <a:xfrm>
            <a:off x="4975933" y="2370338"/>
            <a:ext cx="18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HTML5 web page</a:t>
            </a:r>
            <a:endParaRPr lang="ru-R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7B3352-BB0C-105D-E770-3A7B89A09AC1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>
            <a:off x="3595457" y="2555004"/>
            <a:ext cx="1380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B6410F-DE37-FD48-B02B-CA15F259F228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2938508" y="1597981"/>
            <a:ext cx="10439" cy="77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4C4B7E-0F6F-8076-C518-DF4A1684E825}"/>
              </a:ext>
            </a:extLst>
          </p:cNvPr>
          <p:cNvSpPr txBox="1"/>
          <p:nvPr/>
        </p:nvSpPr>
        <p:spPr>
          <a:xfrm>
            <a:off x="2302436" y="1817249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37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53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Druzhinin</dc:creator>
  <cp:lastModifiedBy>Scherbakov, Aleksandr (Aleksandr) **CTR**</cp:lastModifiedBy>
  <cp:revision>8</cp:revision>
  <dcterms:created xsi:type="dcterms:W3CDTF">2022-07-04T10:18:52Z</dcterms:created>
  <dcterms:modified xsi:type="dcterms:W3CDTF">2022-07-21T14:28:30Z</dcterms:modified>
</cp:coreProperties>
</file>