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BB0-54D9-2C76-FAB7-04474723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548E-D06C-8605-2A75-43128D917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0AEC-3745-9E87-FDBC-82CA69A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59DE-21A1-8640-3521-5DA39DF9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0447-8C8C-675F-F7F6-CD16644A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0BAB-9576-E3C8-63DB-9B180B75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FF6A-7B05-4933-4FD1-EE378A56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36EA-692A-AD4F-1F26-D741B7D0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AF1B-334C-E2C1-A408-EC004879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0020-35B9-522E-7F03-8C6F4330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B201C-741E-4D1D-C65E-532D505D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82D72-FA64-5E1D-C604-AA84300D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05E1-1950-E5C5-75AE-115D25C9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E25-45C6-2761-1008-0F16F51F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610A-5715-1E7B-8CC3-58707FFE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2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D007-E9B3-E848-F35F-C78ECCF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152B-348E-EE39-B8AB-1B78F1A7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3962-61A7-FA3A-7420-C2509D2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1778-457E-E064-778B-5B696FDF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8913-89A9-4830-9695-5A30A3EF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127A-BC68-8AF6-CE6F-B93B11B1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DBE2-A116-F662-0B58-8EB7F7A2B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01D1-6B75-EBC0-9759-3783A4E8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A4C1-91F1-5726-74D0-65FD23F5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9373-F29A-7F03-8D36-93EDF1D2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5467-783B-16BE-3001-03926C1B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AD88-C740-C16E-F6BF-3C34850B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FB744-90F0-BA16-9D88-BCFEF792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09FD-C8D5-87F8-6E32-28890B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EDF3-758E-80DC-3579-2ED77C5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57F7-509E-F275-E79C-90B0BC0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754-4386-6B02-EBEF-859B087B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B9FF-4675-8BC4-5692-2E435FE6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F4B10-ED08-6A28-3BBB-80ED3104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1986E-A3DC-C5A9-518C-F2749F1BE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5B4A5-1751-7164-09CA-A2719281D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2118-282F-2455-B9D3-882EAB51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E692E-B925-36C3-C84D-F72B53E1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57932-62C9-D0C7-5D53-39518FA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9E1-1FD2-F23C-08FC-4BFD6F4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DC952-8F6A-830E-9958-3900E772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CFB5-C428-25C3-ECA0-22BD178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41CD-9D8C-3663-5565-C6FBC8A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7C06-A99F-7048-6BD3-FF2486F5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6D1F3-35D1-24CE-9E81-7C097F99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4590C-0CC5-8760-55C2-FE60794F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AA29-C75C-E0E1-9290-D610E245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072A-E839-5E1B-D54E-9D5CF937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9765E-4BF0-404B-E447-534257CC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B027-C846-9A28-F705-E314E81C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D7C7-2369-5D9E-10E6-F0DD787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7F91-ECDC-1C38-8566-A4B21A23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56D5-15DC-CDDD-949A-D40C968E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5CCCF-515D-FDFB-EA17-4D6709BD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7C7E0-69CF-C7ED-A85D-4775F14C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F2D0-8A1F-3536-199F-C0FC3DE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F3A1C-31B3-9B00-0AC8-6E290F21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63FB-14AD-E5CE-013E-883CA47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1114A-8C66-8166-2AF2-14F0844A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0195-2365-2BF5-A9BF-FA0F936F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E3B4-B468-4E3A-0030-4DB41C3A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2E04-129F-4891-9605-C631F7CCB0C5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979-40E8-98EF-6C49-4DE9BB8AF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316B-C063-500D-2E4E-CEB93C381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881A9-7F30-ACB1-35D6-9DE63E99517B}"/>
              </a:ext>
            </a:extLst>
          </p:cNvPr>
          <p:cNvSpPr/>
          <p:nvPr/>
        </p:nvSpPr>
        <p:spPr>
          <a:xfrm>
            <a:off x="2957119" y="809536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Currency Checker</a:t>
            </a:r>
            <a:endParaRPr lang="ru-RU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B874AFD-D164-3E3E-B7A8-1B5F6FEA470C}"/>
              </a:ext>
            </a:extLst>
          </p:cNvPr>
          <p:cNvSpPr/>
          <p:nvPr/>
        </p:nvSpPr>
        <p:spPr>
          <a:xfrm>
            <a:off x="176168" y="578840"/>
            <a:ext cx="1921079" cy="8472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Мосбиржа </a:t>
            </a:r>
            <a:r>
              <a:rPr lang="en-US" dirty="0"/>
              <a:t>API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880E3-6EB1-4DBB-F418-400DB6857A3E}"/>
              </a:ext>
            </a:extLst>
          </p:cNvPr>
          <p:cNvCxnSpPr/>
          <p:nvPr/>
        </p:nvCxnSpPr>
        <p:spPr>
          <a:xfrm>
            <a:off x="2097247" y="1090569"/>
            <a:ext cx="801149" cy="335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FBA1B3-AB60-6E88-0960-B49933FDECF0}"/>
              </a:ext>
            </a:extLst>
          </p:cNvPr>
          <p:cNvSpPr/>
          <p:nvPr/>
        </p:nvSpPr>
        <p:spPr>
          <a:xfrm>
            <a:off x="5206767" y="809535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Historical Service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460A8-5642-7EC9-8738-738B996B49E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202884" y="1426127"/>
            <a:ext cx="10038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F0E97330-9E22-D287-685B-3E0279E45881}"/>
              </a:ext>
            </a:extLst>
          </p:cNvPr>
          <p:cNvSpPr/>
          <p:nvPr/>
        </p:nvSpPr>
        <p:spPr>
          <a:xfrm>
            <a:off x="7456415" y="1090569"/>
            <a:ext cx="1090569" cy="746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6CFEE5-2C43-BACB-6794-A237C12E32F3}"/>
              </a:ext>
            </a:extLst>
          </p:cNvPr>
          <p:cNvCxnSpPr>
            <a:cxnSpLocks/>
          </p:cNvCxnSpPr>
          <p:nvPr/>
        </p:nvCxnSpPr>
        <p:spPr>
          <a:xfrm flipV="1">
            <a:off x="6452532" y="1463879"/>
            <a:ext cx="10038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0BA49-B667-66C5-9E77-77CFBFCC3038}"/>
              </a:ext>
            </a:extLst>
          </p:cNvPr>
          <p:cNvSpPr/>
          <p:nvPr/>
        </p:nvSpPr>
        <p:spPr>
          <a:xfrm>
            <a:off x="2957118" y="2899791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Telegram Bot</a:t>
            </a:r>
            <a:endParaRPr lang="ru-R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7ABE8-21CC-8BDE-AC44-85490EA686A8}"/>
              </a:ext>
            </a:extLst>
          </p:cNvPr>
          <p:cNvCxnSpPr>
            <a:cxnSpLocks/>
          </p:cNvCxnSpPr>
          <p:nvPr/>
        </p:nvCxnSpPr>
        <p:spPr>
          <a:xfrm flipV="1">
            <a:off x="3586290" y="2023142"/>
            <a:ext cx="0" cy="87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4BF455-1DCE-8E8F-5520-0CCC6EB7F78A}"/>
              </a:ext>
            </a:extLst>
          </p:cNvPr>
          <p:cNvSpPr/>
          <p:nvPr/>
        </p:nvSpPr>
        <p:spPr>
          <a:xfrm>
            <a:off x="5206767" y="2899791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ru-R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9A69E2-B04C-9EF7-51FB-F94EEBBCE63C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580002" y="2042719"/>
            <a:ext cx="2249648" cy="857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23570-C895-4C59-C27C-13F2820C8E2A}"/>
              </a:ext>
            </a:extLst>
          </p:cNvPr>
          <p:cNvCxnSpPr>
            <a:cxnSpLocks/>
          </p:cNvCxnSpPr>
          <p:nvPr/>
        </p:nvCxnSpPr>
        <p:spPr>
          <a:xfrm flipV="1">
            <a:off x="5829649" y="2023141"/>
            <a:ext cx="0" cy="87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C9941-35CD-BDAB-1E53-23D51D0B6EA5}"/>
              </a:ext>
            </a:extLst>
          </p:cNvPr>
          <p:cNvSpPr/>
          <p:nvPr/>
        </p:nvSpPr>
        <p:spPr>
          <a:xfrm>
            <a:off x="7338968" y="2899790"/>
            <a:ext cx="1325461" cy="746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  <a:endParaRPr lang="ru-RU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5A404F0F-6389-DCED-66B9-DAE0B942D879}"/>
              </a:ext>
            </a:extLst>
          </p:cNvPr>
          <p:cNvSpPr/>
          <p:nvPr/>
        </p:nvSpPr>
        <p:spPr>
          <a:xfrm>
            <a:off x="9234882" y="3143071"/>
            <a:ext cx="1090569" cy="74662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2A2639-17D8-457B-0E6C-F4C57E3C8AC9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664429" y="3516381"/>
            <a:ext cx="5704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F08A7F-FD2D-6F4C-38A9-9A126A24F2BA}"/>
              </a:ext>
            </a:extLst>
          </p:cNvPr>
          <p:cNvSpPr/>
          <p:nvPr/>
        </p:nvSpPr>
        <p:spPr>
          <a:xfrm>
            <a:off x="7338968" y="3646411"/>
            <a:ext cx="1325461" cy="4571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 and Security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2ACEE-EBF8-8C67-52B6-A7F9C26BB201}"/>
              </a:ext>
            </a:extLst>
          </p:cNvPr>
          <p:cNvSpPr txBox="1"/>
          <p:nvPr/>
        </p:nvSpPr>
        <p:spPr>
          <a:xfrm>
            <a:off x="469782" y="3054716"/>
            <a:ext cx="183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Junit Test</a:t>
            </a:r>
          </a:p>
          <a:p>
            <a:r>
              <a:rPr lang="en-US" dirty="0"/>
              <a:t>AOP (Annotation)</a:t>
            </a:r>
          </a:p>
          <a:p>
            <a:r>
              <a:rPr lang="en-US" dirty="0"/>
              <a:t>Logging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48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Druzhinin</dc:creator>
  <cp:lastModifiedBy>Alexander Druzhinin</cp:lastModifiedBy>
  <cp:revision>1</cp:revision>
  <dcterms:created xsi:type="dcterms:W3CDTF">2022-07-04T10:18:52Z</dcterms:created>
  <dcterms:modified xsi:type="dcterms:W3CDTF">2022-07-04T10:35:55Z</dcterms:modified>
</cp:coreProperties>
</file>