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8A02"/>
    <a:srgbClr val="485B6A"/>
    <a:srgbClr val="394855"/>
    <a:srgbClr val="2F3B45"/>
    <a:srgbClr val="603E3E"/>
    <a:srgbClr val="5A6D53"/>
    <a:srgbClr val="4F734D"/>
    <a:srgbClr val="43573B"/>
    <a:srgbClr val="7CA67A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7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ABE1D-5ADE-4AB7-AC12-BF77476E9110}" type="datetimeFigureOut">
              <a:rPr lang="en-US" smtClean="0"/>
              <a:t>08-Dec-16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7CF91-DA76-409D-8F56-D1226FD1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31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7CF91-DA76-409D-8F56-D1226FD193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4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7CF91-DA76-409D-8F56-D1226FD193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7CF91-DA76-409D-8F56-D1226FD193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15490" y="2194624"/>
            <a:ext cx="2582735" cy="2775165"/>
            <a:chOff x="88232" y="2271026"/>
            <a:chExt cx="4389120" cy="3294227"/>
          </a:xfrm>
        </p:grpSpPr>
        <p:sp>
          <p:nvSpPr>
            <p:cNvPr id="12" name="Rectangle 11"/>
            <p:cNvSpPr/>
            <p:nvPr/>
          </p:nvSpPr>
          <p:spPr>
            <a:xfrm>
              <a:off x="88232" y="2271026"/>
              <a:ext cx="4389120" cy="3294227"/>
            </a:xfrm>
            <a:prstGeom prst="rect">
              <a:avLst/>
            </a:prstGeom>
            <a:solidFill>
              <a:srgbClr val="485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9240" y="2271027"/>
              <a:ext cx="3863040" cy="32942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r>
                <a:rPr lang="en-GB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My name is Alex Ebbage, I’m 21 years old and currently in my 2</a:t>
              </a:r>
              <a:r>
                <a:rPr lang="en-GB" sz="1100" baseline="30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nd</a:t>
              </a:r>
              <a:r>
                <a:rPr lang="en-GB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year of study on a BSc Computer Science degree at Essex University. </a:t>
              </a:r>
              <a:br>
                <a:rPr lang="en-GB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endParaRPr lang="en-GB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GB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am passionate about developing both applications and games, and hope to specialize down this road later in my course. I recently started making games as a hobby and have made a simple twin-stick style shooter. Currently I am working on a multiplayer </a:t>
              </a:r>
              <a:r>
                <a:rPr lang="en-GB" sz="1100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DnD</a:t>
              </a:r>
              <a:r>
                <a:rPr lang="en-GB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style game to play with my friends.</a:t>
              </a:r>
              <a:endPara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8410" y="260865"/>
            <a:ext cx="2582735" cy="173771"/>
          </a:xfrm>
          <a:prstGeom prst="rect">
            <a:avLst/>
          </a:prstGeom>
          <a:solidFill>
            <a:srgbClr val="2F3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About   </a:t>
            </a:r>
            <a:r>
              <a:rPr lang="en-GB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  Contact  </a:t>
            </a:r>
            <a:endParaRPr lang="en-US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08410" y="1937814"/>
            <a:ext cx="2582735" cy="256893"/>
            <a:chOff x="88232" y="2271026"/>
            <a:chExt cx="4389120" cy="3092677"/>
          </a:xfrm>
          <a:solidFill>
            <a:srgbClr val="2F3B45"/>
          </a:solidFill>
        </p:grpSpPr>
        <p:sp>
          <p:nvSpPr>
            <p:cNvPr id="16" name="Rectangle 15"/>
            <p:cNvSpPr/>
            <p:nvPr/>
          </p:nvSpPr>
          <p:spPr>
            <a:xfrm>
              <a:off x="88232" y="2271026"/>
              <a:ext cx="4389120" cy="30916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5320" y="2271027"/>
              <a:ext cx="3230880" cy="3092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Introduction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15490" y="5264483"/>
            <a:ext cx="2582735" cy="526716"/>
            <a:chOff x="88232" y="2271026"/>
            <a:chExt cx="4389120" cy="3294227"/>
          </a:xfrm>
        </p:grpSpPr>
        <p:sp>
          <p:nvSpPr>
            <p:cNvPr id="48" name="Rectangle 47"/>
            <p:cNvSpPr/>
            <p:nvPr/>
          </p:nvSpPr>
          <p:spPr>
            <a:xfrm>
              <a:off x="88232" y="2271026"/>
              <a:ext cx="4389120" cy="3294227"/>
            </a:xfrm>
            <a:prstGeom prst="rect">
              <a:avLst/>
            </a:prstGeom>
            <a:solidFill>
              <a:srgbClr val="485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9240" y="2271027"/>
              <a:ext cx="3863040" cy="32942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r>
                <a:rPr lang="en-GB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The languages I am experienced using are Python </a:t>
              </a:r>
              <a:r>
                <a:rPr lang="en-GB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and Java, but currently </a:t>
              </a:r>
              <a:r>
                <a:rPr lang="en-GB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 Java for most of my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8409" y="5007673"/>
            <a:ext cx="2582735" cy="256893"/>
            <a:chOff x="88232" y="2271026"/>
            <a:chExt cx="4389120" cy="3092677"/>
          </a:xfrm>
          <a:solidFill>
            <a:srgbClr val="2F3B45"/>
          </a:solidFill>
        </p:grpSpPr>
        <p:sp>
          <p:nvSpPr>
            <p:cNvPr id="54" name="Rectangle 53"/>
            <p:cNvSpPr/>
            <p:nvPr/>
          </p:nvSpPr>
          <p:spPr>
            <a:xfrm>
              <a:off x="88232" y="2271026"/>
              <a:ext cx="4389120" cy="30916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55320" y="2271027"/>
              <a:ext cx="3230880" cy="3092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Skills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08410" y="260865"/>
            <a:ext cx="2582735" cy="5530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79327" y="260865"/>
            <a:ext cx="2582735" cy="173771"/>
          </a:xfrm>
          <a:prstGeom prst="rect">
            <a:avLst/>
          </a:prstGeom>
          <a:solidFill>
            <a:srgbClr val="2F3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About   </a:t>
            </a:r>
            <a:r>
              <a:rPr lang="en-GB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  </a:t>
            </a:r>
            <a:r>
              <a:rPr lang="en-GB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Contact  </a:t>
            </a:r>
            <a:endParaRPr lang="en-US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276753" y="433347"/>
            <a:ext cx="2582735" cy="1443004"/>
            <a:chOff x="88232" y="2271026"/>
            <a:chExt cx="4389120" cy="3294227"/>
          </a:xfrm>
        </p:grpSpPr>
        <p:sp>
          <p:nvSpPr>
            <p:cNvPr id="63" name="Rectangle 62"/>
            <p:cNvSpPr/>
            <p:nvPr/>
          </p:nvSpPr>
          <p:spPr>
            <a:xfrm>
              <a:off x="88232" y="2271026"/>
              <a:ext cx="4389120" cy="3294227"/>
            </a:xfrm>
            <a:prstGeom prst="rect">
              <a:avLst/>
            </a:prstGeom>
            <a:solidFill>
              <a:srgbClr val="485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9240" y="2271027"/>
              <a:ext cx="3863040" cy="32942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r>
                <a:rPr lang="en-GB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Projects.</a:t>
              </a:r>
              <a:br>
                <a:rPr lang="en-GB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endParaRPr lang="en-GB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GB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The other languages I am familiar </a:t>
              </a:r>
              <a:r>
                <a:rPr lang="en-GB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with </a:t>
              </a:r>
              <a:r>
                <a:rPr lang="en-GB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are SQL</a:t>
              </a:r>
              <a:r>
                <a:rPr lang="en-GB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, C</a:t>
              </a:r>
              <a:r>
                <a:rPr lang="en-GB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++, C#, </a:t>
              </a:r>
              <a:r>
                <a:rPr lang="en-GB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HTML5 and CSS</a:t>
              </a:r>
              <a:r>
                <a:rPr lang="en-GB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  <a:p>
              <a:endParaRPr lang="en-GB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GB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Applications I am familiar with are Photoshop CS5, Blender, GIMP, Microsoft Office, Unity and Unreal Engine.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79327" y="2167268"/>
            <a:ext cx="2582735" cy="719766"/>
            <a:chOff x="88232" y="2271026"/>
            <a:chExt cx="4389120" cy="3294227"/>
          </a:xfrm>
        </p:grpSpPr>
        <p:sp>
          <p:nvSpPr>
            <p:cNvPr id="66" name="Rectangle 65"/>
            <p:cNvSpPr/>
            <p:nvPr/>
          </p:nvSpPr>
          <p:spPr>
            <a:xfrm>
              <a:off x="88232" y="2271026"/>
              <a:ext cx="4389120" cy="3294227"/>
            </a:xfrm>
            <a:prstGeom prst="rect">
              <a:avLst/>
            </a:prstGeom>
            <a:solidFill>
              <a:srgbClr val="485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39240" y="2271027"/>
              <a:ext cx="3863040" cy="32942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r>
                <a:rPr lang="en-GB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Some of the things I like to do in my free time consist of playing games, cooking, rock climbing.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272246" y="1910458"/>
            <a:ext cx="2582735" cy="256893"/>
            <a:chOff x="88232" y="2271026"/>
            <a:chExt cx="4389120" cy="3092677"/>
          </a:xfrm>
          <a:solidFill>
            <a:srgbClr val="2F3B45"/>
          </a:solidFill>
        </p:grpSpPr>
        <p:sp>
          <p:nvSpPr>
            <p:cNvPr id="69" name="Rectangle 68"/>
            <p:cNvSpPr/>
            <p:nvPr/>
          </p:nvSpPr>
          <p:spPr>
            <a:xfrm>
              <a:off x="88232" y="2271026"/>
              <a:ext cx="4389120" cy="30916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55320" y="2271027"/>
              <a:ext cx="3230880" cy="3092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Hobbies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6341957" y="260866"/>
            <a:ext cx="2582735" cy="173771"/>
          </a:xfrm>
          <a:prstGeom prst="rect">
            <a:avLst/>
          </a:prstGeom>
          <a:solidFill>
            <a:srgbClr val="2F3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About </a:t>
            </a:r>
            <a:r>
              <a:rPr lang="en-GB" sz="10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sz="1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Portfolio</a:t>
            </a:r>
            <a:r>
              <a:rPr lang="en-GB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GB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Contact  </a:t>
            </a:r>
            <a:endParaRPr lang="en-US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291144" y="2919940"/>
            <a:ext cx="2582735" cy="440941"/>
          </a:xfrm>
          <a:prstGeom prst="rect">
            <a:avLst/>
          </a:prstGeom>
          <a:solidFill>
            <a:srgbClr val="2F3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46404" y="1523999"/>
            <a:ext cx="2594362" cy="2377440"/>
          </a:xfrm>
          <a:prstGeom prst="rect">
            <a:avLst/>
          </a:prstGeom>
          <a:solidFill>
            <a:srgbClr val="485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51545" y="4213377"/>
            <a:ext cx="2598115" cy="2416023"/>
          </a:xfrm>
          <a:prstGeom prst="rect">
            <a:avLst/>
          </a:prstGeom>
          <a:solidFill>
            <a:srgbClr val="485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41957" y="1272837"/>
            <a:ext cx="2594362" cy="251163"/>
          </a:xfrm>
          <a:prstGeom prst="rect">
            <a:avLst/>
          </a:prstGeom>
          <a:solidFill>
            <a:srgbClr val="2F3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Shape Shooter</a:t>
            </a: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46404" y="1524000"/>
            <a:ext cx="2594362" cy="1850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Shape Shooter is the first game I made, it was programmed in Java and took about 2 months to finish. I learnt a lot over the course of the project and it kindled my passion for making applications and games.</a:t>
            </a:r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350851" y="4197955"/>
            <a:ext cx="2594362" cy="1647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started this project because I wanted to make it more convenient for my friends and I to play </a:t>
            </a:r>
            <a:r>
              <a:rPr lang="en-GB" sz="105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DnD</a:t>
            </a:r>
            <a:r>
              <a:rPr lang="en-GB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whilst attending different universities. It’s been a steep learning curve but I’m loving it.</a:t>
            </a:r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350851" y="3940510"/>
            <a:ext cx="2594362" cy="272867"/>
          </a:xfrm>
          <a:prstGeom prst="rect">
            <a:avLst/>
          </a:prstGeom>
          <a:solidFill>
            <a:srgbClr val="2F3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DnD</a:t>
            </a:r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Project</a:t>
            </a: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6474954" y="2639752"/>
            <a:ext cx="2337261" cy="1201620"/>
            <a:chOff x="314514" y="384313"/>
            <a:chExt cx="9144000" cy="5415806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14" y="384313"/>
              <a:ext cx="9144000" cy="2663687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14" y="3136432"/>
              <a:ext cx="9144000" cy="2663687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6456600" y="5161091"/>
            <a:ext cx="2337261" cy="1401510"/>
            <a:chOff x="457200" y="3886200"/>
            <a:chExt cx="9144000" cy="5483087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886200"/>
              <a:ext cx="9144000" cy="2663687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6705600"/>
              <a:ext cx="9144000" cy="2663687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687572" y="2961713"/>
            <a:ext cx="1736980" cy="396206"/>
            <a:chOff x="3520820" y="2975425"/>
            <a:chExt cx="2359165" cy="538127"/>
          </a:xfrm>
        </p:grpSpPr>
        <p:sp>
          <p:nvSpPr>
            <p:cNvPr id="97" name="Rectangle 96"/>
            <p:cNvSpPr/>
            <p:nvPr/>
          </p:nvSpPr>
          <p:spPr>
            <a:xfrm>
              <a:off x="5353351" y="2975425"/>
              <a:ext cx="526634" cy="526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351" y="2975909"/>
              <a:ext cx="526634" cy="5261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</p:pic>
        <p:sp>
          <p:nvSpPr>
            <p:cNvPr id="96" name="Rectangle 95"/>
            <p:cNvSpPr/>
            <p:nvPr/>
          </p:nvSpPr>
          <p:spPr>
            <a:xfrm>
              <a:off x="4122539" y="2975908"/>
              <a:ext cx="526634" cy="5266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1300" y="2975908"/>
              <a:ext cx="527873" cy="527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95" name="Rectangle 94"/>
            <p:cNvSpPr/>
            <p:nvPr/>
          </p:nvSpPr>
          <p:spPr>
            <a:xfrm>
              <a:off x="4741112" y="2975908"/>
              <a:ext cx="526634" cy="526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111" y="2975425"/>
              <a:ext cx="527117" cy="527117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3520820" y="2975426"/>
              <a:ext cx="526634" cy="529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0821" y="2975908"/>
              <a:ext cx="526634" cy="53764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8" name="Rectangle 97"/>
          <p:cNvSpPr/>
          <p:nvPr/>
        </p:nvSpPr>
        <p:spPr>
          <a:xfrm>
            <a:off x="3291144" y="3357776"/>
            <a:ext cx="2582735" cy="182880"/>
          </a:xfrm>
          <a:prstGeom prst="rect">
            <a:avLst/>
          </a:prstGeom>
          <a:solidFill>
            <a:srgbClr val="2F3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latin typeface="Arial" pitchFamily="34" charset="0"/>
                <a:cs typeface="Arial" pitchFamily="34" charset="0"/>
              </a:rPr>
              <a:t>© Copyright 2016 - Alex Ebbage - Last modified </a:t>
            </a:r>
            <a:r>
              <a:rPr lang="en-US" sz="700" dirty="0" smtClean="0">
                <a:latin typeface="Arial" pitchFamily="34" charset="0"/>
                <a:cs typeface="Arial" pitchFamily="34" charset="0"/>
              </a:rPr>
              <a:t>7/12/16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79327" y="260865"/>
            <a:ext cx="2582735" cy="5530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1" y="434636"/>
            <a:ext cx="2575653" cy="14630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957" y="434638"/>
            <a:ext cx="2582735" cy="80570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172200" y="5791199"/>
            <a:ext cx="2895600" cy="990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342771" y="260866"/>
            <a:ext cx="2589815" cy="5530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581400" y="246251"/>
            <a:ext cx="5410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u="sng" dirty="0" smtClean="0">
                <a:latin typeface="Arial Narrow" panose="020B0606020202030204" pitchFamily="34" charset="0"/>
              </a:rPr>
              <a:t>Navigation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-The selected option will be coloured to provide feedback.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-External navigation links can be found at the bottom of each page on a bar.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-The external navigation links are represented by icons. The icons relate to the link location; i.e. the LinkedIn logo icon will take the user to my LinkedIn page.</a:t>
            </a:r>
            <a:endParaRPr lang="en-GB" sz="1200" dirty="0">
              <a:latin typeface="Arial Narrow" panose="020B0606020202030204" pitchFamily="34" charset="0"/>
            </a:endParaRPr>
          </a:p>
          <a:p>
            <a:r>
              <a:rPr lang="en-GB" sz="1200" b="1" u="sng" dirty="0" smtClean="0">
                <a:latin typeface="Arial Narrow" panose="020B0606020202030204" pitchFamily="34" charset="0"/>
              </a:rPr>
              <a:t>Layout</a:t>
            </a:r>
            <a:endParaRPr lang="en-GB" sz="1200" dirty="0" smtClean="0">
              <a:latin typeface="Arial Narrow" panose="020B0606020202030204" pitchFamily="34" charset="0"/>
            </a:endParaRPr>
          </a:p>
          <a:p>
            <a:r>
              <a:rPr lang="en-GB" sz="1200" dirty="0">
                <a:latin typeface="Arial Narrow" panose="020B0606020202030204" pitchFamily="34" charset="0"/>
              </a:rPr>
              <a:t>-</a:t>
            </a:r>
            <a:r>
              <a:rPr lang="en-GB" sz="1200" dirty="0" smtClean="0">
                <a:latin typeface="Arial Narrow" panose="020B0606020202030204" pitchFamily="34" charset="0"/>
              </a:rPr>
              <a:t>The </a:t>
            </a:r>
            <a:r>
              <a:rPr lang="en-GB" sz="1200" dirty="0">
                <a:latin typeface="Arial Narrow" panose="020B0606020202030204" pitchFamily="34" charset="0"/>
              </a:rPr>
              <a:t>navigation bar will be fixed at the top of the page.</a:t>
            </a:r>
            <a:br>
              <a:rPr lang="en-GB" sz="1200" dirty="0">
                <a:latin typeface="Arial Narrow" panose="020B0606020202030204" pitchFamily="34" charset="0"/>
              </a:rPr>
            </a:br>
            <a:r>
              <a:rPr lang="en-GB" sz="1200" dirty="0">
                <a:latin typeface="Arial Narrow" panose="020B0606020202030204" pitchFamily="34" charset="0"/>
              </a:rPr>
              <a:t>-The navigation icons will be centred on the bar</a:t>
            </a:r>
            <a:r>
              <a:rPr lang="en-GB" sz="1200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-There will be an image banner on my main page, showing my picture and name.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-Each piece of content will have a header bar and a contents block.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-The external links navigation bar will be below all of the contents.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-There will be a footer below the external navigation bar.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-White space will divide the content from the image banner, other content and the external links.</a:t>
            </a:r>
            <a:endParaRPr lang="en-GB" sz="1200" dirty="0">
              <a:latin typeface="Arial Narrow" panose="020B0606020202030204" pitchFamily="34" charset="0"/>
            </a:endParaRPr>
          </a:p>
          <a:p>
            <a:r>
              <a:rPr lang="en-GB" sz="1200" b="1" u="sng" dirty="0" smtClean="0">
                <a:latin typeface="Arial Narrow" panose="020B0606020202030204" pitchFamily="34" charset="0"/>
              </a:rPr>
              <a:t>Colours and Imagery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-The navigation bars and content headers will be a dark and desaturated blue</a:t>
            </a:r>
            <a:r>
              <a:rPr lang="en-GB" sz="1200" dirty="0">
                <a:latin typeface="Arial Narrow" panose="020B0606020202030204" pitchFamily="34" charset="0"/>
              </a:rPr>
              <a:t>. </a:t>
            </a:r>
            <a:r>
              <a:rPr lang="en-GB" sz="1200" dirty="0" smtClean="0">
                <a:latin typeface="Arial Narrow" panose="020B0606020202030204" pitchFamily="34" charset="0"/>
              </a:rPr>
              <a:t>(#2F3B45)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-The contents blocks will be a lighter colour than the navigation bars. (#485B6A)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-The image banner will use a picture that I took whilst hiking and a picture of me overlaying it.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-Images of the company logo will be used for the external links.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-The portfolio page will use screenshotted images from my games.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-The </a:t>
            </a:r>
            <a:r>
              <a:rPr lang="en-GB" sz="1200" smtClean="0">
                <a:latin typeface="Arial Narrow" panose="020B0606020202030204" pitchFamily="34" charset="0"/>
              </a:rPr>
              <a:t>hover </a:t>
            </a:r>
            <a:r>
              <a:rPr lang="en-GB" sz="1200" smtClean="0">
                <a:latin typeface="Arial Narrow" panose="020B0606020202030204" pitchFamily="34" charset="0"/>
              </a:rPr>
              <a:t>colour </a:t>
            </a:r>
            <a:r>
              <a:rPr lang="en-GB" sz="1200" dirty="0" smtClean="0">
                <a:latin typeface="Arial Narrow" panose="020B0606020202030204" pitchFamily="34" charset="0"/>
              </a:rPr>
              <a:t>for navigation links and icons will be blue.</a:t>
            </a:r>
            <a:r>
              <a:rPr lang="en-GB" sz="1200" dirty="0">
                <a:latin typeface="Arial Narrow" panose="020B0606020202030204" pitchFamily="34" charset="0"/>
              </a:rPr>
              <a:t> (#00B0F0</a:t>
            </a:r>
            <a:r>
              <a:rPr lang="en-GB" sz="1200" dirty="0" smtClean="0">
                <a:latin typeface="Arial Narrow" panose="020B0606020202030204" pitchFamily="34" charset="0"/>
              </a:rPr>
              <a:t>)</a:t>
            </a:r>
            <a:endParaRPr lang="en-GB" sz="1200" dirty="0">
              <a:latin typeface="Arial Narrow" panose="020B0606020202030204" pitchFamily="34" charset="0"/>
            </a:endParaRPr>
          </a:p>
          <a:p>
            <a:r>
              <a:rPr lang="en-GB" sz="1200" b="1" u="sng" dirty="0" smtClean="0">
                <a:latin typeface="Arial Narrow" panose="020B0606020202030204" pitchFamily="34" charset="0"/>
              </a:rPr>
              <a:t>Font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-The pages will only use Arial font.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-The font will all be white, other than the hovering navigation link which will be blue.(#00B0F0)</a:t>
            </a:r>
            <a:endParaRPr lang="en-GB" sz="1200" i="1" u="sng" dirty="0" smtClean="0">
              <a:latin typeface="Arial Narrow" panose="020B0606020202030204" pitchFamily="34" charset="0"/>
            </a:endParaRPr>
          </a:p>
          <a:p>
            <a:r>
              <a:rPr lang="en-GB" sz="1200" b="1" u="sng" dirty="0" smtClean="0">
                <a:latin typeface="Arial Narrow" panose="020B0606020202030204" pitchFamily="34" charset="0"/>
              </a:rPr>
              <a:t>Contents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-The information on the pages may be different from what appears on the storyboards but it won’t differ too much, and the structure will remain the same.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94651" y="228600"/>
            <a:ext cx="3195772" cy="6150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94651" y="228600"/>
            <a:ext cx="3195772" cy="333277"/>
          </a:xfrm>
          <a:prstGeom prst="rect">
            <a:avLst/>
          </a:prstGeom>
          <a:solidFill>
            <a:srgbClr val="2F3B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94651" y="2180129"/>
            <a:ext cx="3195772" cy="333277"/>
          </a:xfrm>
          <a:prstGeom prst="rect">
            <a:avLst/>
          </a:prstGeom>
          <a:solidFill>
            <a:srgbClr val="2F3B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94651" y="2509639"/>
            <a:ext cx="3195772" cy="1331390"/>
          </a:xfrm>
          <a:prstGeom prst="rect">
            <a:avLst/>
          </a:prstGeom>
          <a:solidFill>
            <a:srgbClr val="485B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94651" y="561974"/>
            <a:ext cx="3195772" cy="1557192"/>
          </a:xfrm>
          <a:prstGeom prst="rect">
            <a:avLst/>
          </a:prstGeom>
          <a:solidFill>
            <a:srgbClr val="CE8A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94651" y="3900256"/>
            <a:ext cx="3195772" cy="333277"/>
          </a:xfrm>
          <a:prstGeom prst="rect">
            <a:avLst/>
          </a:prstGeom>
          <a:solidFill>
            <a:srgbClr val="2F3B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94651" y="4231797"/>
            <a:ext cx="3195772" cy="1281013"/>
          </a:xfrm>
          <a:prstGeom prst="rect">
            <a:avLst/>
          </a:prstGeom>
          <a:solidFill>
            <a:srgbClr val="485B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94651" y="5580746"/>
            <a:ext cx="3195772" cy="467531"/>
          </a:xfrm>
          <a:prstGeom prst="rect">
            <a:avLst/>
          </a:prstGeom>
          <a:solidFill>
            <a:srgbClr val="2F3B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3910" y="5609321"/>
            <a:ext cx="2398204" cy="4389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External Navigation Links</a:t>
            </a:r>
            <a:endParaRPr lang="en-GB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1862" y="4662359"/>
            <a:ext cx="3200400" cy="50780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Content</a:t>
            </a:r>
            <a:endParaRPr lang="en-GB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07083" y="3915214"/>
            <a:ext cx="1754364" cy="318319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Content Header</a:t>
            </a:r>
            <a:endParaRPr lang="en-GB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1862" y="2814039"/>
            <a:ext cx="3200400" cy="64536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Content</a:t>
            </a:r>
            <a:endParaRPr lang="en-GB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81991" y="2183658"/>
            <a:ext cx="2004548" cy="318319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Content Header</a:t>
            </a:r>
            <a:endParaRPr lang="en-GB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14562" y="812333"/>
            <a:ext cx="3200400" cy="104784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Image Banner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(Profile picture and name)</a:t>
            </a:r>
            <a:endParaRPr lang="en-GB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3983" y="246251"/>
            <a:ext cx="1786158" cy="318319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Navigation Bar</a:t>
            </a:r>
            <a:endParaRPr lang="en-GB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94651" y="6046100"/>
            <a:ext cx="3195772" cy="333277"/>
          </a:xfrm>
          <a:prstGeom prst="rect">
            <a:avLst/>
          </a:prstGeom>
          <a:solidFill>
            <a:srgbClr val="2F3B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907083" y="6061058"/>
            <a:ext cx="1754364" cy="318319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Footer</a:t>
            </a:r>
            <a:endParaRPr lang="en-GB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67352" y="2554153"/>
            <a:ext cx="3230880" cy="3011656"/>
          </a:xfrm>
          <a:prstGeom prst="rect">
            <a:avLst/>
          </a:prstGeom>
          <a:solidFill>
            <a:srgbClr val="485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" y="2554154"/>
            <a:ext cx="3230880" cy="3012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My name is Alex Ebbage, I’m 21 years old and currently in my 2</a:t>
            </a:r>
            <a:r>
              <a:rPr lang="en-GB" sz="12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GB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year of study on a BSc Computer Science degree at Essex University. I have experience using Python and Java, but currently use Java for most of my projects. I am also familiar with SQL, C++, HTML5 and CSS.</a:t>
            </a:r>
            <a:br>
              <a:rPr lang="en-GB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GB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am passionate about developing both applications and games, and hope to specialize down this road later in my course. I recently started making games as a hobby and have made a simple twin-stick style shooter. Currently I am working on a multiplayer </a:t>
            </a:r>
            <a:r>
              <a:rPr lang="en-GB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DnD</a:t>
            </a:r>
            <a:r>
              <a:rPr lang="en-GB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style game to play with my friends.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67352" y="2208628"/>
            <a:ext cx="3230880" cy="342068"/>
            <a:chOff x="88232" y="2271026"/>
            <a:chExt cx="4389120" cy="3092677"/>
          </a:xfrm>
          <a:solidFill>
            <a:srgbClr val="2F3B45"/>
          </a:solidFill>
        </p:grpSpPr>
        <p:sp>
          <p:nvSpPr>
            <p:cNvPr id="32" name="Rectangle 31"/>
            <p:cNvSpPr/>
            <p:nvPr/>
          </p:nvSpPr>
          <p:spPr>
            <a:xfrm>
              <a:off x="88232" y="2271026"/>
              <a:ext cx="4389120" cy="30916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5320" y="2271027"/>
              <a:ext cx="3230880" cy="3092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Introduction</a:t>
              </a:r>
              <a:endPara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67352" y="304800"/>
            <a:ext cx="3230880" cy="200025"/>
          </a:xfrm>
          <a:prstGeom prst="rect">
            <a:avLst/>
          </a:prstGeom>
          <a:solidFill>
            <a:srgbClr val="2F3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About   </a:t>
            </a:r>
            <a:r>
              <a:rPr lang="en-GB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  </a:t>
            </a:r>
            <a:r>
              <a:rPr lang="en-GB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Contact  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67352" y="5632484"/>
            <a:ext cx="3216750" cy="342068"/>
            <a:chOff x="88232" y="2271026"/>
            <a:chExt cx="4389120" cy="3092677"/>
          </a:xfrm>
          <a:solidFill>
            <a:srgbClr val="2F3B45"/>
          </a:solidFill>
        </p:grpSpPr>
        <p:sp>
          <p:nvSpPr>
            <p:cNvPr id="66" name="Rectangle 65"/>
            <p:cNvSpPr/>
            <p:nvPr/>
          </p:nvSpPr>
          <p:spPr>
            <a:xfrm>
              <a:off x="88232" y="2271026"/>
              <a:ext cx="4389120" cy="30916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55320" y="2271027"/>
              <a:ext cx="3230880" cy="3092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Skills</a:t>
              </a:r>
              <a:endPara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667352" y="5972758"/>
            <a:ext cx="3222197" cy="580442"/>
          </a:xfrm>
          <a:prstGeom prst="rect">
            <a:avLst/>
          </a:prstGeom>
          <a:solidFill>
            <a:srgbClr val="485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67352" y="5974093"/>
            <a:ext cx="3212672" cy="541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7352" y="5987604"/>
            <a:ext cx="3230880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languages I am experienced using are Python and Java, but currently use Java </a:t>
            </a:r>
            <a:r>
              <a:rPr lang="en-GB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438912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064317" y="1749028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Alex Ebbage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221675" y="487994"/>
            <a:ext cx="3230880" cy="1630366"/>
          </a:xfrm>
          <a:prstGeom prst="rect">
            <a:avLst/>
          </a:prstGeom>
          <a:solidFill>
            <a:srgbClr val="485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33707" y="501134"/>
            <a:ext cx="3230880" cy="1617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most </a:t>
            </a:r>
            <a:r>
              <a:rPr lang="en-GB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 my projects. </a:t>
            </a:r>
            <a:endParaRPr lang="en-GB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GB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other languages I am familiar with are SQL, C++, C#, HTML5 and CSS</a:t>
            </a:r>
            <a:r>
              <a:rPr lang="en-GB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GB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Applications I am familiar with are Photoshop CS5, Blender, GIMP, Microsoft Office, Unity and Unreal Engine.</a:t>
            </a:r>
          </a:p>
          <a:p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21675" y="304800"/>
            <a:ext cx="3230880" cy="196222"/>
          </a:xfrm>
          <a:prstGeom prst="rect">
            <a:avLst/>
          </a:prstGeom>
          <a:solidFill>
            <a:srgbClr val="2F3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About   </a:t>
            </a:r>
            <a:r>
              <a:rPr lang="en-GB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  </a:t>
            </a:r>
            <a:r>
              <a:rPr lang="en-GB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Contact  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221675" y="2163600"/>
            <a:ext cx="3230880" cy="342068"/>
            <a:chOff x="88232" y="2271026"/>
            <a:chExt cx="4389120" cy="3092677"/>
          </a:xfrm>
          <a:solidFill>
            <a:srgbClr val="2F3B45"/>
          </a:solidFill>
        </p:grpSpPr>
        <p:sp>
          <p:nvSpPr>
            <p:cNvPr id="42" name="Rectangle 41"/>
            <p:cNvSpPr/>
            <p:nvPr/>
          </p:nvSpPr>
          <p:spPr>
            <a:xfrm>
              <a:off x="88232" y="2271026"/>
              <a:ext cx="4389120" cy="30916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55320" y="2271027"/>
              <a:ext cx="3230880" cy="3092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Hobbies</a:t>
              </a:r>
              <a:endPara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5221675" y="2506541"/>
            <a:ext cx="3230880" cy="804510"/>
          </a:xfrm>
          <a:prstGeom prst="rect">
            <a:avLst/>
          </a:prstGeom>
          <a:solidFill>
            <a:srgbClr val="485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31809" y="2535103"/>
            <a:ext cx="3220640" cy="77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Some of the things I like to do in my free time consist of playing games, cooking, rock climbing.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54587" y="304800"/>
            <a:ext cx="438912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233707" y="3360881"/>
            <a:ext cx="3218742" cy="786092"/>
            <a:chOff x="5181600" y="3360881"/>
            <a:chExt cx="2582735" cy="620716"/>
          </a:xfrm>
        </p:grpSpPr>
        <p:sp>
          <p:nvSpPr>
            <p:cNvPr id="28" name="Rectangle 27"/>
            <p:cNvSpPr/>
            <p:nvPr/>
          </p:nvSpPr>
          <p:spPr>
            <a:xfrm>
              <a:off x="5181600" y="3360881"/>
              <a:ext cx="2582735" cy="440941"/>
            </a:xfrm>
            <a:prstGeom prst="rect">
              <a:avLst/>
            </a:prstGeom>
            <a:solidFill>
              <a:srgbClr val="2F3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578028" y="3402654"/>
              <a:ext cx="1736980" cy="396206"/>
              <a:chOff x="3520820" y="2975425"/>
              <a:chExt cx="2359165" cy="53812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5353351" y="2975425"/>
                <a:ext cx="526634" cy="526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3351" y="2975909"/>
                <a:ext cx="526634" cy="52615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4122539" y="2975908"/>
                <a:ext cx="526634" cy="5266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1300" y="2975908"/>
                <a:ext cx="527873" cy="52787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</p:pic>
          <p:sp>
            <p:nvSpPr>
              <p:cNvPr id="41" name="Rectangle 40"/>
              <p:cNvSpPr/>
              <p:nvPr/>
            </p:nvSpPr>
            <p:spPr>
              <a:xfrm>
                <a:off x="4741112" y="2975908"/>
                <a:ext cx="526634" cy="526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1111" y="2975425"/>
                <a:ext cx="527117" cy="52711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6" name="Rectangle 45"/>
              <p:cNvSpPr/>
              <p:nvPr/>
            </p:nvSpPr>
            <p:spPr>
              <a:xfrm>
                <a:off x="3520820" y="2975426"/>
                <a:ext cx="526634" cy="5295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0821" y="2975908"/>
                <a:ext cx="526634" cy="537644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51" name="Rectangle 50"/>
            <p:cNvSpPr/>
            <p:nvPr/>
          </p:nvSpPr>
          <p:spPr>
            <a:xfrm>
              <a:off x="5181600" y="3798717"/>
              <a:ext cx="2582735" cy="182880"/>
            </a:xfrm>
            <a:prstGeom prst="rect">
              <a:avLst/>
            </a:prstGeom>
            <a:solidFill>
              <a:srgbClr val="2F3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dirty="0">
                  <a:latin typeface="Arial" pitchFamily="34" charset="0"/>
                  <a:cs typeface="Arial" pitchFamily="34" charset="0"/>
                </a:rPr>
                <a:t>© Copyright 2016 - Alex Ebbage - Last modified </a:t>
              </a:r>
              <a:r>
                <a:rPr lang="en-US" sz="700" dirty="0" smtClean="0">
                  <a:latin typeface="Arial" pitchFamily="34" charset="0"/>
                  <a:cs typeface="Arial" pitchFamily="34" charset="0"/>
                </a:rPr>
                <a:t>7/12/16</a:t>
              </a:r>
              <a:endPara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52" y="501133"/>
            <a:ext cx="3230880" cy="16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96958" y="200123"/>
            <a:ext cx="3204754" cy="196334"/>
          </a:xfrm>
          <a:prstGeom prst="rect">
            <a:avLst/>
          </a:prstGeom>
          <a:solidFill>
            <a:srgbClr val="2F3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About</a:t>
            </a:r>
            <a:r>
              <a:rPr lang="en-GB" sz="1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GB" sz="12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Portfolio</a:t>
            </a:r>
            <a:r>
              <a:rPr lang="en-GB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GB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Contact  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96958" y="1409700"/>
            <a:ext cx="3210247" cy="6052066"/>
            <a:chOff x="696958" y="396457"/>
            <a:chExt cx="3210247" cy="6052066"/>
          </a:xfrm>
        </p:grpSpPr>
        <p:sp>
          <p:nvSpPr>
            <p:cNvPr id="27" name="Rectangle 26"/>
            <p:cNvSpPr/>
            <p:nvPr/>
          </p:nvSpPr>
          <p:spPr>
            <a:xfrm>
              <a:off x="696958" y="733424"/>
              <a:ext cx="3204754" cy="2562323"/>
            </a:xfrm>
            <a:prstGeom prst="rect">
              <a:avLst/>
            </a:prstGeom>
            <a:solidFill>
              <a:srgbClr val="485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7815" y="3687536"/>
              <a:ext cx="3209390" cy="2760987"/>
            </a:xfrm>
            <a:prstGeom prst="rect">
              <a:avLst/>
            </a:prstGeom>
            <a:solidFill>
              <a:srgbClr val="485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6958" y="396457"/>
              <a:ext cx="3204754" cy="337066"/>
            </a:xfrm>
            <a:prstGeom prst="rect">
              <a:avLst/>
            </a:prstGeom>
            <a:solidFill>
              <a:srgbClr val="2F3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Shape Shooter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6958" y="733425"/>
              <a:ext cx="3204754" cy="22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Shape Shooter is the first game I made, it was programmed in Java and took about 2 months to finish. I learnt a lot over the course of the project and it kindled my passion for making applications and games.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6958" y="3668486"/>
              <a:ext cx="3204754" cy="20350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started this project because I wanted to make it more convenient for my friends and I to play </a:t>
              </a:r>
              <a:r>
                <a:rPr lang="en-GB" sz="1200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DnD</a:t>
              </a:r>
              <a:r>
                <a:rPr lang="en-GB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whilst attending different universities. It’s been a steep learning curve but I’m loving it.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6958" y="3350470"/>
              <a:ext cx="3204754" cy="337066"/>
            </a:xfrm>
            <a:prstGeom prst="rect">
              <a:avLst/>
            </a:prstGeom>
            <a:solidFill>
              <a:srgbClr val="2F3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DnD</a:t>
              </a:r>
              <a:r>
                <a:rPr lang="en-GB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GB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Project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37112" y="1737961"/>
              <a:ext cx="2887163" cy="1484333"/>
              <a:chOff x="314514" y="384313"/>
              <a:chExt cx="9144000" cy="5415806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514" y="384313"/>
                <a:ext cx="9144000" cy="26636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514" y="3136432"/>
                <a:ext cx="9144000" cy="2663687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827587" y="4688794"/>
              <a:ext cx="2887163" cy="1731252"/>
              <a:chOff x="457200" y="3886200"/>
              <a:chExt cx="9144000" cy="548308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3886200"/>
                <a:ext cx="9144000" cy="2663687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6705600"/>
                <a:ext cx="9144000" cy="2663687"/>
              </a:xfrm>
              <a:prstGeom prst="rect">
                <a:avLst/>
              </a:prstGeom>
            </p:spPr>
          </p:pic>
        </p:grp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8" y="396457"/>
            <a:ext cx="3204754" cy="9751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9600" y="6471165"/>
            <a:ext cx="3505200" cy="990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775" y="200123"/>
            <a:ext cx="438912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8600" y="152400"/>
            <a:ext cx="4407813" cy="6103288"/>
            <a:chOff x="228600" y="152400"/>
            <a:chExt cx="4407813" cy="6103288"/>
          </a:xfrm>
        </p:grpSpPr>
        <p:sp>
          <p:nvSpPr>
            <p:cNvPr id="38" name="Rectangle 37"/>
            <p:cNvSpPr/>
            <p:nvPr/>
          </p:nvSpPr>
          <p:spPr>
            <a:xfrm>
              <a:off x="228600" y="163020"/>
              <a:ext cx="4389120" cy="60926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28600" y="163020"/>
              <a:ext cx="596674" cy="60926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21046" y="163020"/>
              <a:ext cx="596674" cy="60926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5274" y="163020"/>
              <a:ext cx="3195772" cy="333277"/>
            </a:xfrm>
            <a:prstGeom prst="rect">
              <a:avLst/>
            </a:prstGeom>
            <a:solidFill>
              <a:srgbClr val="2F3B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25274" y="2114549"/>
              <a:ext cx="3195772" cy="333277"/>
            </a:xfrm>
            <a:prstGeom prst="rect">
              <a:avLst/>
            </a:prstGeom>
            <a:solidFill>
              <a:srgbClr val="2F3B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25274" y="2444059"/>
              <a:ext cx="3195772" cy="1281013"/>
            </a:xfrm>
            <a:prstGeom prst="rect">
              <a:avLst/>
            </a:prstGeom>
            <a:solidFill>
              <a:srgbClr val="485B6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5274" y="496394"/>
              <a:ext cx="3195772" cy="1557192"/>
            </a:xfrm>
            <a:prstGeom prst="rect">
              <a:avLst/>
            </a:prstGeom>
            <a:solidFill>
              <a:srgbClr val="CE8A0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25274" y="3782422"/>
              <a:ext cx="3195772" cy="333277"/>
            </a:xfrm>
            <a:prstGeom prst="rect">
              <a:avLst/>
            </a:prstGeom>
            <a:solidFill>
              <a:srgbClr val="2F3B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25274" y="4113963"/>
              <a:ext cx="3195772" cy="1281013"/>
            </a:xfrm>
            <a:prstGeom prst="rect">
              <a:avLst/>
            </a:prstGeom>
            <a:solidFill>
              <a:srgbClr val="485B6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25274" y="5454204"/>
              <a:ext cx="3195772" cy="467531"/>
            </a:xfrm>
            <a:prstGeom prst="rect">
              <a:avLst/>
            </a:prstGeom>
            <a:solidFill>
              <a:srgbClr val="2F3B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4533" y="5482779"/>
              <a:ext cx="2398204" cy="438956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External Navigation Links</a:t>
              </a:r>
              <a:endParaRPr lang="en-GB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2485" y="4535816"/>
              <a:ext cx="3200400" cy="507808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Content</a:t>
              </a:r>
              <a:endParaRPr lang="en-GB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37706" y="3797380"/>
              <a:ext cx="1754364" cy="318319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925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Content Header</a:t>
              </a:r>
              <a:endParaRPr lang="en-GB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2485" y="2748459"/>
              <a:ext cx="3200400" cy="645366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Content</a:t>
              </a:r>
              <a:endParaRPr lang="en-GB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12614" y="2100660"/>
              <a:ext cx="2004548" cy="318319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925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Content Header</a:t>
              </a:r>
              <a:endParaRPr lang="en-GB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45185" y="746753"/>
              <a:ext cx="3200400" cy="104784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Image Banner</a:t>
              </a:r>
            </a:p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(Profile picture and name)</a:t>
              </a:r>
              <a:endParaRPr lang="en-GB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24606" y="180671"/>
              <a:ext cx="1786158" cy="318319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925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Navigation Bar</a:t>
              </a:r>
              <a:endParaRPr lang="en-GB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8601" y="152400"/>
              <a:ext cx="606008" cy="608213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GB" dirty="0" smtClean="0">
                  <a:latin typeface="Arial Narrow" panose="020B0606020202030204" pitchFamily="34" charset="0"/>
                </a:rPr>
                <a:t>M</a:t>
              </a:r>
            </a:p>
            <a:p>
              <a:pPr algn="ctr"/>
              <a:r>
                <a:rPr lang="en-GB" dirty="0" smtClean="0">
                  <a:latin typeface="Arial Narrow" panose="020B0606020202030204" pitchFamily="34" charset="0"/>
                </a:rPr>
                <a:t>A</a:t>
              </a:r>
            </a:p>
            <a:p>
              <a:pPr algn="ctr"/>
              <a:r>
                <a:rPr lang="en-GB" dirty="0" smtClean="0">
                  <a:latin typeface="Arial Narrow" panose="020B0606020202030204" pitchFamily="34" charset="0"/>
                </a:rPr>
                <a:t>R</a:t>
              </a:r>
            </a:p>
            <a:p>
              <a:pPr algn="ctr"/>
              <a:r>
                <a:rPr lang="en-GB" dirty="0" smtClean="0">
                  <a:latin typeface="Arial Narrow" panose="020B0606020202030204" pitchFamily="34" charset="0"/>
                </a:rPr>
                <a:t>G</a:t>
              </a:r>
            </a:p>
            <a:p>
              <a:pPr algn="ctr"/>
              <a:r>
                <a:rPr lang="en-GB" dirty="0" smtClean="0">
                  <a:latin typeface="Arial Narrow" panose="020B0606020202030204" pitchFamily="34" charset="0"/>
                </a:rPr>
                <a:t>I</a:t>
              </a:r>
            </a:p>
            <a:p>
              <a:pPr algn="ctr"/>
              <a:r>
                <a:rPr lang="en-GB" dirty="0" smtClean="0">
                  <a:latin typeface="Arial Narrow" panose="020B0606020202030204" pitchFamily="34" charset="0"/>
                </a:rPr>
                <a:t>N</a:t>
              </a:r>
              <a:endParaRPr lang="en-GB" dirty="0">
                <a:latin typeface="Arial Narrow" panose="020B060602020203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30405" y="173549"/>
              <a:ext cx="606008" cy="608213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GB" dirty="0" smtClean="0">
                  <a:latin typeface="Arial Narrow" panose="020B0606020202030204" pitchFamily="34" charset="0"/>
                </a:rPr>
                <a:t>M</a:t>
              </a:r>
            </a:p>
            <a:p>
              <a:pPr algn="ctr"/>
              <a:r>
                <a:rPr lang="en-GB" dirty="0" smtClean="0">
                  <a:latin typeface="Arial Narrow" panose="020B0606020202030204" pitchFamily="34" charset="0"/>
                </a:rPr>
                <a:t>A</a:t>
              </a:r>
            </a:p>
            <a:p>
              <a:pPr algn="ctr"/>
              <a:r>
                <a:rPr lang="en-GB" dirty="0" smtClean="0">
                  <a:latin typeface="Arial Narrow" panose="020B0606020202030204" pitchFamily="34" charset="0"/>
                </a:rPr>
                <a:t>R</a:t>
              </a:r>
            </a:p>
            <a:p>
              <a:pPr algn="ctr"/>
              <a:r>
                <a:rPr lang="en-GB" dirty="0" smtClean="0">
                  <a:latin typeface="Arial Narrow" panose="020B0606020202030204" pitchFamily="34" charset="0"/>
                </a:rPr>
                <a:t>G</a:t>
              </a:r>
            </a:p>
            <a:p>
              <a:pPr algn="ctr"/>
              <a:r>
                <a:rPr lang="en-GB" dirty="0" smtClean="0">
                  <a:latin typeface="Arial Narrow" panose="020B0606020202030204" pitchFamily="34" charset="0"/>
                </a:rPr>
                <a:t>I</a:t>
              </a:r>
            </a:p>
            <a:p>
              <a:pPr algn="ctr"/>
              <a:r>
                <a:rPr lang="en-GB" dirty="0" smtClean="0">
                  <a:latin typeface="Arial Narrow" panose="020B0606020202030204" pitchFamily="34" charset="0"/>
                </a:rPr>
                <a:t>N</a:t>
              </a:r>
              <a:endParaRPr lang="en-GB" dirty="0">
                <a:latin typeface="Arial Narrow" panose="020B060602020203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76" y="5922411"/>
              <a:ext cx="3195772" cy="333277"/>
            </a:xfrm>
            <a:prstGeom prst="rect">
              <a:avLst/>
            </a:prstGeom>
            <a:solidFill>
              <a:srgbClr val="2F3B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44917" y="5937369"/>
              <a:ext cx="1754364" cy="318319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92500" lnSpcReduction="20000"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Footer</a:t>
              </a:r>
              <a:endParaRPr lang="en-GB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876800" y="246250"/>
            <a:ext cx="411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u="sng" dirty="0" smtClean="0">
                <a:latin typeface="Arial Narrow" panose="020B0606020202030204" pitchFamily="34" charset="0"/>
              </a:rPr>
              <a:t>General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-The navigation and colours are the same as the mobile version.</a:t>
            </a:r>
          </a:p>
          <a:p>
            <a:endParaRPr lang="en-GB" sz="1200" dirty="0">
              <a:latin typeface="Arial Narrow" panose="020B0606020202030204" pitchFamily="34" charset="0"/>
            </a:endParaRPr>
          </a:p>
          <a:p>
            <a:r>
              <a:rPr lang="en-GB" sz="1200" b="1" u="sng" dirty="0" smtClean="0">
                <a:latin typeface="Arial Narrow" panose="020B0606020202030204" pitchFamily="34" charset="0"/>
              </a:rPr>
              <a:t>Layout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-The content is centred the same as the mobile version.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-The column will have equal margins on either side.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-This will keep the content neatly centred in the page, instead of stretching it across the screen.</a:t>
            </a:r>
          </a:p>
          <a:p>
            <a:endParaRPr lang="en-GB" sz="1200" dirty="0">
              <a:latin typeface="Arial Narrow" panose="020B0606020202030204" pitchFamily="34" charset="0"/>
            </a:endParaRPr>
          </a:p>
          <a:p>
            <a:r>
              <a:rPr lang="en-GB" sz="1200" b="1" u="sng" dirty="0" smtClean="0">
                <a:latin typeface="Arial Narrow" panose="020B0606020202030204" pitchFamily="34" charset="0"/>
              </a:rPr>
              <a:t>Imagery</a:t>
            </a:r>
          </a:p>
          <a:p>
            <a:r>
              <a:rPr lang="en-GB" sz="1200" dirty="0" smtClean="0">
                <a:latin typeface="Arial Narrow" panose="020B0606020202030204" pitchFamily="34" charset="0"/>
              </a:rPr>
              <a:t>-There are desktop and mobile versions of each image, so alternate ones will be displayed depending on the current display.</a:t>
            </a:r>
            <a:endParaRPr lang="en-GB" sz="1200" dirty="0">
              <a:latin typeface="Arial Narrow" panose="020B0606020202030204" pitchFamily="34" charset="0"/>
            </a:endParaRPr>
          </a:p>
          <a:p>
            <a:endParaRPr lang="en-GB" sz="1200" dirty="0">
              <a:latin typeface="Arial Narrow" panose="020B0606020202030204" pitchFamily="34" charset="0"/>
            </a:endParaRPr>
          </a:p>
          <a:p>
            <a:r>
              <a:rPr lang="en-GB" sz="1200" b="1" u="sng" dirty="0" smtClean="0">
                <a:latin typeface="Arial Narrow" panose="020B0606020202030204" pitchFamily="34" charset="0"/>
              </a:rPr>
              <a:t>Font</a:t>
            </a:r>
            <a:endParaRPr lang="en-GB" sz="1200" b="1" u="sng" dirty="0">
              <a:latin typeface="Arial Narrow" panose="020B0606020202030204" pitchFamily="34" charset="0"/>
            </a:endParaRPr>
          </a:p>
          <a:p>
            <a:r>
              <a:rPr lang="en-GB" sz="1200" dirty="0" smtClean="0">
                <a:latin typeface="Arial Narrow" panose="020B0606020202030204" pitchFamily="34" charset="0"/>
              </a:rPr>
              <a:t>-All the font will be slightly larger and the spacing will be increased slightly.</a:t>
            </a:r>
          </a:p>
        </p:txBody>
      </p:sp>
    </p:spTree>
    <p:extLst>
      <p:ext uri="{BB962C8B-B14F-4D97-AF65-F5344CB8AC3E}">
        <p14:creationId xmlns:p14="http://schemas.microsoft.com/office/powerpoint/2010/main" val="3714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655</Words>
  <Application>Microsoft Office PowerPoint</Application>
  <PresentationFormat>On-screen Show (4:3)</PresentationFormat>
  <Paragraphs>109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67</cp:revision>
  <dcterms:created xsi:type="dcterms:W3CDTF">2006-08-16T00:00:00Z</dcterms:created>
  <dcterms:modified xsi:type="dcterms:W3CDTF">2016-12-08T02:57:33Z</dcterms:modified>
</cp:coreProperties>
</file>