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204-78A5-4106-A1E5-CBF8EBC99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E525B-719F-433C-B3E7-42CBB0AE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822F-F0C1-4924-92D9-2D64F9D4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916D-23BB-4233-B934-BFE02FE3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2583-75D6-4018-98CC-2DDD67D8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7CB3-CFDA-49BF-86D6-E3CC4813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AAD7-66E3-4E7A-98EF-9C44AB957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2EE1-A4CC-4F5B-83C2-0D5CD9FA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FF11-76C9-4EBE-BB84-E5C3F7D3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6EE6-93B5-4DC7-9029-DB6A0D75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5B06E-1BC2-4FAD-9A47-D6899E7E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16ACD-3438-44D8-A519-1BA19558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4DFD-FA35-4363-9A84-B579651A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B252-AD93-40ED-A6D3-83F4C255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F8FF-7992-4BE5-A0B8-1EEA422E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3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71A-2E68-4E40-9DEA-EF9FE512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ABC9-E27A-470E-B9A6-CBCBCE8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DF5-1CC3-42D6-BB9F-1C96286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BC9D-88A8-4107-9DF1-2EEB186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D8DF-9C8D-46D9-A15C-DEACF22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3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16E6-5282-40AD-95BD-06E17C19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6CC67-32B1-4FD9-BC42-5EB6F18B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3766-67AE-4CCF-8576-768852F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A425-EB35-4A92-868E-EB22C6CE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2F49-23F4-4B7D-9AD2-3ABE779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1EB-8597-4DC3-BFEE-57A8D676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95BC-D38C-4702-A1FA-B9E13134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6FB91-3027-4A9E-9F57-894E6AA4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F992-8668-478E-8C2B-6BA7F89E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A979E-E08B-4AEA-BB6A-A3FEC3DC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86E7-D857-45AA-AF95-9FAC601C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8078-BEE6-45B7-9FB4-BC26AF22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4477-5470-435A-9111-C6D8CFDF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71215-3014-4DA8-9319-235E124C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9D3B7-A100-400C-A19B-790E90085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EF05A-4583-4BC2-9605-A6C0AFE26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50C9E-7B3E-4DB1-B819-DA87AD75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5C45-C0F8-4A72-A10D-ED491866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C310F-5952-4C82-A0A9-2692627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1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FD5E-D5B8-4D06-8F59-93585DE8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58ACD-D857-4174-A6EB-CF51EC3E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5F76-B0F7-4477-8AFE-4A8A7EED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2ADD1-76FE-48F1-AF1B-4F44A8B6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15900-4D1F-4288-95E1-EC74E43D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B2ED0-947E-4AEE-A264-B1BB0343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19A73-0FC6-45B9-974B-B54B7818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698-7FBC-4A05-8F1C-B16D9457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284-6F34-4C47-8904-62969D5A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1FB74-C8CA-442A-9899-99D9DB76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A371-BE54-4365-9387-3411CEF7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AD61-B4DC-4BEC-AE05-42786A45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39208-CF13-4D63-84BC-A1F90C08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951-6733-47AA-8AF7-C6BB0824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9A7BA-B4CD-4F4D-B51E-2443DB94D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4D2B-4DF3-4321-9F61-B4DC43AF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E8719-32B6-47C9-A2B0-BDBCEDA3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9AE5-7BD1-4094-A459-3C07D20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1C82-FBE3-4732-B8CB-5E30C03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0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DFC32-69C6-4B6C-8275-4E02741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114E7-8BD0-479A-B310-447B9832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11BF-4207-4D0D-AA75-6F64CA12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BA2A-F470-44D8-A8AA-9D8F230F3F8B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D61F-EA35-4437-A59F-E7EC2B41A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106A-82D7-4AC6-A496-3CA19F25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7129-42CA-4902-A393-C6259D35E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8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C90DFF-CB9B-4CCD-BF33-AE2871B07EA1}"/>
              </a:ext>
            </a:extLst>
          </p:cNvPr>
          <p:cNvGrpSpPr/>
          <p:nvPr/>
        </p:nvGrpSpPr>
        <p:grpSpPr>
          <a:xfrm>
            <a:off x="2584990" y="1148151"/>
            <a:ext cx="1505293" cy="1248955"/>
            <a:chOff x="687343" y="388590"/>
            <a:chExt cx="1505293" cy="1248955"/>
          </a:xfrm>
        </p:grpSpPr>
        <p:pic>
          <p:nvPicPr>
            <p:cNvPr id="9" name="Picture 8" descr="A picture containing window, drawing&#10;&#10;Description automatically generated">
              <a:extLst>
                <a:ext uri="{FF2B5EF4-FFF2-40B4-BE49-F238E27FC236}">
                  <a16:creationId xmlns:a16="http://schemas.microsoft.com/office/drawing/2014/main" id="{BA9E1BDC-FB94-4162-846A-710CADEF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43" y="388590"/>
              <a:ext cx="1505293" cy="10642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EB3F8-EA7B-46BA-9728-9A93880E83CD}"/>
                </a:ext>
              </a:extLst>
            </p:cNvPr>
            <p:cNvSpPr txBox="1"/>
            <p:nvPr/>
          </p:nvSpPr>
          <p:spPr>
            <a:xfrm>
              <a:off x="919013" y="1268213"/>
              <a:ext cx="104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Frontend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098F20-F488-4C30-8744-B77FA8DF01BB}"/>
              </a:ext>
            </a:extLst>
          </p:cNvPr>
          <p:cNvGrpSpPr/>
          <p:nvPr/>
        </p:nvGrpSpPr>
        <p:grpSpPr>
          <a:xfrm>
            <a:off x="4017255" y="4200030"/>
            <a:ext cx="1500667" cy="1829316"/>
            <a:chOff x="1277067" y="3084829"/>
            <a:chExt cx="1500667" cy="1829316"/>
          </a:xfrm>
        </p:grpSpPr>
        <p:pic>
          <p:nvPicPr>
            <p:cNvPr id="5" name="Picture 4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5C714CF1-7335-48E4-B81D-5014BCC1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095" y="3084829"/>
              <a:ext cx="1221740" cy="12217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A6A423-5B53-4EC6-93FB-051E862F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095" y="3967915"/>
              <a:ext cx="1354613" cy="6773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6C018D-82E9-4F4E-81F1-AE9AA08CF935}"/>
                </a:ext>
              </a:extLst>
            </p:cNvPr>
            <p:cNvSpPr txBox="1"/>
            <p:nvPr/>
          </p:nvSpPr>
          <p:spPr>
            <a:xfrm>
              <a:off x="1277067" y="4544813"/>
              <a:ext cx="1500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generateCode</a:t>
              </a:r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D20AAC-3224-43E9-AB31-2A2C69ED5C4D}"/>
              </a:ext>
            </a:extLst>
          </p:cNvPr>
          <p:cNvGrpSpPr/>
          <p:nvPr/>
        </p:nvGrpSpPr>
        <p:grpSpPr>
          <a:xfrm>
            <a:off x="5847317" y="2309671"/>
            <a:ext cx="1363065" cy="1489593"/>
            <a:chOff x="3075167" y="4175639"/>
            <a:chExt cx="1363065" cy="148959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B53CF50-0963-431C-A5BF-27C605EF4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2360"/>
            <a:stretch/>
          </p:blipFill>
          <p:spPr>
            <a:xfrm>
              <a:off x="3344926" y="4175639"/>
              <a:ext cx="823548" cy="112026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851B30-1EA9-40D6-B373-003E906DAE71}"/>
                </a:ext>
              </a:extLst>
            </p:cNvPr>
            <p:cNvSpPr txBox="1"/>
            <p:nvPr/>
          </p:nvSpPr>
          <p:spPr>
            <a:xfrm>
              <a:off x="3075167" y="5295900"/>
              <a:ext cx="13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API Gateway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9CD4B4-B48F-4E28-A0B0-2B978C8F5A6C}"/>
              </a:ext>
            </a:extLst>
          </p:cNvPr>
          <p:cNvSpPr txBox="1"/>
          <p:nvPr/>
        </p:nvSpPr>
        <p:spPr>
          <a:xfrm>
            <a:off x="7861538" y="1148151"/>
            <a:ext cx="26750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sng" dirty="0" err="1">
                <a:solidFill>
                  <a:srgbClr val="24292E"/>
                </a:solidFill>
                <a:effectLst/>
                <a:latin typeface="-apple-system"/>
              </a:rPr>
              <a:t>WiFi</a:t>
            </a:r>
            <a:r>
              <a:rPr lang="en-GB" b="1" i="0" u="sng" dirty="0">
                <a:solidFill>
                  <a:srgbClr val="24292E"/>
                </a:solidFill>
                <a:effectLst/>
                <a:latin typeface="-apple-system"/>
              </a:rPr>
              <a:t> 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Encryption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Network Name (SSID)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Password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Hidden (true/false)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19066-4B1A-45BE-8478-24FD1E16BA97}"/>
              </a:ext>
            </a:extLst>
          </p:cNvPr>
          <p:cNvSpPr txBox="1"/>
          <p:nvPr/>
        </p:nvSpPr>
        <p:spPr>
          <a:xfrm>
            <a:off x="4733629" y="1770061"/>
            <a:ext cx="113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WiFi</a:t>
            </a:r>
            <a:r>
              <a:rPr lang="en-GB" sz="1400" dirty="0"/>
              <a:t> Settings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4F7A843-BF4B-485A-9E35-9EF7FE887260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4090283" y="1680296"/>
            <a:ext cx="2438567" cy="629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162C517-84EC-46C3-A710-7528114BA9CA}"/>
              </a:ext>
            </a:extLst>
          </p:cNvPr>
          <p:cNvCxnSpPr>
            <a:cxnSpLocks/>
            <a:stCxn id="5" idx="1"/>
            <a:endCxn id="18" idx="2"/>
          </p:cNvCxnSpPr>
          <p:nvPr/>
        </p:nvCxnSpPr>
        <p:spPr>
          <a:xfrm rot="10800000">
            <a:off x="3337637" y="2397106"/>
            <a:ext cx="752647" cy="24137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F1A612-7844-4DAA-AF44-8347E4283DF0}"/>
              </a:ext>
            </a:extLst>
          </p:cNvPr>
          <p:cNvSpPr txBox="1"/>
          <p:nvPr/>
        </p:nvSpPr>
        <p:spPr>
          <a:xfrm>
            <a:off x="6117076" y="4524098"/>
            <a:ext cx="113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WiFi</a:t>
            </a:r>
            <a:r>
              <a:rPr lang="en-GB" sz="1400" dirty="0"/>
              <a:t> Settings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20835E-D07C-4C61-94B5-84F7EB00F2D3}"/>
              </a:ext>
            </a:extLst>
          </p:cNvPr>
          <p:cNvSpPr txBox="1"/>
          <p:nvPr/>
        </p:nvSpPr>
        <p:spPr>
          <a:xfrm>
            <a:off x="3418244" y="317662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QR Code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E946BF2-52AA-4341-9877-9E6333626FF8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rot="5400000">
            <a:off x="5414619" y="3696669"/>
            <a:ext cx="1011636" cy="1216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5</cp:revision>
  <dcterms:created xsi:type="dcterms:W3CDTF">2020-08-28T23:53:29Z</dcterms:created>
  <dcterms:modified xsi:type="dcterms:W3CDTF">2020-08-29T00:31:20Z</dcterms:modified>
</cp:coreProperties>
</file>