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17f266fa3_1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17f266fa3_1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17f266fa3_1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17f266fa3_1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17f266fa3_1_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17f266fa3_1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17f266fa3_1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17f266fa3_1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17f266fa3_1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17f266fa3_1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17f266fa3_1_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17f266fa3_1_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17f266fa3_1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17f266fa3_1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17f266fa3_1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17f266fa3_1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17f266fa3_1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17f266fa3_1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17f266fa3_1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17f266fa3_1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17f266fa3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17f266fa3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17f266fa3_1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17f266fa3_1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17f266fa3_1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17f266fa3_1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17f266fa3_1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17f266fa3_1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17f266fa3_1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17f266fa3_1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17f266fa3_1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17f266fa3_1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17f266fa3_1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17f266fa3_1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17f266fa3_1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17f266fa3_1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habr.com/post/169381/" TargetMode="External"/><Relationship Id="rId4" Type="http://schemas.openxmlformats.org/officeDocument/2006/relationships/hyperlink" Target="https://habr.com/post/349380/" TargetMode="External"/><Relationship Id="rId5" Type="http://schemas.openxmlformats.org/officeDocument/2006/relationships/hyperlink" Target="https://angular.io/guide/testing" TargetMode="External"/><Relationship Id="rId6" Type="http://schemas.openxmlformats.org/officeDocument/2006/relationships/hyperlink" Target="https://jasmine.github.io/pages/docs_home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Unit testing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Setup and Teardown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describe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"A suite with some shared setup"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beforeEach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ru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});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afterEach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});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beforeAll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});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afterAll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});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Matchers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nothing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toBe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realThing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thing === realThing</a:t>
            </a:r>
            <a:endParaRPr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toBeDefined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toBeFalsy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thing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toBeTruthy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toBeGreaterThan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toBeLessThanOrEqual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CDC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Matchers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toBeNull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toContain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anElement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toContain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substring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bigObject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toEqual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ru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"foo"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ru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'bar'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'baz'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]});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"my string"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toMatch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D16969"/>
                </a:solidFill>
                <a:latin typeface="Courier New"/>
                <a:ea typeface="Courier New"/>
                <a:cs typeface="Courier New"/>
                <a:sym typeface="Courier New"/>
              </a:rPr>
              <a:t>/string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ru">
                <a:solidFill>
                  <a:srgbClr val="D16969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"other string"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toMatch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"her"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done()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done необходим, чтобы тест не завершился до окончания какого либо события, например получения данных. Может быть использован с  beforeEach(), afterEach(), beforeAll(), afterAll(), it(). Не работает с describe().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beforeEach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do some stuff</a:t>
            </a:r>
            <a:endParaRPr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}, </a:t>
            </a:r>
            <a:r>
              <a:rPr lang="ru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ТЕСТОВ В ANGULAR​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Изолированные — те, которые не зависят от Angular. ​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Angular Test Bed — тесты, в которых с помощью тестовой утилиты TestBed осуществляется настройка и инициализация среды для тестирования.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Изолированные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944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describe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'TasksService'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() </a:t>
            </a:r>
            <a:r>
              <a:rPr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beforeEach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TestBed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configureTestingModule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providers: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TasksService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'should be created'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inject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TasksService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], (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TasksService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service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toBeTruthy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}));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TestBed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beforeEach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TestBed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configureTestingModule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declarations: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[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MainComponent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TaskComponent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],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imports: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[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FormsModule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]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})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.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compileComponents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}));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@Input()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beforeEach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fixture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TestBed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createComponent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TaskComponent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fixture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componentInstance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archivedMode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fixture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detectChanges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@Output()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'onClick delete button "deleted" should return id of deleted element'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() </a:t>
            </a:r>
            <a:r>
              <a:rPr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fixture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debugElement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nativeElement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querySelector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'button'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deleted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subscribe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deleted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deleted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toBe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77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})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Links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https://habr.com/post/169381/</a:t>
            </a:r>
            <a:r>
              <a:rPr lang="ru"/>
              <a:t> - про юнит тестирование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https://habr.com/post/349380/</a:t>
            </a:r>
            <a:r>
              <a:rPr lang="ru"/>
              <a:t> - про юнит тестирование в Angular 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5"/>
              </a:rPr>
              <a:t>https://angular.io/guide/testing</a:t>
            </a:r>
            <a:r>
              <a:rPr lang="ru"/>
              <a:t> - официальный гайд по тестированию от Angular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6"/>
              </a:rPr>
              <a:t>https://jasmine.github.io/pages/docs_home.html</a:t>
            </a:r>
            <a:r>
              <a:rPr lang="ru"/>
              <a:t> - Jasmine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ОПРЕДЕЛЕНИЕ​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000"/>
              <a:t>Модульное тестирование, или юнит-тестирование (англ. unit testing) — процесс в программировании, позволяющий проверить на корректность отдельные модули исходного кода программы.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 НУЖНО ПИСАТЬ ТЕСТЫ, ЕСЛИ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Никакой логики нет, только представление​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Вначале проекта не до конца известно, что именно должно получиться в конце. ​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lang="ru" sz="2000"/>
              <a:t>Вы всегда пишете код без ошибок, обладаете идеальной памятью и даром предвидения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НЕ НУЖНО ТЕСТИРОВАТЬ?​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Простой код без зависимостей. Скорее всего здесь и так все ясно. Его можно не тестировать.​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Сложный код с большим количеством зависимостей. Скорее всего, неплохо будет провести рефакторинг. Мы не станем покрывать этот код юнит-тестами, потому что перепишем его, а значит, у нас изменятся сигнатуры методов и появятся новые классы. Так зачем писать тесты, которые придется выбросить?​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НУЖНО ТЕСТИРОВАТЬ​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Cложный код без зависимостей. Это некие алгоритмы или бизнес-логика. Отлично, это важные части системы, тестируем их.​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Не очень сложный код с зависимостями. Этот код связывает между собой разные компоненты. Тесты важны, чтобы уточнить, как именно должно происходить взаимодействие.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«ИЗМЕРИТЬ» ПРОГРЕСС​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Количество багов в новых релизах (в т.ч. и регрессии)​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Покрытие кода​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4800"/>
              <a:t>Jasmine</a:t>
            </a:r>
            <a:endParaRPr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TEST SUITE​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describe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"A suite"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"contains spec with an expectation"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toBe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TEST CASE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"and has a positive case"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toBe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"and can have a negative case"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expect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ru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toBe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