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5" d="100"/>
          <a:sy n="175" d="100"/>
        </p:scale>
        <p:origin x="12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D66D-A7C9-0968-AA98-9AA07D752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2BFE7-4D8A-C2E1-4641-4BE68BBB0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0F8C4-C6BD-1712-585E-97FD1094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F55A-D9AF-4ABD-BE8B-D16CDBDB21BC}" type="datetimeFigureOut">
              <a:rPr lang="en-DE" smtClean="0"/>
              <a:t>28/02/2025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5B20B-3C62-7694-30AB-3D9D74A0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24108-79CC-4EDA-C25D-3040A863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EED0-D426-4B94-AE28-2599824B6E4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048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CAB1-0017-5934-C28E-FDD457D2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1E8ED-15D8-220D-3B50-027F52043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F077-2C5E-11F9-981C-C866F1BB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F55A-D9AF-4ABD-BE8B-D16CDBDB21BC}" type="datetimeFigureOut">
              <a:rPr lang="en-DE" smtClean="0"/>
              <a:t>28/02/2025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10EC7-6FA5-A581-0138-4DC1E6BB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628DA-CE8C-A6F0-8C0C-696A6A4A5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EED0-D426-4B94-AE28-2599824B6E4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746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15E4FE-6B70-0C01-945D-690F5F6E9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BBA2B-5900-DBD9-3725-9D6360CAD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CD25B-C965-F886-CEEE-09B12FAE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F55A-D9AF-4ABD-BE8B-D16CDBDB21BC}" type="datetimeFigureOut">
              <a:rPr lang="en-DE" smtClean="0"/>
              <a:t>28/02/2025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DDC3D-A09C-0FEC-41E3-4CBD143D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C9E3B-1480-6527-8D7F-861DF48C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EED0-D426-4B94-AE28-2599824B6E4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330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BA79-750E-BF2B-75DB-77387DA7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1FED-405B-D40D-5CA4-618D3DD2F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924E4-49F1-BCDE-254A-3B9457E7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F55A-D9AF-4ABD-BE8B-D16CDBDB21BC}" type="datetimeFigureOut">
              <a:rPr lang="en-DE" smtClean="0"/>
              <a:t>28/02/2025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01D50-4EB4-FF75-BC66-03AEC46C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79C49-0A31-022F-527A-3CBA2779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EED0-D426-4B94-AE28-2599824B6E4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550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77F4-911D-1F7B-E68C-D0825555A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9FAD5-8003-8195-836B-4664C3798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22C04-E9ED-A298-1F35-7EA20CFC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F55A-D9AF-4ABD-BE8B-D16CDBDB21BC}" type="datetimeFigureOut">
              <a:rPr lang="en-DE" smtClean="0"/>
              <a:t>28/02/2025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84C2E-3A71-4C16-0E24-EFCD651E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F18B7-E98E-D405-8955-AAC89DE6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EED0-D426-4B94-AE28-2599824B6E4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88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794B-0DB2-52C8-CDC6-C03F1EB5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A13BE-278B-F6E8-F7F5-04730C577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33107-FA57-3632-F482-742B780CF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72637-6A85-864A-B8D7-82E33DB8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F55A-D9AF-4ABD-BE8B-D16CDBDB21BC}" type="datetimeFigureOut">
              <a:rPr lang="en-DE" smtClean="0"/>
              <a:t>28/02/2025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1D2B9-C253-07F4-6040-65A188A1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DFD59-F88A-529C-B6B4-25218A5F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EED0-D426-4B94-AE28-2599824B6E4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529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E455-93B0-37CB-3204-7ECC3766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64418-AA6D-C9B7-A64B-D4856321B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BC455-2FF2-1E55-36CD-D82EF3A02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F07D4-F22A-EB3D-5BB0-28FFD6EE8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E2084-BF3B-E10A-0237-EA5E0D2D9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5CDC0-C42C-7987-E862-75FDD726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F55A-D9AF-4ABD-BE8B-D16CDBDB21BC}" type="datetimeFigureOut">
              <a:rPr lang="en-DE" smtClean="0"/>
              <a:t>28/02/2025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5A71F-6EC9-F90F-7EDD-9FDD8AE5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473F9-5ABB-D66A-D353-E3BEB52A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EED0-D426-4B94-AE28-2599824B6E4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139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A578-879F-38E5-28B7-9E5BB625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B9D46-4B14-5344-B7A7-C921DA97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F55A-D9AF-4ABD-BE8B-D16CDBDB21BC}" type="datetimeFigureOut">
              <a:rPr lang="en-DE" smtClean="0"/>
              <a:t>28/02/2025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DDBE0-48A7-6E32-087D-DE2FA041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6AFEC-BBC5-9CC3-1E78-C697769F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EED0-D426-4B94-AE28-2599824B6E4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516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DF069-B221-815B-7EFC-0878A278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F55A-D9AF-4ABD-BE8B-D16CDBDB21BC}" type="datetimeFigureOut">
              <a:rPr lang="en-DE" smtClean="0"/>
              <a:t>28/02/2025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DF248-E893-8F30-7210-D7CFCAB3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BDBCB-9B6D-123F-A75E-E83CDBDC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EED0-D426-4B94-AE28-2599824B6E4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481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6B43-8272-97B7-62A0-96BE508E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4174-1014-6C66-656E-2FD25384F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CA5FE-6FDE-D308-A338-08869B95D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6596D-C3B8-D904-E396-440B010F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F55A-D9AF-4ABD-BE8B-D16CDBDB21BC}" type="datetimeFigureOut">
              <a:rPr lang="en-DE" smtClean="0"/>
              <a:t>28/02/2025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43D4C-14B5-922A-9DC2-7C09F448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A97D0-2B70-2184-1AFB-C38EB813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EED0-D426-4B94-AE28-2599824B6E4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93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9012-5744-B20D-4D62-8CCB190BC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D4852-3C59-AC06-BC71-4DE4CF6FB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1834D-399A-9412-14FA-A53BD7154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70723-1DC1-6E8E-3462-68F9D708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F55A-D9AF-4ABD-BE8B-D16CDBDB21BC}" type="datetimeFigureOut">
              <a:rPr lang="en-DE" smtClean="0"/>
              <a:t>28/02/2025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1D945-AB86-3762-B93A-831FBC1A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1D82E-6DDF-2425-34B3-30A648B0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EED0-D426-4B94-AE28-2599824B6E4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943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ED040-F544-309B-A87C-524BB52C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EF096-C065-3564-C1FE-61BEB7E31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8B65F-7689-AA82-B185-D37460834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C0F55A-D9AF-4ABD-BE8B-D16CDBDB21BC}" type="datetimeFigureOut">
              <a:rPr lang="en-DE" smtClean="0"/>
              <a:t>28/02/2025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4B139-866D-386C-D6F4-0EC6EEC77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B0929-3980-4DEB-29A7-449524634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9BEED0-D426-4B94-AE28-2599824B6E4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993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6E51-4A20-86D1-8FED-077E23F2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 2.2 </a:t>
            </a:r>
            <a:r>
              <a:rPr lang="en-US" dirty="0" err="1"/>
              <a:t>uH</a:t>
            </a:r>
            <a:r>
              <a:rPr lang="en-US" dirty="0"/>
              <a:t> vs 560 </a:t>
            </a:r>
            <a:r>
              <a:rPr lang="en-US" dirty="0" err="1"/>
              <a:t>nH</a:t>
            </a:r>
            <a:endParaRPr lang="en-DE" dirty="0"/>
          </a:p>
        </p:txBody>
      </p:sp>
      <p:pic>
        <p:nvPicPr>
          <p:cNvPr id="5" name="Content Placeholder 4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C0D94E8F-0D45-58C5-06F7-801907086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59" y="1825625"/>
            <a:ext cx="8872881" cy="4351338"/>
          </a:xfrm>
        </p:spPr>
      </p:pic>
    </p:spTree>
    <p:extLst>
      <p:ext uri="{BB962C8B-B14F-4D97-AF65-F5344CB8AC3E}">
        <p14:creationId xmlns:p14="http://schemas.microsoft.com/office/powerpoint/2010/main" val="90522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B4CC-CE67-8242-7DE5-D6F47AD2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SPICE Simulation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FD66E-9F67-A185-2723-EA20DF188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899" y="783136"/>
            <a:ext cx="5101244" cy="5112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9D42E0-67B9-0265-D607-3631B24A9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1972"/>
            <a:ext cx="6931546" cy="36024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CA688B-9BB4-1F02-7FB0-F17245765F2F}"/>
              </a:ext>
            </a:extLst>
          </p:cNvPr>
          <p:cNvSpPr/>
          <p:nvPr/>
        </p:nvSpPr>
        <p:spPr>
          <a:xfrm>
            <a:off x="5534297" y="3213463"/>
            <a:ext cx="561703" cy="6879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593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values&#10;&#10;AI-generated content may be incorrect.">
            <a:extLst>
              <a:ext uri="{FF2B5EF4-FFF2-40B4-BE49-F238E27FC236}">
                <a16:creationId xmlns:a16="http://schemas.microsoft.com/office/drawing/2014/main" id="{95BAF704-BD42-D6BC-07D1-D0652DCEE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16" y="1112513"/>
            <a:ext cx="9144018" cy="54864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E6B7D1-34E1-243F-8B53-B6DB0F00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1.09-1.04 V </a:t>
            </a:r>
            <a:r>
              <a:rPr lang="en-US" dirty="0" err="1"/>
              <a:t>th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0488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B8354-7B23-4A1F-5551-3D4B4B9EF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56A374-B824-87DA-463F-BCCF78EA1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7716" y="1112513"/>
            <a:ext cx="9144018" cy="54864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2A5047-677F-0125-7345-A3A7AB7B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C7 1-10pF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8729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TOT 2.2 uH vs 560 nH</vt:lpstr>
      <vt:lpstr>SPICE Simulation</vt:lpstr>
      <vt:lpstr>1.09-1.04 V th</vt:lpstr>
      <vt:lpstr>C7 1-10pF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Enciu</dc:creator>
  <cp:lastModifiedBy>Alex Enciu</cp:lastModifiedBy>
  <cp:revision>3</cp:revision>
  <dcterms:created xsi:type="dcterms:W3CDTF">2025-02-28T09:06:09Z</dcterms:created>
  <dcterms:modified xsi:type="dcterms:W3CDTF">2025-02-28T09:24:19Z</dcterms:modified>
</cp:coreProperties>
</file>