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8" r:id="rId3"/>
    <p:sldId id="289" r:id="rId4"/>
    <p:sldId id="286" r:id="rId5"/>
    <p:sldId id="290" r:id="rId6"/>
    <p:sldId id="291" r:id="rId7"/>
    <p:sldId id="292" r:id="rId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  <p15:guide id="3" pos="2880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00"/>
    <a:srgbClr val="A8E2F9"/>
    <a:srgbClr val="4C656E"/>
    <a:srgbClr val="8CDBF8"/>
    <a:srgbClr val="FFFFFF"/>
    <a:srgbClr val="4F81BD"/>
    <a:srgbClr val="00B0F0"/>
    <a:srgbClr val="2E538E"/>
    <a:srgbClr val="39527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566" y="77"/>
      </p:cViewPr>
      <p:guideLst>
        <p:guide orient="horz" pos="1620"/>
        <p:guide pos="295"/>
        <p:guide pos="2880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Кузнецов" userId="8ac891cc2423133d" providerId="LiveId" clId="{8396F1C4-7991-48A1-B091-58806162314C}"/>
    <pc:docChg chg="undo custSel addSld modSld">
      <pc:chgData name="Андрей Кузнецов" userId="8ac891cc2423133d" providerId="LiveId" clId="{8396F1C4-7991-48A1-B091-58806162314C}" dt="2020-02-08T14:22:38.338" v="694" actId="1038"/>
      <pc:docMkLst>
        <pc:docMk/>
      </pc:docMkLst>
      <pc:sldChg chg="modSp add">
        <pc:chgData name="Андрей Кузнецов" userId="8ac891cc2423133d" providerId="LiveId" clId="{8396F1C4-7991-48A1-B091-58806162314C}" dt="2020-02-08T14:22:38.338" v="694" actId="1038"/>
        <pc:sldMkLst>
          <pc:docMk/>
          <pc:sldMk cId="4039667340" sldId="293"/>
        </pc:sldMkLst>
        <pc:spChg chg="mod">
          <ac:chgData name="Андрей Кузнецов" userId="8ac891cc2423133d" providerId="LiveId" clId="{8396F1C4-7991-48A1-B091-58806162314C}" dt="2020-02-08T14:04:07.986" v="268" actId="14100"/>
          <ac:spMkLst>
            <pc:docMk/>
            <pc:sldMk cId="4039667340" sldId="293"/>
            <ac:spMk id="2" creationId="{E2533BAE-78C5-534B-ADB3-28C862825BBB}"/>
          </ac:spMkLst>
        </pc:spChg>
        <pc:spChg chg="mod">
          <ac:chgData name="Андрей Кузнецов" userId="8ac891cc2423133d" providerId="LiveId" clId="{8396F1C4-7991-48A1-B091-58806162314C}" dt="2020-02-08T14:04:13.452" v="275" actId="14100"/>
          <ac:spMkLst>
            <pc:docMk/>
            <pc:sldMk cId="4039667340" sldId="293"/>
            <ac:spMk id="3" creationId="{A79C6D33-24DD-984A-B506-24824FFB3A67}"/>
          </ac:spMkLst>
        </pc:spChg>
        <pc:spChg chg="mod">
          <ac:chgData name="Андрей Кузнецов" userId="8ac891cc2423133d" providerId="LiveId" clId="{8396F1C4-7991-48A1-B091-58806162314C}" dt="2020-02-08T14:21:02.139" v="677" actId="20577"/>
          <ac:spMkLst>
            <pc:docMk/>
            <pc:sldMk cId="4039667340" sldId="293"/>
            <ac:spMk id="4" creationId="{D37A3EDB-75C2-FA46-BEC8-AFDC0FA4B18D}"/>
          </ac:spMkLst>
        </pc:spChg>
        <pc:spChg chg="mod">
          <ac:chgData name="Андрей Кузнецов" userId="8ac891cc2423133d" providerId="LiveId" clId="{8396F1C4-7991-48A1-B091-58806162314C}" dt="2020-02-08T14:22:30.345" v="688" actId="1037"/>
          <ac:spMkLst>
            <pc:docMk/>
            <pc:sldMk cId="4039667340" sldId="293"/>
            <ac:spMk id="7" creationId="{C1C66683-85BD-8F42-AAE5-BD04DBA6EB1A}"/>
          </ac:spMkLst>
        </pc:spChg>
        <pc:spChg chg="mod">
          <ac:chgData name="Андрей Кузнецов" userId="8ac891cc2423133d" providerId="LiveId" clId="{8396F1C4-7991-48A1-B091-58806162314C}" dt="2020-02-08T14:03:26.107" v="222" actId="14100"/>
          <ac:spMkLst>
            <pc:docMk/>
            <pc:sldMk cId="4039667340" sldId="293"/>
            <ac:spMk id="12" creationId="{EF357B6A-CD2E-A841-B0FC-40868E65BC11}"/>
          </ac:spMkLst>
        </pc:spChg>
        <pc:spChg chg="mod">
          <ac:chgData name="Андрей Кузнецов" userId="8ac891cc2423133d" providerId="LiveId" clId="{8396F1C4-7991-48A1-B091-58806162314C}" dt="2020-02-08T14:21:09.041" v="678" actId="14100"/>
          <ac:spMkLst>
            <pc:docMk/>
            <pc:sldMk cId="4039667340" sldId="293"/>
            <ac:spMk id="13" creationId="{96E973F8-B248-FA46-B283-F53912A7FFFD}"/>
          </ac:spMkLst>
        </pc:spChg>
        <pc:spChg chg="mod">
          <ac:chgData name="Андрей Кузнецов" userId="8ac891cc2423133d" providerId="LiveId" clId="{8396F1C4-7991-48A1-B091-58806162314C}" dt="2020-02-08T14:22:30.345" v="688" actId="1037"/>
          <ac:spMkLst>
            <pc:docMk/>
            <pc:sldMk cId="4039667340" sldId="293"/>
            <ac:spMk id="14" creationId="{5B71C4B4-AB17-734C-9A05-82D8038EC103}"/>
          </ac:spMkLst>
        </pc:spChg>
        <pc:spChg chg="mod">
          <ac:chgData name="Андрей Кузнецов" userId="8ac891cc2423133d" providerId="LiveId" clId="{8396F1C4-7991-48A1-B091-58806162314C}" dt="2020-02-08T14:22:30.345" v="688" actId="1037"/>
          <ac:spMkLst>
            <pc:docMk/>
            <pc:sldMk cId="4039667340" sldId="293"/>
            <ac:spMk id="15" creationId="{91D986A7-48DA-5142-BB29-CA80EC2F27E5}"/>
          </ac:spMkLst>
        </pc:spChg>
        <pc:spChg chg="mod">
          <ac:chgData name="Андрей Кузнецов" userId="8ac891cc2423133d" providerId="LiveId" clId="{8396F1C4-7991-48A1-B091-58806162314C}" dt="2020-02-08T14:06:18.352" v="329" actId="20577"/>
          <ac:spMkLst>
            <pc:docMk/>
            <pc:sldMk cId="4039667340" sldId="293"/>
            <ac:spMk id="16" creationId="{C8DB5364-93EA-6A43-B362-EDB84DCFEB82}"/>
          </ac:spMkLst>
        </pc:spChg>
        <pc:spChg chg="mod">
          <ac:chgData name="Андрей Кузнецов" userId="8ac891cc2423133d" providerId="LiveId" clId="{8396F1C4-7991-48A1-B091-58806162314C}" dt="2020-02-08T14:17:54.613" v="635" actId="207"/>
          <ac:spMkLst>
            <pc:docMk/>
            <pc:sldMk cId="4039667340" sldId="293"/>
            <ac:spMk id="19" creationId="{E9654413-4C73-BE4A-BB49-51C5D71B60EB}"/>
          </ac:spMkLst>
        </pc:spChg>
        <pc:spChg chg="mod">
          <ac:chgData name="Андрей Кузнецов" userId="8ac891cc2423133d" providerId="LiveId" clId="{8396F1C4-7991-48A1-B091-58806162314C}" dt="2020-02-08T14:15:10.239" v="619" actId="208"/>
          <ac:spMkLst>
            <pc:docMk/>
            <pc:sldMk cId="4039667340" sldId="293"/>
            <ac:spMk id="24" creationId="{0DF7EBC2-A176-1B44-9DBC-D339F19EF65F}"/>
          </ac:spMkLst>
        </pc:spChg>
        <pc:spChg chg="mod">
          <ac:chgData name="Андрей Кузнецов" userId="8ac891cc2423133d" providerId="LiveId" clId="{8396F1C4-7991-48A1-B091-58806162314C}" dt="2020-02-08T14:20:36.900" v="673" actId="207"/>
          <ac:spMkLst>
            <pc:docMk/>
            <pc:sldMk cId="4039667340" sldId="293"/>
            <ac:spMk id="25" creationId="{C8DB5364-93EA-6A43-B362-EDB84DCFEB82}"/>
          </ac:spMkLst>
        </pc:spChg>
        <pc:spChg chg="mod">
          <ac:chgData name="Андрей Кузнецов" userId="8ac891cc2423133d" providerId="LiveId" clId="{8396F1C4-7991-48A1-B091-58806162314C}" dt="2020-02-08T14:20:59.392" v="676" actId="14100"/>
          <ac:spMkLst>
            <pc:docMk/>
            <pc:sldMk cId="4039667340" sldId="293"/>
            <ac:spMk id="28" creationId="{E2533BAE-78C5-534B-ADB3-28C862825BBB}"/>
          </ac:spMkLst>
        </pc:spChg>
        <pc:spChg chg="mod">
          <ac:chgData name="Андрей Кузнецов" userId="8ac891cc2423133d" providerId="LiveId" clId="{8396F1C4-7991-48A1-B091-58806162314C}" dt="2020-02-08T14:22:30.345" v="688" actId="1037"/>
          <ac:spMkLst>
            <pc:docMk/>
            <pc:sldMk cId="4039667340" sldId="293"/>
            <ac:spMk id="29" creationId="{55047137-2E03-F144-BE13-5A9BECC32B71}"/>
          </ac:spMkLst>
        </pc:spChg>
        <pc:spChg chg="mod">
          <ac:chgData name="Андрей Кузнецов" userId="8ac891cc2423133d" providerId="LiveId" clId="{8396F1C4-7991-48A1-B091-58806162314C}" dt="2020-02-08T14:22:30.345" v="688" actId="1037"/>
          <ac:spMkLst>
            <pc:docMk/>
            <pc:sldMk cId="4039667340" sldId="293"/>
            <ac:spMk id="30" creationId="{826FC56B-890C-2A4E-8F32-E432EDDDDC83}"/>
          </ac:spMkLst>
        </pc:spChg>
        <pc:spChg chg="mod">
          <ac:chgData name="Андрей Кузнецов" userId="8ac891cc2423133d" providerId="LiveId" clId="{8396F1C4-7991-48A1-B091-58806162314C}" dt="2020-02-08T14:01:33.387" v="200" actId="14100"/>
          <ac:spMkLst>
            <pc:docMk/>
            <pc:sldMk cId="4039667340" sldId="293"/>
            <ac:spMk id="31" creationId="{D903DE28-948E-1D4C-848B-37D82D65F0B2}"/>
          </ac:spMkLst>
        </pc:spChg>
        <pc:spChg chg="mod">
          <ac:chgData name="Андрей Кузнецов" userId="8ac891cc2423133d" providerId="LiveId" clId="{8396F1C4-7991-48A1-B091-58806162314C}" dt="2020-02-08T14:21:29.144" v="683" actId="1036"/>
          <ac:spMkLst>
            <pc:docMk/>
            <pc:sldMk cId="4039667340" sldId="293"/>
            <ac:spMk id="32" creationId="{007B53FF-CABC-D34E-A052-4729CA429A77}"/>
          </ac:spMkLst>
        </pc:spChg>
        <pc:spChg chg="mod">
          <ac:chgData name="Андрей Кузнецов" userId="8ac891cc2423133d" providerId="LiveId" clId="{8396F1C4-7991-48A1-B091-58806162314C}" dt="2020-02-08T14:22:38.338" v="694" actId="1038"/>
          <ac:spMkLst>
            <pc:docMk/>
            <pc:sldMk cId="4039667340" sldId="293"/>
            <ac:spMk id="33" creationId="{ED8B8272-38FC-B64D-B28F-D5FC93512595}"/>
          </ac:spMkLst>
        </pc:spChg>
        <pc:spChg chg="mod">
          <ac:chgData name="Андрей Кузнецов" userId="8ac891cc2423133d" providerId="LiveId" clId="{8396F1C4-7991-48A1-B091-58806162314C}" dt="2020-02-08T14:22:38.338" v="694" actId="1038"/>
          <ac:spMkLst>
            <pc:docMk/>
            <pc:sldMk cId="4039667340" sldId="293"/>
            <ac:spMk id="34" creationId="{33F0D307-C5A4-9444-AB65-A74769671A02}"/>
          </ac:spMkLst>
        </pc:spChg>
        <pc:spChg chg="mod">
          <ac:chgData name="Андрей Кузнецов" userId="8ac891cc2423133d" providerId="LiveId" clId="{8396F1C4-7991-48A1-B091-58806162314C}" dt="2020-02-08T14:22:38.338" v="694" actId="1038"/>
          <ac:spMkLst>
            <pc:docMk/>
            <pc:sldMk cId="4039667340" sldId="293"/>
            <ac:spMk id="35" creationId="{C2AF6555-3E29-B943-B5E9-44004E092DC6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36" creationId="{3ECA0757-E9EC-9F4E-86ED-CF71B22D2EE6}"/>
          </ac:spMkLst>
        </pc:spChg>
        <pc:spChg chg="mod">
          <ac:chgData name="Андрей Кузнецов" userId="8ac891cc2423133d" providerId="LiveId" clId="{8396F1C4-7991-48A1-B091-58806162314C}" dt="2020-02-08T14:15:04.390" v="617" actId="208"/>
          <ac:spMkLst>
            <pc:docMk/>
            <pc:sldMk cId="4039667340" sldId="293"/>
            <ac:spMk id="37" creationId="{33E35AD9-1F2D-0E41-8080-56BB3DFDD13E}"/>
          </ac:spMkLst>
        </pc:spChg>
        <pc:spChg chg="mod">
          <ac:chgData name="Андрей Кузнецов" userId="8ac891cc2423133d" providerId="LiveId" clId="{8396F1C4-7991-48A1-B091-58806162314C}" dt="2020-02-08T14:15:00.685" v="616" actId="208"/>
          <ac:spMkLst>
            <pc:docMk/>
            <pc:sldMk cId="4039667340" sldId="293"/>
            <ac:spMk id="38" creationId="{33E35AD9-1F2D-0E41-8080-56BB3DFDD13E}"/>
          </ac:spMkLst>
        </pc:spChg>
        <pc:spChg chg="mod">
          <ac:chgData name="Андрей Кузнецов" userId="8ac891cc2423133d" providerId="LiveId" clId="{8396F1C4-7991-48A1-B091-58806162314C}" dt="2020-02-08T14:17:49.884" v="634" actId="207"/>
          <ac:spMkLst>
            <pc:docMk/>
            <pc:sldMk cId="4039667340" sldId="293"/>
            <ac:spMk id="39" creationId="{676F9FCB-36F6-4231-A3E4-77592BF66F05}"/>
          </ac:spMkLst>
        </pc:spChg>
        <pc:spChg chg="mod">
          <ac:chgData name="Андрей Кузнецов" userId="8ac891cc2423133d" providerId="LiveId" clId="{8396F1C4-7991-48A1-B091-58806162314C}" dt="2020-02-08T14:20:36.900" v="673" actId="207"/>
          <ac:spMkLst>
            <pc:docMk/>
            <pc:sldMk cId="4039667340" sldId="293"/>
            <ac:spMk id="40" creationId="{C8DB5364-93EA-6A43-B362-EDB84DCFEB82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1" creationId="{33E35AD9-1F2D-0E41-8080-56BB3DFDD13E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2" creationId="{33E35AD9-1F2D-0E41-8080-56BB3DFDD13E}"/>
          </ac:spMkLst>
        </pc:spChg>
        <pc:spChg chg="mod">
          <ac:chgData name="Андрей Кузнецов" userId="8ac891cc2423133d" providerId="LiveId" clId="{8396F1C4-7991-48A1-B091-58806162314C}" dt="2020-02-08T14:14:55.998" v="615" actId="208"/>
          <ac:spMkLst>
            <pc:docMk/>
            <pc:sldMk cId="4039667340" sldId="293"/>
            <ac:spMk id="43" creationId="{AB759B3A-D6CA-4ED5-8D9C-DDB0A83864EF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4" creationId="{30F066BA-D2AD-4224-82B8-3C56878F2A7D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5" creationId="{3D201294-C199-487E-AD97-9D2508971238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6" creationId="{A0423D0E-7182-4496-9DA1-C25E684427B5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7" creationId="{B946D9F6-E2A8-4C96-A279-E9E176E7160D}"/>
          </ac:spMkLst>
        </pc:spChg>
        <pc:spChg chg="mod">
          <ac:chgData name="Андрей Кузнецов" userId="8ac891cc2423133d" providerId="LiveId" clId="{8396F1C4-7991-48A1-B091-58806162314C}" dt="2020-02-08T14:15:07.166" v="618" actId="208"/>
          <ac:spMkLst>
            <pc:docMk/>
            <pc:sldMk cId="4039667340" sldId="293"/>
            <ac:spMk id="48" creationId="{629B79FC-23B5-4F45-94BE-18FDCE06955E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49" creationId="{4132FD17-847D-417C-8CCE-8CD6DD32ECA1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50" creationId="{9ED58745-2E01-4DFE-B807-374FFAD298CE}"/>
          </ac:spMkLst>
        </pc:spChg>
        <pc:spChg chg="mod">
          <ac:chgData name="Андрей Кузнецов" userId="8ac891cc2423133d" providerId="LiveId" clId="{8396F1C4-7991-48A1-B091-58806162314C}" dt="2020-02-08T14:17:44.664" v="633" actId="207"/>
          <ac:spMkLst>
            <pc:docMk/>
            <pc:sldMk cId="4039667340" sldId="293"/>
            <ac:spMk id="51" creationId="{AA361F59-104F-430E-A42D-F76A60EE2B68}"/>
          </ac:spMkLst>
        </pc:spChg>
        <pc:picChg chg="mod">
          <ac:chgData name="Андрей Кузнецов" userId="8ac891cc2423133d" providerId="LiveId" clId="{8396F1C4-7991-48A1-B091-58806162314C}" dt="2020-02-08T14:22:38.338" v="694" actId="1038"/>
          <ac:picMkLst>
            <pc:docMk/>
            <pc:sldMk cId="4039667340" sldId="293"/>
            <ac:picMk id="27" creationId="{ECE10897-0119-534B-B074-31DBDCC06845}"/>
          </ac:picMkLst>
        </pc:picChg>
      </pc:sldChg>
      <pc:sldChg chg="delSp delAnim">
        <pc:chgData name="Андрей Кузнецов" userId="8ac891cc2423133d" providerId="LiveId" clId="{8396F1C4-7991-48A1-B091-58806162314C}" dt="2020-01-12T05:16:27.995" v="1" actId="478"/>
        <pc:sldMkLst>
          <pc:docMk/>
          <pc:sldMk cId="0" sldId="382"/>
        </pc:sldMkLst>
        <pc:cxnChg chg="del">
          <ac:chgData name="Андрей Кузнецов" userId="8ac891cc2423133d" providerId="LiveId" clId="{8396F1C4-7991-48A1-B091-58806162314C}" dt="2020-01-12T05:16:26.254" v="0" actId="478"/>
          <ac:cxnSpMkLst>
            <pc:docMk/>
            <pc:sldMk cId="0" sldId="382"/>
            <ac:cxnSpMk id="10" creationId="{7BE796F3-C353-4480-9AF4-07D0306A9500}"/>
          </ac:cxnSpMkLst>
        </pc:cxnChg>
        <pc:cxnChg chg="del">
          <ac:chgData name="Андрей Кузнецов" userId="8ac891cc2423133d" providerId="LiveId" clId="{8396F1C4-7991-48A1-B091-58806162314C}" dt="2020-01-12T05:16:27.995" v="1" actId="478"/>
          <ac:cxnSpMkLst>
            <pc:docMk/>
            <pc:sldMk cId="0" sldId="382"/>
            <ac:cxnSpMk id="11" creationId="{AFD49039-A663-4857-9AE1-7B3038EE03D1}"/>
          </ac:cxnSpMkLst>
        </pc:cxnChg>
      </pc:sldChg>
      <pc:sldChg chg="addSp delSp modSp modAnim">
        <pc:chgData name="Андрей Кузнецов" userId="8ac891cc2423133d" providerId="LiveId" clId="{8396F1C4-7991-48A1-B091-58806162314C}" dt="2020-01-12T05:26:46.228" v="58" actId="1038"/>
        <pc:sldMkLst>
          <pc:docMk/>
          <pc:sldMk cId="1100575635" sldId="789"/>
        </pc:sldMkLst>
        <pc:spChg chg="add mod">
          <ac:chgData name="Андрей Кузнецов" userId="8ac891cc2423133d" providerId="LiveId" clId="{8396F1C4-7991-48A1-B091-58806162314C}" dt="2020-01-12T05:26:46.228" v="58" actId="1038"/>
          <ac:spMkLst>
            <pc:docMk/>
            <pc:sldMk cId="1100575635" sldId="789"/>
            <ac:spMk id="20" creationId="{3481D18B-E553-49B2-B5E6-258BBC91D202}"/>
          </ac:spMkLst>
        </pc:spChg>
        <pc:grpChg chg="del">
          <ac:chgData name="Андрей Кузнецов" userId="8ac891cc2423133d" providerId="LiveId" clId="{8396F1C4-7991-48A1-B091-58806162314C}" dt="2020-01-12T05:23:42.818" v="2"/>
          <ac:grpSpMkLst>
            <pc:docMk/>
            <pc:sldMk cId="1100575635" sldId="789"/>
            <ac:grpSpMk id="8" creationId="{7688713E-28E6-4A5A-A32D-681C31CE4348}"/>
          </ac:grpSpMkLst>
        </pc:grpChg>
        <pc:grpChg chg="mod">
          <ac:chgData name="Андрей Кузнецов" userId="8ac891cc2423133d" providerId="LiveId" clId="{8396F1C4-7991-48A1-B091-58806162314C}" dt="2020-01-12T05:23:53.123" v="11" actId="1035"/>
          <ac:grpSpMkLst>
            <pc:docMk/>
            <pc:sldMk cId="1100575635" sldId="789"/>
            <ac:grpSpMk id="11" creationId="{1A5EA7E9-12F2-419D-80FC-1CBD023AA8A4}"/>
          </ac:grpSpMkLst>
        </pc:grpChg>
        <pc:grpChg chg="mod">
          <ac:chgData name="Андрей Кузнецов" userId="8ac891cc2423133d" providerId="LiveId" clId="{8396F1C4-7991-48A1-B091-58806162314C}" dt="2020-01-12T05:24:13.794" v="36" actId="1036"/>
          <ac:grpSpMkLst>
            <pc:docMk/>
            <pc:sldMk cId="1100575635" sldId="789"/>
            <ac:grpSpMk id="14" creationId="{F30108CC-0D22-4C11-B072-94EC3C74E801}"/>
          </ac:grpSpMkLst>
        </pc:grpChg>
        <pc:grpChg chg="add mod">
          <ac:chgData name="Андрей Кузнецов" userId="8ac891cc2423133d" providerId="LiveId" clId="{8396F1C4-7991-48A1-B091-58806162314C}" dt="2020-01-12T05:24:06.444" v="33" actId="1036"/>
          <ac:grpSpMkLst>
            <pc:docMk/>
            <pc:sldMk cId="1100575635" sldId="789"/>
            <ac:grpSpMk id="17" creationId="{D8FA36F4-2932-4307-952F-96B70C2E3D63}"/>
          </ac:grpSpMkLst>
        </pc:grpChg>
      </pc:sldChg>
    </pc:docChg>
  </pc:docChgLst>
  <pc:docChgLst>
    <pc:chgData name="Андрей Кузнецов" userId="8ac891cc2423133d" providerId="LiveId" clId="{B53FA046-0EEC-4454-A694-C992BB9500FC}"/>
    <pc:docChg chg="undo redo custSel addSld delSld modSld sldOrd">
      <pc:chgData name="Андрей Кузнецов" userId="8ac891cc2423133d" providerId="LiveId" clId="{B53FA046-0EEC-4454-A694-C992BB9500FC}" dt="2020-01-11T15:34:55.597" v="603" actId="20577"/>
      <pc:docMkLst>
        <pc:docMk/>
      </pc:docMkLst>
      <pc:sldChg chg="del">
        <pc:chgData name="Андрей Кузнецов" userId="8ac891cc2423133d" providerId="LiveId" clId="{B53FA046-0EEC-4454-A694-C992BB9500FC}" dt="2020-01-10T15:00:34.693" v="208" actId="47"/>
        <pc:sldMkLst>
          <pc:docMk/>
          <pc:sldMk cId="2559212496" sldId="256"/>
        </pc:sldMkLst>
      </pc:sldChg>
      <pc:sldChg chg="add ord">
        <pc:chgData name="Андрей Кузнецов" userId="8ac891cc2423133d" providerId="LiveId" clId="{B53FA046-0EEC-4454-A694-C992BB9500FC}" dt="2020-01-11T15:27:46.007" v="593"/>
        <pc:sldMkLst>
          <pc:docMk/>
          <pc:sldMk cId="485556119" sldId="258"/>
        </pc:sldMkLst>
      </pc:sldChg>
      <pc:sldChg chg="addSp delSp modSp">
        <pc:chgData name="Андрей Кузнецов" userId="8ac891cc2423133d" providerId="LiveId" clId="{B53FA046-0EEC-4454-A694-C992BB9500FC}" dt="2020-01-11T15:25:18.262" v="552" actId="1038"/>
        <pc:sldMkLst>
          <pc:docMk/>
          <pc:sldMk cId="900086209" sldId="303"/>
        </pc:sldMkLst>
        <pc:spChg chg="add del">
          <ac:chgData name="Андрей Кузнецов" userId="8ac891cc2423133d" providerId="LiveId" clId="{B53FA046-0EEC-4454-A694-C992BB9500FC}" dt="2020-01-11T15:23:40.314" v="521"/>
          <ac:spMkLst>
            <pc:docMk/>
            <pc:sldMk cId="900086209" sldId="303"/>
            <ac:spMk id="2" creationId="{036E143E-0705-411D-A1AF-1C8A75CA8AFC}"/>
          </ac:spMkLst>
        </pc:spChg>
        <pc:spChg chg="add mod">
          <ac:chgData name="Андрей Кузнецов" userId="8ac891cc2423133d" providerId="LiveId" clId="{B53FA046-0EEC-4454-A694-C992BB9500FC}" dt="2020-01-11T15:24:26.634" v="545" actId="1037"/>
          <ac:spMkLst>
            <pc:docMk/>
            <pc:sldMk cId="900086209" sldId="303"/>
            <ac:spMk id="3" creationId="{A04E5F1E-8F89-444C-AB07-1A4A849FE914}"/>
          </ac:spMkLst>
        </pc:spChg>
        <pc:spChg chg="mod topLvl">
          <ac:chgData name="Андрей Кузнецов" userId="8ac891cc2423133d" providerId="LiveId" clId="{B53FA046-0EEC-4454-A694-C992BB9500FC}" dt="2020-01-11T15:20:47.621" v="447" actId="165"/>
          <ac:spMkLst>
            <pc:docMk/>
            <pc:sldMk cId="900086209" sldId="303"/>
            <ac:spMk id="110" creationId="{87ACDAE3-3D25-4FF5-B536-8679F3187BBC}"/>
          </ac:spMkLst>
        </pc:spChg>
        <pc:spChg chg="mod topLvl">
          <ac:chgData name="Андрей Кузнецов" userId="8ac891cc2423133d" providerId="LiveId" clId="{B53FA046-0EEC-4454-A694-C992BB9500FC}" dt="2020-01-11T15:20:47.621" v="447" actId="165"/>
          <ac:spMkLst>
            <pc:docMk/>
            <pc:sldMk cId="900086209" sldId="303"/>
            <ac:spMk id="111" creationId="{3998C7A5-604D-4B7D-926E-160ABCFBD6BC}"/>
          </ac:spMkLst>
        </pc:spChg>
        <pc:spChg chg="mod topLvl">
          <ac:chgData name="Андрей Кузнецов" userId="8ac891cc2423133d" providerId="LiveId" clId="{B53FA046-0EEC-4454-A694-C992BB9500FC}" dt="2020-01-11T15:20:47.621" v="447" actId="165"/>
          <ac:spMkLst>
            <pc:docMk/>
            <pc:sldMk cId="900086209" sldId="303"/>
            <ac:spMk id="112" creationId="{F95E5421-7AE3-4DD7-B965-4B6C985774AD}"/>
          </ac:spMkLst>
        </pc:spChg>
        <pc:spChg chg="mod topLvl">
          <ac:chgData name="Андрей Кузнецов" userId="8ac891cc2423133d" providerId="LiveId" clId="{B53FA046-0EEC-4454-A694-C992BB9500FC}" dt="2020-01-11T15:20:47.621" v="447" actId="165"/>
          <ac:spMkLst>
            <pc:docMk/>
            <pc:sldMk cId="900086209" sldId="303"/>
            <ac:spMk id="113" creationId="{068B3123-8B77-4398-9684-C563C7097BEF}"/>
          </ac:spMkLst>
        </pc:spChg>
        <pc:spChg chg="mod topLvl">
          <ac:chgData name="Андрей Кузнецов" userId="8ac891cc2423133d" providerId="LiveId" clId="{B53FA046-0EEC-4454-A694-C992BB9500FC}" dt="2020-01-11T15:20:47.621" v="447" actId="165"/>
          <ac:spMkLst>
            <pc:docMk/>
            <pc:sldMk cId="900086209" sldId="303"/>
            <ac:spMk id="114" creationId="{DA8D85B0-B626-4711-AF48-719FE43A69BD}"/>
          </ac:spMkLst>
        </pc:spChg>
        <pc:spChg chg="mod topLvl">
          <ac:chgData name="Андрей Кузнецов" userId="8ac891cc2423133d" providerId="LiveId" clId="{B53FA046-0EEC-4454-A694-C992BB9500FC}" dt="2020-01-11T15:25:18.262" v="552" actId="1038"/>
          <ac:spMkLst>
            <pc:docMk/>
            <pc:sldMk cId="900086209" sldId="303"/>
            <ac:spMk id="120" creationId="{6E96A531-76DC-4F79-BE45-ACE9376D9BA8}"/>
          </ac:spMkLst>
        </pc:spChg>
        <pc:spChg chg="mod topLvl">
          <ac:chgData name="Андрей Кузнецов" userId="8ac891cc2423133d" providerId="LiveId" clId="{B53FA046-0EEC-4454-A694-C992BB9500FC}" dt="2020-01-11T15:23:19.010" v="517" actId="1038"/>
          <ac:spMkLst>
            <pc:docMk/>
            <pc:sldMk cId="900086209" sldId="303"/>
            <ac:spMk id="121" creationId="{AE9DA04C-37D9-4EE3-B258-60BB76075C9F}"/>
          </ac:spMkLst>
        </pc:spChg>
        <pc:spChg chg="mod topLvl">
          <ac:chgData name="Андрей Кузнецов" userId="8ac891cc2423133d" providerId="LiveId" clId="{B53FA046-0EEC-4454-A694-C992BB9500FC}" dt="2020-01-11T15:21:48.520" v="493" actId="120"/>
          <ac:spMkLst>
            <pc:docMk/>
            <pc:sldMk cId="900086209" sldId="303"/>
            <ac:spMk id="122" creationId="{E3443896-38DF-46F6-A94C-7F7F1C9B61F9}"/>
          </ac:spMkLst>
        </pc:spChg>
        <pc:spChg chg="mod topLvl">
          <ac:chgData name="Андрей Кузнецов" userId="8ac891cc2423133d" providerId="LiveId" clId="{B53FA046-0EEC-4454-A694-C992BB9500FC}" dt="2020-01-11T15:24:40.143" v="546" actId="255"/>
          <ac:spMkLst>
            <pc:docMk/>
            <pc:sldMk cId="900086209" sldId="303"/>
            <ac:spMk id="123" creationId="{2DCF8D59-07EA-4EC9-98CA-B2E61E861540}"/>
          </ac:spMkLst>
        </pc:spChg>
        <pc:spChg chg="del mod topLvl">
          <ac:chgData name="Андрей Кузнецов" userId="8ac891cc2423133d" providerId="LiveId" clId="{B53FA046-0EEC-4454-A694-C992BB9500FC}" dt="2020-01-11T15:23:53.985" v="524" actId="478"/>
          <ac:spMkLst>
            <pc:docMk/>
            <pc:sldMk cId="900086209" sldId="303"/>
            <ac:spMk id="124" creationId="{9CBE97F6-3568-4E94-8490-574E16DD879E}"/>
          </ac:spMkLst>
        </pc:spChg>
        <pc:spChg chg="mod ord">
          <ac:chgData name="Андрей Кузнецов" userId="8ac891cc2423133d" providerId="LiveId" clId="{B53FA046-0EEC-4454-A694-C992BB9500FC}" dt="2020-01-11T15:20:26.219" v="435" actId="1076"/>
          <ac:spMkLst>
            <pc:docMk/>
            <pc:sldMk cId="900086209" sldId="303"/>
            <ac:spMk id="130" creationId="{54F32016-C39C-411D-A2EF-A9410225A592}"/>
          </ac:spMkLst>
        </pc:spChg>
        <pc:spChg chg="mod">
          <ac:chgData name="Андрей Кузнецов" userId="8ac891cc2423133d" providerId="LiveId" clId="{B53FA046-0EEC-4454-A694-C992BB9500FC}" dt="2020-01-11T15:25:08.319" v="548" actId="20577"/>
          <ac:spMkLst>
            <pc:docMk/>
            <pc:sldMk cId="900086209" sldId="303"/>
            <ac:spMk id="139" creationId="{C124318C-5E7A-4B95-99F3-C3A9B7DEAEFB}"/>
          </ac:spMkLst>
        </pc:spChg>
        <pc:spChg chg="mod">
          <ac:chgData name="Андрей Кузнецов" userId="8ac891cc2423133d" providerId="LiveId" clId="{B53FA046-0EEC-4454-A694-C992BB9500FC}" dt="2020-01-11T15:17:46.218" v="318" actId="1076"/>
          <ac:spMkLst>
            <pc:docMk/>
            <pc:sldMk cId="900086209" sldId="303"/>
            <ac:spMk id="140" creationId="{152303D7-3FF6-4A1B-B952-DC76D9EEA5CB}"/>
          </ac:spMkLst>
        </pc:spChg>
        <pc:grpChg chg="del">
          <ac:chgData name="Андрей Кузнецов" userId="8ac891cc2423133d" providerId="LiveId" clId="{B53FA046-0EEC-4454-A694-C992BB9500FC}" dt="2020-01-11T15:20:47.621" v="447" actId="165"/>
          <ac:grpSpMkLst>
            <pc:docMk/>
            <pc:sldMk cId="900086209" sldId="303"/>
            <ac:grpSpMk id="10" creationId="{A0C93036-04B4-40DC-A463-61E5EEF5FFC6}"/>
          </ac:grpSpMkLst>
        </pc:grpChg>
        <pc:grpChg chg="mod topLvl">
          <ac:chgData name="Андрей Кузнецов" userId="8ac891cc2423133d" providerId="LiveId" clId="{B53FA046-0EEC-4454-A694-C992BB9500FC}" dt="2020-01-11T15:20:47.621" v="447" actId="165"/>
          <ac:grpSpMkLst>
            <pc:docMk/>
            <pc:sldMk cId="900086209" sldId="303"/>
            <ac:grpSpMk id="115" creationId="{7150899F-928A-40FC-B909-F2387F0FA496}"/>
          </ac:grpSpMkLst>
        </pc:grpChg>
        <pc:grpChg chg="mod topLvl">
          <ac:chgData name="Андрей Кузнецов" userId="8ac891cc2423133d" providerId="LiveId" clId="{B53FA046-0EEC-4454-A694-C992BB9500FC}" dt="2020-01-11T15:20:47.621" v="447" actId="165"/>
          <ac:grpSpMkLst>
            <pc:docMk/>
            <pc:sldMk cId="900086209" sldId="303"/>
            <ac:grpSpMk id="116" creationId="{10015A7A-6149-417A-935A-99437553AB83}"/>
          </ac:grpSpMkLst>
        </pc:grpChg>
        <pc:grpChg chg="mod topLvl">
          <ac:chgData name="Андрей Кузнецов" userId="8ac891cc2423133d" providerId="LiveId" clId="{B53FA046-0EEC-4454-A694-C992BB9500FC}" dt="2020-01-11T15:21:00.671" v="450" actId="1076"/>
          <ac:grpSpMkLst>
            <pc:docMk/>
            <pc:sldMk cId="900086209" sldId="303"/>
            <ac:grpSpMk id="117" creationId="{D45B8100-E290-4A5E-8BD5-3D8BA0F6761F}"/>
          </ac:grpSpMkLst>
        </pc:grpChg>
        <pc:grpChg chg="mod topLvl">
          <ac:chgData name="Андрей Кузнецов" userId="8ac891cc2423133d" providerId="LiveId" clId="{B53FA046-0EEC-4454-A694-C992BB9500FC}" dt="2020-01-11T15:20:57.287" v="449" actId="1076"/>
          <ac:grpSpMkLst>
            <pc:docMk/>
            <pc:sldMk cId="900086209" sldId="303"/>
            <ac:grpSpMk id="118" creationId="{B97CC3C2-E070-4857-BD0D-A07732B6C7B5}"/>
          </ac:grpSpMkLst>
        </pc:grpChg>
        <pc:grpChg chg="mod topLvl">
          <ac:chgData name="Андрей Кузнецов" userId="8ac891cc2423133d" providerId="LiveId" clId="{B53FA046-0EEC-4454-A694-C992BB9500FC}" dt="2020-01-11T15:21:05.519" v="451" actId="14100"/>
          <ac:grpSpMkLst>
            <pc:docMk/>
            <pc:sldMk cId="900086209" sldId="303"/>
            <ac:grpSpMk id="119" creationId="{EA4F6095-6892-43A1-B33E-F55E2D36BD34}"/>
          </ac:grpSpMkLst>
        </pc:grpChg>
        <pc:picChg chg="mod">
          <ac:chgData name="Андрей Кузнецов" userId="8ac891cc2423133d" providerId="LiveId" clId="{B53FA046-0EEC-4454-A694-C992BB9500FC}" dt="2020-01-11T15:20:27.243" v="440" actId="1076"/>
          <ac:picMkLst>
            <pc:docMk/>
            <pc:sldMk cId="900086209" sldId="303"/>
            <ac:picMk id="131" creationId="{5C126732-36F4-46BE-9FE8-2B4AC2DEE25F}"/>
          </ac:picMkLst>
        </pc:picChg>
        <pc:picChg chg="mod">
          <ac:chgData name="Андрей Кузнецов" userId="8ac891cc2423133d" providerId="LiveId" clId="{B53FA046-0EEC-4454-A694-C992BB9500FC}" dt="2020-01-11T15:20:27.666" v="442" actId="1076"/>
          <ac:picMkLst>
            <pc:docMk/>
            <pc:sldMk cId="900086209" sldId="303"/>
            <ac:picMk id="132" creationId="{CDEEFB8B-65F2-427E-B5F0-3B9D2981C899}"/>
          </ac:picMkLst>
        </pc:picChg>
        <pc:picChg chg="mod ord">
          <ac:chgData name="Андрей Кузнецов" userId="8ac891cc2423133d" providerId="LiveId" clId="{B53FA046-0EEC-4454-A694-C992BB9500FC}" dt="2020-01-11T15:20:27.889" v="443" actId="1076"/>
          <ac:picMkLst>
            <pc:docMk/>
            <pc:sldMk cId="900086209" sldId="303"/>
            <ac:picMk id="134" creationId="{2502ECD4-FD2E-43FF-8569-27A801A42A85}"/>
          </ac:picMkLst>
        </pc:picChg>
        <pc:picChg chg="mod">
          <ac:chgData name="Андрей Кузнецов" userId="8ac891cc2423133d" providerId="LiveId" clId="{B53FA046-0EEC-4454-A694-C992BB9500FC}" dt="2020-01-11T15:17:42.177" v="317" actId="1076"/>
          <ac:picMkLst>
            <pc:docMk/>
            <pc:sldMk cId="900086209" sldId="303"/>
            <ac:picMk id="141" creationId="{2E8C9323-F279-45DE-8421-1F855CE71E82}"/>
          </ac:picMkLst>
        </pc:picChg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08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09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10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11"/>
        </pc:sldMkLst>
      </pc:sldChg>
      <pc:sldChg chg="modSp add">
        <pc:chgData name="Андрей Кузнецов" userId="8ac891cc2423133d" providerId="LiveId" clId="{B53FA046-0EEC-4454-A694-C992BB9500FC}" dt="2020-01-11T15:26:45.294" v="592" actId="1076"/>
        <pc:sldMkLst>
          <pc:docMk/>
          <pc:sldMk cId="0" sldId="325"/>
        </pc:sldMkLst>
        <pc:spChg chg="mod ord">
          <ac:chgData name="Андрей Кузнецов" userId="8ac891cc2423133d" providerId="LiveId" clId="{B53FA046-0EEC-4454-A694-C992BB9500FC}" dt="2020-01-11T15:26:20.055" v="588" actId="1038"/>
          <ac:spMkLst>
            <pc:docMk/>
            <pc:sldMk cId="0" sldId="325"/>
            <ac:spMk id="9" creationId="{99EBD547-3EE3-474F-A36A-F6C6A5AB927E}"/>
          </ac:spMkLst>
        </pc:spChg>
        <pc:spChg chg="mod">
          <ac:chgData name="Андрей Кузнецов" userId="8ac891cc2423133d" providerId="LiveId" clId="{B53FA046-0EEC-4454-A694-C992BB9500FC}" dt="2020-01-11T15:26:45.294" v="592" actId="1076"/>
          <ac:spMkLst>
            <pc:docMk/>
            <pc:sldMk cId="0" sldId="325"/>
            <ac:spMk id="17" creationId="{3231DE85-CC5B-46D6-9928-2587E0EF9CF3}"/>
          </ac:spMkLst>
        </pc:spChg>
        <pc:spChg chg="mod">
          <ac:chgData name="Андрей Кузнецов" userId="8ac891cc2423133d" providerId="LiveId" clId="{B53FA046-0EEC-4454-A694-C992BB9500FC}" dt="2020-01-11T15:26:41.518" v="591" actId="1076"/>
          <ac:spMkLst>
            <pc:docMk/>
            <pc:sldMk cId="0" sldId="325"/>
            <ac:spMk id="18" creationId="{633AE94E-43DE-46A1-A12A-06999310B0C9}"/>
          </ac:spMkLst>
        </pc:spChg>
      </pc:sldChg>
      <pc:sldChg chg="ord">
        <pc:chgData name="Андрей Кузнецов" userId="8ac891cc2423133d" providerId="LiveId" clId="{B53FA046-0EEC-4454-A694-C992BB9500FC}" dt="2020-01-11T15:32:28.880" v="599"/>
        <pc:sldMkLst>
          <pc:docMk/>
          <pc:sldMk cId="0" sldId="340"/>
        </pc:sldMkLst>
      </pc:sldChg>
      <pc:sldChg chg="modSp ord">
        <pc:chgData name="Андрей Кузнецов" userId="8ac891cc2423133d" providerId="LiveId" clId="{B53FA046-0EEC-4454-A694-C992BB9500FC}" dt="2020-01-11T15:34:55.597" v="603" actId="20577"/>
        <pc:sldMkLst>
          <pc:docMk/>
          <pc:sldMk cId="0" sldId="345"/>
        </pc:sldMkLst>
        <pc:spChg chg="mod">
          <ac:chgData name="Андрей Кузнецов" userId="8ac891cc2423133d" providerId="LiveId" clId="{B53FA046-0EEC-4454-A694-C992BB9500FC}" dt="2020-01-10T14:52:55.703" v="23"/>
          <ac:spMkLst>
            <pc:docMk/>
            <pc:sldMk cId="0" sldId="345"/>
            <ac:spMk id="15" creationId="{00000000-0000-0000-0000-000000000000}"/>
          </ac:spMkLst>
        </pc:spChg>
        <pc:graphicFrameChg chg="mod modGraphic">
          <ac:chgData name="Андрей Кузнецов" userId="8ac891cc2423133d" providerId="LiveId" clId="{B53FA046-0EEC-4454-A694-C992BB9500FC}" dt="2020-01-11T15:34:55.597" v="603" actId="20577"/>
          <ac:graphicFrameMkLst>
            <pc:docMk/>
            <pc:sldMk cId="0" sldId="345"/>
            <ac:graphicFrameMk id="18" creationId="{00000000-0000-0000-0000-000000000000}"/>
          </ac:graphicFrameMkLst>
        </pc:graphicFrameChg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47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48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49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0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1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2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3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4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5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56"/>
        </pc:sldMkLst>
      </pc:sldChg>
      <pc:sldChg chg="add del">
        <pc:chgData name="Андрей Кузнецов" userId="8ac891cc2423133d" providerId="LiveId" clId="{B53FA046-0EEC-4454-A694-C992BB9500FC}" dt="2020-01-11T14:56:17.359" v="211"/>
        <pc:sldMkLst>
          <pc:docMk/>
          <pc:sldMk cId="0" sldId="369"/>
        </pc:sldMkLst>
      </pc:sldChg>
      <pc:sldChg chg="add">
        <pc:chgData name="Андрей Кузнецов" userId="8ac891cc2423133d" providerId="LiveId" clId="{B53FA046-0EEC-4454-A694-C992BB9500FC}" dt="2020-01-11T14:56:17.359" v="211"/>
        <pc:sldMkLst>
          <pc:docMk/>
          <pc:sldMk cId="0" sldId="370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3941464314" sldId="371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395097856" sldId="372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73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374"/>
        </pc:sldMkLst>
      </pc:sldChg>
      <pc:sldChg chg="add">
        <pc:chgData name="Андрей Кузнецов" userId="8ac891cc2423133d" providerId="LiveId" clId="{B53FA046-0EEC-4454-A694-C992BB9500FC}" dt="2020-01-11T15:04:10.007" v="223"/>
        <pc:sldMkLst>
          <pc:docMk/>
          <pc:sldMk cId="0" sldId="382"/>
        </pc:sldMkLst>
      </pc:sldChg>
      <pc:sldChg chg="modSp add">
        <pc:chgData name="Андрей Кузнецов" userId="8ac891cc2423133d" providerId="LiveId" clId="{B53FA046-0EEC-4454-A694-C992BB9500FC}" dt="2020-01-11T15:31:42.981" v="598" actId="1076"/>
        <pc:sldMkLst>
          <pc:docMk/>
          <pc:sldMk cId="752760702" sldId="428"/>
        </pc:sldMkLst>
        <pc:spChg chg="mod">
          <ac:chgData name="Андрей Кузнецов" userId="8ac891cc2423133d" providerId="LiveId" clId="{B53FA046-0EEC-4454-A694-C992BB9500FC}" dt="2020-01-11T15:31:35.982" v="597" actId="2085"/>
          <ac:spMkLst>
            <pc:docMk/>
            <pc:sldMk cId="752760702" sldId="428"/>
            <ac:spMk id="59" creationId="{00000000-0000-0000-0000-000000000000}"/>
          </ac:spMkLst>
        </pc:spChg>
        <pc:spChg chg="mod">
          <ac:chgData name="Андрей Кузнецов" userId="8ac891cc2423133d" providerId="LiveId" clId="{B53FA046-0EEC-4454-A694-C992BB9500FC}" dt="2020-01-11T15:31:27.850" v="596" actId="208"/>
          <ac:spMkLst>
            <pc:docMk/>
            <pc:sldMk cId="752760702" sldId="428"/>
            <ac:spMk id="60" creationId="{00000000-0000-0000-0000-000000000000}"/>
          </ac:spMkLst>
        </pc:spChg>
        <pc:picChg chg="mod">
          <ac:chgData name="Андрей Кузнецов" userId="8ac891cc2423133d" providerId="LiveId" clId="{B53FA046-0EEC-4454-A694-C992BB9500FC}" dt="2020-01-11T15:31:42.981" v="598" actId="1076"/>
          <ac:picMkLst>
            <pc:docMk/>
            <pc:sldMk cId="752760702" sldId="428"/>
            <ac:picMk id="52" creationId="{CA0A9CAB-EE3A-4471-9B40-C781904650AC}"/>
          </ac:picMkLst>
        </pc:picChg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3804179376" sldId="458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0" sldId="459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259084568" sldId="460"/>
        </pc:sldMkLst>
      </pc:sldChg>
      <pc:sldChg chg="add">
        <pc:chgData name="Андрей Кузнецов" userId="8ac891cc2423133d" providerId="LiveId" clId="{B53FA046-0EEC-4454-A694-C992BB9500FC}" dt="2020-01-11T15:30:18.007" v="594"/>
        <pc:sldMkLst>
          <pc:docMk/>
          <pc:sldMk cId="3708014753" sldId="464"/>
        </pc:sldMkLst>
      </pc:sldChg>
      <pc:sldChg chg="add">
        <pc:chgData name="Андрей Кузнецов" userId="8ac891cc2423133d" providerId="LiveId" clId="{B53FA046-0EEC-4454-A694-C992BB9500FC}" dt="2020-01-11T14:58:01.626" v="212"/>
        <pc:sldMkLst>
          <pc:docMk/>
          <pc:sldMk cId="1854826072" sldId="489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133319825" sldId="494"/>
        </pc:sldMkLst>
      </pc:sldChg>
      <pc:sldChg chg="modSp add">
        <pc:chgData name="Андрей Кузнецов" userId="8ac891cc2423133d" providerId="LiveId" clId="{B53FA046-0EEC-4454-A694-C992BB9500FC}" dt="2020-01-11T15:02:30.803" v="221" actId="1076"/>
        <pc:sldMkLst>
          <pc:docMk/>
          <pc:sldMk cId="1410333002" sldId="497"/>
        </pc:sldMkLst>
        <pc:spChg chg="mod">
          <ac:chgData name="Андрей Кузнецов" userId="8ac891cc2423133d" providerId="LiveId" clId="{B53FA046-0EEC-4454-A694-C992BB9500FC}" dt="2020-01-11T15:02:30.803" v="221" actId="1076"/>
          <ac:spMkLst>
            <pc:docMk/>
            <pc:sldMk cId="1410333002" sldId="497"/>
            <ac:spMk id="4" creationId="{6827FE3F-32B1-4C0B-9C0F-4A6E2BD64F29}"/>
          </ac:spMkLst>
        </pc:spChg>
      </pc:sldChg>
      <pc:sldChg chg="modSp add">
        <pc:chgData name="Андрей Кузнецов" userId="8ac891cc2423133d" providerId="LiveId" clId="{B53FA046-0EEC-4454-A694-C992BB9500FC}" dt="2020-01-11T15:02:04.506" v="220" actId="14100"/>
        <pc:sldMkLst>
          <pc:docMk/>
          <pc:sldMk cId="3747567236" sldId="498"/>
        </pc:sldMkLst>
        <pc:spChg chg="mod">
          <ac:chgData name="Андрей Кузнецов" userId="8ac891cc2423133d" providerId="LiveId" clId="{B53FA046-0EEC-4454-A694-C992BB9500FC}" dt="2020-01-11T15:02:04.506" v="220" actId="14100"/>
          <ac:spMkLst>
            <pc:docMk/>
            <pc:sldMk cId="3747567236" sldId="498"/>
            <ac:spMk id="4" creationId="{F56A9450-B562-4392-8B62-D777082A9A8A}"/>
          </ac:spMkLst>
        </pc:spChg>
      </pc:sldChg>
      <pc:sldChg chg="modSp add">
        <pc:chgData name="Андрей Кузнецов" userId="8ac891cc2423133d" providerId="LiveId" clId="{B53FA046-0EEC-4454-A694-C992BB9500FC}" dt="2020-01-11T15:02:37.387" v="222" actId="1076"/>
        <pc:sldMkLst>
          <pc:docMk/>
          <pc:sldMk cId="2006461700" sldId="500"/>
        </pc:sldMkLst>
        <pc:spChg chg="mod">
          <ac:chgData name="Андрей Кузнецов" userId="8ac891cc2423133d" providerId="LiveId" clId="{B53FA046-0EEC-4454-A694-C992BB9500FC}" dt="2020-01-11T15:02:37.387" v="222" actId="1076"/>
          <ac:spMkLst>
            <pc:docMk/>
            <pc:sldMk cId="2006461700" sldId="500"/>
            <ac:spMk id="4" creationId="{6827FE3F-32B1-4C0B-9C0F-4A6E2BD64F29}"/>
          </ac:spMkLst>
        </pc:spChg>
        <pc:graphicFrameChg chg="mod">
          <ac:chgData name="Андрей Кузнецов" userId="8ac891cc2423133d" providerId="LiveId" clId="{B53FA046-0EEC-4454-A694-C992BB9500FC}" dt="2020-01-11T15:00:18.959" v="217" actId="1035"/>
          <ac:graphicFrameMkLst>
            <pc:docMk/>
            <pc:sldMk cId="2006461700" sldId="500"/>
            <ac:graphicFrameMk id="5" creationId="{A9AB5B11-9E61-42BE-BEC9-1C0C7BC20A51}"/>
          </ac:graphicFrameMkLst>
        </pc:graphicFrameChg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707801842" sldId="782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3200092317" sldId="784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4226945587" sldId="785"/>
        </pc:sldMkLst>
      </pc:sldChg>
      <pc:sldChg chg="del">
        <pc:chgData name="Андрей Кузнецов" userId="8ac891cc2423133d" providerId="LiveId" clId="{B53FA046-0EEC-4454-A694-C992BB9500FC}" dt="2020-01-11T14:55:30.753" v="210" actId="47"/>
        <pc:sldMkLst>
          <pc:docMk/>
          <pc:sldMk cId="2409656897" sldId="786"/>
        </pc:sldMkLst>
      </pc:sldChg>
      <pc:sldChg chg="add">
        <pc:chgData name="Андрей Кузнецов" userId="8ac891cc2423133d" providerId="LiveId" clId="{B53FA046-0EEC-4454-A694-C992BB9500FC}" dt="2020-01-10T15:00:30.600" v="207"/>
        <pc:sldMkLst>
          <pc:docMk/>
          <pc:sldMk cId="0" sldId="787"/>
        </pc:sldMkLst>
      </pc:sldChg>
      <pc:sldMasterChg chg="delSldLayout">
        <pc:chgData name="Андрей Кузнецов" userId="8ac891cc2423133d" providerId="LiveId" clId="{B53FA046-0EEC-4454-A694-C992BB9500FC}" dt="2020-01-11T14:55:30.753" v="210" actId="47"/>
        <pc:sldMasterMkLst>
          <pc:docMk/>
          <pc:sldMasterMk cId="0" sldId="2147483648"/>
        </pc:sldMasterMkLst>
        <pc:sldLayoutChg chg="del">
          <pc:chgData name="Андрей Кузнецов" userId="8ac891cc2423133d" providerId="LiveId" clId="{B53FA046-0EEC-4454-A694-C992BB9500FC}" dt="2020-01-11T14:55:30.753" v="210" actId="47"/>
          <pc:sldLayoutMkLst>
            <pc:docMk/>
            <pc:sldMasterMk cId="0" sldId="2147483648"/>
            <pc:sldLayoutMk cId="3000257729" sldId="2147483661"/>
          </pc:sldLayoutMkLst>
        </pc:sldLayoutChg>
        <pc:sldLayoutChg chg="del">
          <pc:chgData name="Андрей Кузнецов" userId="8ac891cc2423133d" providerId="LiveId" clId="{B53FA046-0EEC-4454-A694-C992BB9500FC}" dt="2020-01-11T14:55:30.753" v="210" actId="47"/>
          <pc:sldLayoutMkLst>
            <pc:docMk/>
            <pc:sldMasterMk cId="0" sldId="2147483648"/>
            <pc:sldLayoutMk cId="2199180248" sldId="2147483662"/>
          </pc:sldLayoutMkLst>
        </pc:sldLayoutChg>
      </pc:sldMasterChg>
    </pc:docChg>
  </pc:docChgLst>
  <pc:docChgLst>
    <pc:chgData name="Кузнецов Андрей" userId="8ac891cc2423133d" providerId="LiveId" clId="{4209E5C0-EBC6-440D-B2E9-A562CE281685}"/>
    <pc:docChg chg="undo custSel addSld delSld modSld sldOrd">
      <pc:chgData name="Кузнецов Андрей" userId="8ac891cc2423133d" providerId="LiveId" clId="{4209E5C0-EBC6-440D-B2E9-A562CE281685}" dt="2020-01-11T22:00:34.199" v="411"/>
      <pc:docMkLst>
        <pc:docMk/>
      </pc:docMkLst>
      <pc:sldChg chg="modSp">
        <pc:chgData name="Кузнецов Андрей" userId="8ac891cc2423133d" providerId="LiveId" clId="{4209E5C0-EBC6-440D-B2E9-A562CE281685}" dt="2020-01-11T21:19:30.288" v="262" actId="1036"/>
        <pc:sldMkLst>
          <pc:docMk/>
          <pc:sldMk cId="485556119" sldId="258"/>
        </pc:sldMkLst>
        <pc:spChg chg="mod">
          <ac:chgData name="Кузнецов Андрей" userId="8ac891cc2423133d" providerId="LiveId" clId="{4209E5C0-EBC6-440D-B2E9-A562CE281685}" dt="2020-01-11T19:45:18.528" v="176" actId="1038"/>
          <ac:spMkLst>
            <pc:docMk/>
            <pc:sldMk cId="485556119" sldId="258"/>
            <ac:spMk id="27" creationId="{0448BDD4-311B-4A5C-92CF-A16A5A2C4D3F}"/>
          </ac:spMkLst>
        </pc:spChg>
        <pc:spChg chg="mod">
          <ac:chgData name="Кузнецов Андрей" userId="8ac891cc2423133d" providerId="LiveId" clId="{4209E5C0-EBC6-440D-B2E9-A562CE281685}" dt="2020-01-11T21:19:30.288" v="262" actId="1036"/>
          <ac:spMkLst>
            <pc:docMk/>
            <pc:sldMk cId="485556119" sldId="258"/>
            <ac:spMk id="34" creationId="{E2CA188A-0019-45C4-8F89-3F947BE9FCEF}"/>
          </ac:spMkLst>
        </pc:spChg>
        <pc:spChg chg="mod">
          <ac:chgData name="Кузнецов Андрей" userId="8ac891cc2423133d" providerId="LiveId" clId="{4209E5C0-EBC6-440D-B2E9-A562CE281685}" dt="2020-01-11T19:46:00.012" v="201" actId="1035"/>
          <ac:spMkLst>
            <pc:docMk/>
            <pc:sldMk cId="485556119" sldId="258"/>
            <ac:spMk id="37" creationId="{FEE2B07E-8020-4106-B4AB-04053434EF51}"/>
          </ac:spMkLst>
        </pc:spChg>
        <pc:spChg chg="mod">
          <ac:chgData name="Кузнецов Андрей" userId="8ac891cc2423133d" providerId="LiveId" clId="{4209E5C0-EBC6-440D-B2E9-A562CE281685}" dt="2020-01-11T19:43:28.581" v="71" actId="1037"/>
          <ac:spMkLst>
            <pc:docMk/>
            <pc:sldMk cId="485556119" sldId="258"/>
            <ac:spMk id="40" creationId="{11E5F6DA-6B56-4A60-A218-75512C8E89B1}"/>
          </ac:spMkLst>
        </pc:spChg>
        <pc:spChg chg="mod">
          <ac:chgData name="Кузнецов Андрей" userId="8ac891cc2423133d" providerId="LiveId" clId="{4209E5C0-EBC6-440D-B2E9-A562CE281685}" dt="2020-01-11T19:46:41.705" v="202" actId="255"/>
          <ac:spMkLst>
            <pc:docMk/>
            <pc:sldMk cId="485556119" sldId="258"/>
            <ac:spMk id="43" creationId="{1E4BD87D-F496-405D-A98C-E75FB7B0B388}"/>
          </ac:spMkLst>
        </pc:spChg>
        <pc:spChg chg="mod">
          <ac:chgData name="Кузнецов Андрей" userId="8ac891cc2423133d" providerId="LiveId" clId="{4209E5C0-EBC6-440D-B2E9-A562CE281685}" dt="2020-01-11T19:44:22.525" v="88" actId="1035"/>
          <ac:spMkLst>
            <pc:docMk/>
            <pc:sldMk cId="485556119" sldId="258"/>
            <ac:spMk id="48" creationId="{77B2EE34-8342-4DC6-873F-7404E3C9414F}"/>
          </ac:spMkLst>
        </pc:spChg>
        <pc:spChg chg="mod">
          <ac:chgData name="Кузнецов Андрей" userId="8ac891cc2423133d" providerId="LiveId" clId="{4209E5C0-EBC6-440D-B2E9-A562CE281685}" dt="2020-01-11T19:45:42.093" v="190" actId="1037"/>
          <ac:spMkLst>
            <pc:docMk/>
            <pc:sldMk cId="485556119" sldId="258"/>
            <ac:spMk id="52" creationId="{D043D687-611A-4F9A-8B5D-B8A4F1738C4C}"/>
          </ac:spMkLst>
        </pc:spChg>
      </pc:sldChg>
      <pc:sldChg chg="del">
        <pc:chgData name="Кузнецов Андрей" userId="8ac891cc2423133d" providerId="LiveId" clId="{4209E5C0-EBC6-440D-B2E9-A562CE281685}" dt="2020-01-11T19:39:38.620" v="9" actId="47"/>
        <pc:sldMkLst>
          <pc:docMk/>
          <pc:sldMk cId="900086209" sldId="303"/>
        </pc:sldMkLst>
      </pc:sldChg>
      <pc:sldChg chg="del">
        <pc:chgData name="Кузнецов Андрей" userId="8ac891cc2423133d" providerId="LiveId" clId="{4209E5C0-EBC6-440D-B2E9-A562CE281685}" dt="2020-01-11T20:01:50.840" v="212" actId="47"/>
        <pc:sldMkLst>
          <pc:docMk/>
          <pc:sldMk cId="0" sldId="340"/>
        </pc:sldMkLst>
      </pc:sldChg>
      <pc:sldChg chg="modSp">
        <pc:chgData name="Кузнецов Андрей" userId="8ac891cc2423133d" providerId="LiveId" clId="{4209E5C0-EBC6-440D-B2E9-A562CE281685}" dt="2020-01-11T21:39:34.982" v="277" actId="20577"/>
        <pc:sldMkLst>
          <pc:docMk/>
          <pc:sldMk cId="0" sldId="345"/>
        </pc:sldMkLst>
        <pc:spChg chg="mod">
          <ac:chgData name="Кузнецов Андрей" userId="8ac891cc2423133d" providerId="LiveId" clId="{4209E5C0-EBC6-440D-B2E9-A562CE281685}" dt="2020-01-11T19:47:41.015" v="210" actId="20577"/>
          <ac:spMkLst>
            <pc:docMk/>
            <pc:sldMk cId="0" sldId="345"/>
            <ac:spMk id="15" creationId="{00000000-0000-0000-0000-000000000000}"/>
          </ac:spMkLst>
        </pc:spChg>
        <pc:graphicFrameChg chg="modGraphic">
          <ac:chgData name="Кузнецов Андрей" userId="8ac891cc2423133d" providerId="LiveId" clId="{4209E5C0-EBC6-440D-B2E9-A562CE281685}" dt="2020-01-11T21:39:34.982" v="277" actId="20577"/>
          <ac:graphicFrameMkLst>
            <pc:docMk/>
            <pc:sldMk cId="0" sldId="345"/>
            <ac:graphicFrameMk id="18" creationId="{00000000-0000-0000-0000-000000000000}"/>
          </ac:graphicFrameMkLst>
        </pc:graphicFrameChg>
      </pc:sldChg>
      <pc:sldChg chg="del">
        <pc:chgData name="Кузнецов Андрей" userId="8ac891cc2423133d" providerId="LiveId" clId="{4209E5C0-EBC6-440D-B2E9-A562CE281685}" dt="2020-01-11T19:47:56.928" v="211" actId="47"/>
        <pc:sldMkLst>
          <pc:docMk/>
          <pc:sldMk cId="0" sldId="370"/>
        </pc:sldMkLst>
      </pc:sldChg>
      <pc:sldChg chg="addSp delSp modSp modAnim">
        <pc:chgData name="Кузнецов Андрей" userId="8ac891cc2423133d" providerId="LiveId" clId="{4209E5C0-EBC6-440D-B2E9-A562CE281685}" dt="2020-01-11T21:56:43.067" v="335"/>
        <pc:sldMkLst>
          <pc:docMk/>
          <pc:sldMk cId="752760702" sldId="428"/>
        </pc:sldMkLst>
        <pc:spChg chg="add del mod ord">
          <ac:chgData name="Кузнецов Андрей" userId="8ac891cc2423133d" providerId="LiveId" clId="{4209E5C0-EBC6-440D-B2E9-A562CE281685}" dt="2020-01-11T21:56:39.567" v="331" actId="11529"/>
          <ac:spMkLst>
            <pc:docMk/>
            <pc:sldMk cId="752760702" sldId="428"/>
            <ac:spMk id="3" creationId="{1F3251D5-7544-4A4F-BC00-64D87154299B}"/>
          </ac:spMkLst>
        </pc:spChg>
        <pc:spChg chg="add del mod">
          <ac:chgData name="Кузнецов Андрей" userId="8ac891cc2423133d" providerId="LiveId" clId="{4209E5C0-EBC6-440D-B2E9-A562CE281685}" dt="2020-01-11T21:56:43.067" v="335"/>
          <ac:spMkLst>
            <pc:docMk/>
            <pc:sldMk cId="752760702" sldId="428"/>
            <ac:spMk id="43" creationId="{748E5DD8-D521-473C-85EF-3FDF4687FD81}"/>
          </ac:spMkLst>
        </pc:spChg>
        <pc:spChg chg="add del mod">
          <ac:chgData name="Кузнецов Андрей" userId="8ac891cc2423133d" providerId="LiveId" clId="{4209E5C0-EBC6-440D-B2E9-A562CE281685}" dt="2020-01-11T21:56:43.067" v="335"/>
          <ac:spMkLst>
            <pc:docMk/>
            <pc:sldMk cId="752760702" sldId="428"/>
            <ac:spMk id="44" creationId="{5CACD3D1-69AF-4329-8E14-3665FE45FE75}"/>
          </ac:spMkLst>
        </pc:spChg>
        <pc:grpChg chg="add del mod">
          <ac:chgData name="Кузнецов Андрей" userId="8ac891cc2423133d" providerId="LiveId" clId="{4209E5C0-EBC6-440D-B2E9-A562CE281685}" dt="2020-01-11T21:56:43.067" v="335"/>
          <ac:grpSpMkLst>
            <pc:docMk/>
            <pc:sldMk cId="752760702" sldId="428"/>
            <ac:grpSpMk id="45" creationId="{7A102F95-6E59-411D-BC3B-DCF91D9175AA}"/>
          </ac:grpSpMkLst>
        </pc:grpChg>
        <pc:grpChg chg="add del mod">
          <ac:chgData name="Кузнецов Андрей" userId="8ac891cc2423133d" providerId="LiveId" clId="{4209E5C0-EBC6-440D-B2E9-A562CE281685}" dt="2020-01-11T21:56:43.067" v="335"/>
          <ac:grpSpMkLst>
            <pc:docMk/>
            <pc:sldMk cId="752760702" sldId="428"/>
            <ac:grpSpMk id="48" creationId="{6EDD58F5-B105-4470-8BE9-06C35D44EAD1}"/>
          </ac:grpSpMkLst>
        </pc:grpChg>
        <pc:grpChg chg="add del mod">
          <ac:chgData name="Кузнецов Андрей" userId="8ac891cc2423133d" providerId="LiveId" clId="{4209E5C0-EBC6-440D-B2E9-A562CE281685}" dt="2020-01-11T21:56:43.067" v="335"/>
          <ac:grpSpMkLst>
            <pc:docMk/>
            <pc:sldMk cId="752760702" sldId="428"/>
            <ac:grpSpMk id="54" creationId="{5A558A43-9A6F-4AFE-86C1-4859AD79EFBA}"/>
          </ac:grpSpMkLst>
        </pc:grpChg>
        <pc:grpChg chg="add del mod">
          <ac:chgData name="Кузнецов Андрей" userId="8ac891cc2423133d" providerId="LiveId" clId="{4209E5C0-EBC6-440D-B2E9-A562CE281685}" dt="2020-01-11T21:56:43.067" v="335"/>
          <ac:grpSpMkLst>
            <pc:docMk/>
            <pc:sldMk cId="752760702" sldId="428"/>
            <ac:grpSpMk id="57" creationId="{C1391BE0-4B0E-4FC8-A275-F645FF64CA0E}"/>
          </ac:grpSpMkLst>
        </pc:grpChg>
        <pc:picChg chg="ord">
          <ac:chgData name="Кузнецов Андрей" userId="8ac891cc2423133d" providerId="LiveId" clId="{4209E5C0-EBC6-440D-B2E9-A562CE281685}" dt="2020-01-11T21:56:31.925" v="323" actId="167"/>
          <ac:picMkLst>
            <pc:docMk/>
            <pc:sldMk cId="752760702" sldId="428"/>
            <ac:picMk id="52" creationId="{CA0A9CAB-EE3A-4471-9B40-C781904650AC}"/>
          </ac:picMkLst>
        </pc:picChg>
      </pc:sldChg>
      <pc:sldChg chg="del">
        <pc:chgData name="Кузнецов Андрей" userId="8ac891cc2423133d" providerId="LiveId" clId="{4209E5C0-EBC6-440D-B2E9-A562CE281685}" dt="2020-01-11T21:59:41.744" v="400" actId="47"/>
        <pc:sldMkLst>
          <pc:docMk/>
          <pc:sldMk cId="3708014753" sldId="464"/>
        </pc:sldMkLst>
      </pc:sldChg>
      <pc:sldChg chg="modSp">
        <pc:chgData name="Кузнецов Андрей" userId="8ac891cc2423133d" providerId="LiveId" clId="{4209E5C0-EBC6-440D-B2E9-A562CE281685}" dt="2020-01-11T20:02:01.605" v="213" actId="20577"/>
        <pc:sldMkLst>
          <pc:docMk/>
          <pc:sldMk cId="2006461700" sldId="500"/>
        </pc:sldMkLst>
        <pc:graphicFrameChg chg="mod">
          <ac:chgData name="Кузнецов Андрей" userId="8ac891cc2423133d" providerId="LiveId" clId="{4209E5C0-EBC6-440D-B2E9-A562CE281685}" dt="2020-01-11T20:02:01.605" v="213" actId="20577"/>
          <ac:graphicFrameMkLst>
            <pc:docMk/>
            <pc:sldMk cId="2006461700" sldId="500"/>
            <ac:graphicFrameMk id="5" creationId="{A9AB5B11-9E61-42BE-BEC9-1C0C7BC20A51}"/>
          </ac:graphicFrameMkLst>
        </pc:graphicFrameChg>
      </pc:sldChg>
      <pc:sldChg chg="addSp delSp modSp add ord">
        <pc:chgData name="Кузнецов Андрей" userId="8ac891cc2423133d" providerId="LiveId" clId="{4209E5C0-EBC6-440D-B2E9-A562CE281685}" dt="2020-01-11T19:42:47.684" v="63" actId="14100"/>
        <pc:sldMkLst>
          <pc:docMk/>
          <pc:sldMk cId="1879265897" sldId="788"/>
        </pc:sldMkLst>
        <pc:spChg chg="del">
          <ac:chgData name="Кузнецов Андрей" userId="8ac891cc2423133d" providerId="LiveId" clId="{4209E5C0-EBC6-440D-B2E9-A562CE281685}" dt="2020-01-11T19:39:00.753" v="4" actId="478"/>
          <ac:spMkLst>
            <pc:docMk/>
            <pc:sldMk cId="1879265897" sldId="788"/>
            <ac:spMk id="2" creationId="{6260B8D7-4761-4384-AAA4-0CC98C38913F}"/>
          </ac:spMkLst>
        </pc:spChg>
        <pc:spChg chg="del">
          <ac:chgData name="Кузнецов Андрей" userId="8ac891cc2423133d" providerId="LiveId" clId="{4209E5C0-EBC6-440D-B2E9-A562CE281685}" dt="2020-01-11T19:38:59.561" v="3" actId="478"/>
          <ac:spMkLst>
            <pc:docMk/>
            <pc:sldMk cId="1879265897" sldId="788"/>
            <ac:spMk id="3" creationId="{27D8B3F9-3187-49F3-8FCF-EE66FD9F4AE7}"/>
          </ac:spMkLst>
        </pc:spChg>
        <pc:spChg chg="mod">
          <ac:chgData name="Кузнецов Андрей" userId="8ac891cc2423133d" providerId="LiveId" clId="{4209E5C0-EBC6-440D-B2E9-A562CE281685}" dt="2020-01-11T19:39:33.538" v="8" actId="1076"/>
          <ac:spMkLst>
            <pc:docMk/>
            <pc:sldMk cId="1879265897" sldId="788"/>
            <ac:spMk id="4" creationId="{2A431CEB-B042-4808-AC63-9DE173853E55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5" creationId="{AF311C9C-3520-4B92-807A-D1E5824278EA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6" creationId="{E27266E2-0809-44B5-9FF4-2008DEB774E7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7" creationId="{DD7A79D8-F98F-4B8B-B933-340E72F6B270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8" creationId="{3BC581DA-64DD-4572-BC0B-F931DD95EB55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9" creationId="{F107BA2C-F65E-4B90-BA3E-6059EBA17D9B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27" creationId="{6BFEE05E-2A5D-4016-A85B-7924F200865E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28" creationId="{4A20FE44-862A-4A16-AF1C-F2234FA20720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29" creationId="{6D56785D-A4C3-4097-9F2F-5C8933BE6A7C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30" creationId="{8D397968-C2E5-40A2-A39D-AAD2D5E8F08D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32" creationId="{9C7497C3-94B8-4F59-9895-87F13A3609DC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33" creationId="{AD14F048-1D68-451C-AEDF-1740B682DFC8}"/>
          </ac:spMkLst>
        </pc:spChg>
        <pc:spChg chg="add mod">
          <ac:chgData name="Кузнецов Андрей" userId="8ac891cc2423133d" providerId="LiveId" clId="{4209E5C0-EBC6-440D-B2E9-A562CE281685}" dt="2020-01-11T19:42:07.166" v="14" actId="1036"/>
          <ac:spMkLst>
            <pc:docMk/>
            <pc:sldMk cId="1879265897" sldId="788"/>
            <ac:spMk id="34" creationId="{26C9D899-9DC0-4278-9BC7-E8C6806F0A89}"/>
          </ac:spMkLst>
        </pc:spChg>
        <pc:spChg chg="add mod">
          <ac:chgData name="Кузнецов Андрей" userId="8ac891cc2423133d" providerId="LiveId" clId="{4209E5C0-EBC6-440D-B2E9-A562CE281685}" dt="2020-01-11T19:42:47.684" v="63" actId="14100"/>
          <ac:spMkLst>
            <pc:docMk/>
            <pc:sldMk cId="1879265897" sldId="788"/>
            <ac:spMk id="35" creationId="{C073A59B-0B4B-4319-92CD-9AB1564B1C65}"/>
          </ac:spMkLst>
        </pc:spChg>
        <pc:grpChg chg="add mod">
          <ac:chgData name="Кузнецов Андрей" userId="8ac891cc2423133d" providerId="LiveId" clId="{4209E5C0-EBC6-440D-B2E9-A562CE281685}" dt="2020-01-11T19:42:07.166" v="14" actId="1036"/>
          <ac:grpSpMkLst>
            <pc:docMk/>
            <pc:sldMk cId="1879265897" sldId="788"/>
            <ac:grpSpMk id="10" creationId="{FB461DBA-1967-48AB-B805-601ED51B4670}"/>
          </ac:grpSpMkLst>
        </pc:grpChg>
        <pc:grpChg chg="add mod">
          <ac:chgData name="Кузнецов Андрей" userId="8ac891cc2423133d" providerId="LiveId" clId="{4209E5C0-EBC6-440D-B2E9-A562CE281685}" dt="2020-01-11T19:42:07.166" v="14" actId="1036"/>
          <ac:grpSpMkLst>
            <pc:docMk/>
            <pc:sldMk cId="1879265897" sldId="788"/>
            <ac:grpSpMk id="13" creationId="{7FA43974-9144-40F5-8BE7-2B6118CBDAF7}"/>
          </ac:grpSpMkLst>
        </pc:grpChg>
        <pc:grpChg chg="add mod">
          <ac:chgData name="Кузнецов Андрей" userId="8ac891cc2423133d" providerId="LiveId" clId="{4209E5C0-EBC6-440D-B2E9-A562CE281685}" dt="2020-01-11T19:42:07.166" v="14" actId="1036"/>
          <ac:grpSpMkLst>
            <pc:docMk/>
            <pc:sldMk cId="1879265897" sldId="788"/>
            <ac:grpSpMk id="16" creationId="{3B2420C0-6946-4127-91C0-BC093AD0FA9F}"/>
          </ac:grpSpMkLst>
        </pc:grpChg>
        <pc:grpChg chg="add mod">
          <ac:chgData name="Кузнецов Андрей" userId="8ac891cc2423133d" providerId="LiveId" clId="{4209E5C0-EBC6-440D-B2E9-A562CE281685}" dt="2020-01-11T19:42:07.166" v="14" actId="1036"/>
          <ac:grpSpMkLst>
            <pc:docMk/>
            <pc:sldMk cId="1879265897" sldId="788"/>
            <ac:grpSpMk id="19" creationId="{400A9C41-538D-4908-9931-E4CD4A84DFDE}"/>
          </ac:grpSpMkLst>
        </pc:grpChg>
        <pc:grpChg chg="add mod">
          <ac:chgData name="Кузнецов Андрей" userId="8ac891cc2423133d" providerId="LiveId" clId="{4209E5C0-EBC6-440D-B2E9-A562CE281685}" dt="2020-01-11T19:42:07.166" v="14" actId="1036"/>
          <ac:grpSpMkLst>
            <pc:docMk/>
            <pc:sldMk cId="1879265897" sldId="788"/>
            <ac:grpSpMk id="23" creationId="{307A1B47-7730-42E9-9D35-309B79714C59}"/>
          </ac:grpSpMkLst>
        </pc:grpChg>
        <pc:picChg chg="add mod">
          <ac:chgData name="Кузнецов Андрей" userId="8ac891cc2423133d" providerId="LiveId" clId="{4209E5C0-EBC6-440D-B2E9-A562CE281685}" dt="2020-01-11T19:42:07.166" v="14" actId="1036"/>
          <ac:picMkLst>
            <pc:docMk/>
            <pc:sldMk cId="1879265897" sldId="788"/>
            <ac:picMk id="31" creationId="{F6C3F97A-AE46-40B6-9472-B40B96158811}"/>
          </ac:picMkLst>
        </pc:picChg>
      </pc:sldChg>
      <pc:sldChg chg="add del">
        <pc:chgData name="Кузнецов Андрей" userId="8ac891cc2423133d" providerId="LiveId" clId="{4209E5C0-EBC6-440D-B2E9-A562CE281685}" dt="2020-01-11T19:38:52.006" v="1" actId="47"/>
        <pc:sldMkLst>
          <pc:docMk/>
          <pc:sldMk cId="3952948174" sldId="788"/>
        </pc:sldMkLst>
      </pc:sldChg>
      <pc:sldChg chg="addSp delSp modSp add modAnim">
        <pc:chgData name="Кузнецов Андрей" userId="8ac891cc2423133d" providerId="LiveId" clId="{4209E5C0-EBC6-440D-B2E9-A562CE281685}" dt="2020-01-11T22:00:34.199" v="411"/>
        <pc:sldMkLst>
          <pc:docMk/>
          <pc:sldMk cId="1100575635" sldId="789"/>
        </pc:sldMkLst>
        <pc:spChg chg="add mod">
          <ac:chgData name="Кузнецов Андрей" userId="8ac891cc2423133d" providerId="LiveId" clId="{4209E5C0-EBC6-440D-B2E9-A562CE281685}" dt="2020-01-11T21:59:36.126" v="399" actId="14100"/>
          <ac:spMkLst>
            <pc:docMk/>
            <pc:sldMk cId="1100575635" sldId="789"/>
            <ac:spMk id="3" creationId="{A2C3123F-87DE-484B-8AEE-D0E01B3DB2A1}"/>
          </ac:spMkLst>
        </pc:spChg>
        <pc:spChg chg="add del mod">
          <ac:chgData name="Кузнецов Андрей" userId="8ac891cc2423133d" providerId="LiveId" clId="{4209E5C0-EBC6-440D-B2E9-A562CE281685}" dt="2020-01-11T21:59:10.415" v="395" actId="478"/>
          <ac:spMkLst>
            <pc:docMk/>
            <pc:sldMk cId="1100575635" sldId="789"/>
            <ac:spMk id="4" creationId="{8C8DF6B0-0BE9-4926-8666-D15CBEDF3390}"/>
          </ac:spMkLst>
        </pc:spChg>
        <pc:grpChg chg="add mod">
          <ac:chgData name="Кузнецов Андрей" userId="8ac891cc2423133d" providerId="LiveId" clId="{4209E5C0-EBC6-440D-B2E9-A562CE281685}" dt="2020-01-11T21:58:57.865" v="394" actId="1037"/>
          <ac:grpSpMkLst>
            <pc:docMk/>
            <pc:sldMk cId="1100575635" sldId="789"/>
            <ac:grpSpMk id="5" creationId="{080389CF-597C-4FF3-BA79-90EBBB96E644}"/>
          </ac:grpSpMkLst>
        </pc:grpChg>
        <pc:grpChg chg="add mod">
          <ac:chgData name="Кузнецов Андрей" userId="8ac891cc2423133d" providerId="LiveId" clId="{4209E5C0-EBC6-440D-B2E9-A562CE281685}" dt="2020-01-11T21:58:57.865" v="394" actId="1037"/>
          <ac:grpSpMkLst>
            <pc:docMk/>
            <pc:sldMk cId="1100575635" sldId="789"/>
            <ac:grpSpMk id="8" creationId="{7688713E-28E6-4A5A-A32D-681C31CE4348}"/>
          </ac:grpSpMkLst>
        </pc:grpChg>
        <pc:grpChg chg="add mod">
          <ac:chgData name="Кузнецов Андрей" userId="8ac891cc2423133d" providerId="LiveId" clId="{4209E5C0-EBC6-440D-B2E9-A562CE281685}" dt="2020-01-11T21:58:57.865" v="394" actId="1037"/>
          <ac:grpSpMkLst>
            <pc:docMk/>
            <pc:sldMk cId="1100575635" sldId="789"/>
            <ac:grpSpMk id="11" creationId="{1A5EA7E9-12F2-419D-80FC-1CBD023AA8A4}"/>
          </ac:grpSpMkLst>
        </pc:grpChg>
        <pc:grpChg chg="add mod">
          <ac:chgData name="Кузнецов Андрей" userId="8ac891cc2423133d" providerId="LiveId" clId="{4209E5C0-EBC6-440D-B2E9-A562CE281685}" dt="2020-01-11T21:58:57.865" v="394" actId="1037"/>
          <ac:grpSpMkLst>
            <pc:docMk/>
            <pc:sldMk cId="1100575635" sldId="789"/>
            <ac:grpSpMk id="14" creationId="{F30108CC-0D22-4C11-B072-94EC3C74E801}"/>
          </ac:grpSpMkLst>
        </pc:grpChg>
        <pc:picChg chg="add mod">
          <ac:chgData name="Кузнецов Андрей" userId="8ac891cc2423133d" providerId="LiveId" clId="{4209E5C0-EBC6-440D-B2E9-A562CE281685}" dt="2020-01-11T21:59:58.121" v="401" actId="1076"/>
          <ac:picMkLst>
            <pc:docMk/>
            <pc:sldMk cId="1100575635" sldId="789"/>
            <ac:picMk id="2" creationId="{696C9DC5-0126-4E5A-8A11-E8DF688408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6F3589-7084-4811-B3F6-07942750D433}" type="datetimeFigureOut">
              <a:rPr lang="ru-RU"/>
              <a:pPr>
                <a:defRPr/>
              </a:pPr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E0FC89-E87D-46B2-B90F-50BB9495E4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0FC89-E87D-46B2-B90F-50BB9495E443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50417D-AAA1-0240-AA4D-54DFEC7CD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42" y="-92546"/>
            <a:ext cx="1472880" cy="1022923"/>
          </a:xfrm>
          <a:prstGeom prst="rect">
            <a:avLst/>
          </a:prstGeom>
        </p:spPr>
      </p:pic>
      <p:pic>
        <p:nvPicPr>
          <p:cNvPr id="12" name="Рисунок 11" descr="logo_bluered_en.png">
            <a:extLst>
              <a:ext uri="{FF2B5EF4-FFF2-40B4-BE49-F238E27FC236}">
                <a16:creationId xmlns:a16="http://schemas.microsoft.com/office/drawing/2014/main" id="{23AB957A-3569-CB48-B62A-F92D4816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3000"/>
          </a:blip>
          <a:srcRect r="27061" b="42260"/>
          <a:stretch/>
        </p:blipFill>
        <p:spPr>
          <a:xfrm>
            <a:off x="6695177" y="3204926"/>
            <a:ext cx="2448823" cy="1938574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F84FD6-E1B7-9B4A-83CF-59D0E2E651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498" y="1613247"/>
            <a:ext cx="7639918" cy="1102519"/>
          </a:xfrm>
        </p:spPr>
        <p:txBody>
          <a:bodyPr/>
          <a:lstStyle>
            <a:lvl1pPr algn="l">
              <a:defRPr sz="36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 Medium" panose="020B0303020202020204" pitchFamily="34" charset="0"/>
                <a:ea typeface="PT Root UI Medium" panose="020B0303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Проектная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2098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76498" y="1613247"/>
            <a:ext cx="7639918" cy="1102519"/>
          </a:xfrm>
        </p:spPr>
        <p:txBody>
          <a:bodyPr/>
          <a:lstStyle>
            <a:lvl1pPr algn="l">
              <a:defRPr sz="36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 Medium" panose="020B0303020202020204" pitchFamily="34" charset="0"/>
                <a:ea typeface="PT Root UI Medium" panose="020B0303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6498" y="3207290"/>
            <a:ext cx="3598168" cy="43204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 descr="logo_bluered_en.png">
            <a:extLst>
              <a:ext uri="{FF2B5EF4-FFF2-40B4-BE49-F238E27FC236}">
                <a16:creationId xmlns:a16="http://schemas.microsoft.com/office/drawing/2014/main" id="{5B145E4F-FF4F-0944-B669-AF359129E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73000"/>
          </a:blip>
          <a:srcRect r="27061" b="42260"/>
          <a:stretch/>
        </p:blipFill>
        <p:spPr>
          <a:xfrm>
            <a:off x="6695177" y="3204926"/>
            <a:ext cx="2448823" cy="19385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781881-3E85-AF4A-94B2-A433FA9E17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42" y="-92546"/>
            <a:ext cx="1472880" cy="1022923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Рисунок 4">
            <a:extLst>
              <a:ext uri="{FF2B5EF4-FFF2-40B4-BE49-F238E27FC236}">
                <a16:creationId xmlns:a16="http://schemas.microsoft.com/office/drawing/2014/main" id="{819E7529-5536-2D41-95B2-4A670E17D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9DF8C6-164F-E046-9678-9583D88987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10" name="Google Shape;186;p8">
            <a:extLst>
              <a:ext uri="{FF2B5EF4-FFF2-40B4-BE49-F238E27FC236}">
                <a16:creationId xmlns:a16="http://schemas.microsoft.com/office/drawing/2014/main" id="{2C5AD153-8E40-A144-98B2-71D2826D8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522" y="590550"/>
            <a:ext cx="356367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BAABE0C5-8A97-5448-B6DC-8B52B05ACF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134" y="1598662"/>
            <a:ext cx="3577066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2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304800" y="586975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dirty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pic>
        <p:nvPicPr>
          <p:cNvPr id="40" name="Рисунок 39" descr="Рисунок 4">
            <a:extLst>
              <a:ext uri="{FF2B5EF4-FFF2-40B4-BE49-F238E27FC236}">
                <a16:creationId xmlns:a16="http://schemas.microsoft.com/office/drawing/2014/main" id="{B804DA76-709D-2D4C-9FB0-A9F549394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B4F1BA6-6C90-4840-B239-01FAF9638E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6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6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3127248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810000" y="1581150"/>
            <a:ext cx="312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pic>
        <p:nvPicPr>
          <p:cNvPr id="33" name="Рисунок 32" descr="Рисунок 4">
            <a:extLst>
              <a:ext uri="{FF2B5EF4-FFF2-40B4-BE49-F238E27FC236}">
                <a16:creationId xmlns:a16="http://schemas.microsoft.com/office/drawing/2014/main" id="{66036980-601E-BD42-9BA2-82401C6539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012351A-D020-9147-817A-460491F285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8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1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647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>
                <a:solidFill>
                  <a:schemeClr val="accent1">
                    <a:lumMod val="50000"/>
                    <a:lumOff val="50000"/>
                  </a:schemeClr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>
                <a:latin typeface="PT Root UI" panose="020B0303020202020204" pitchFamily="34" charset="0"/>
                <a:ea typeface="PT Root UI" panose="020B0303020202020204" pitchFamily="3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66700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 kern="1200" dirty="0">
                <a:solidFill>
                  <a:schemeClr val="tx1"/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n-c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4922520" y="1573950"/>
            <a:ext cx="201168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 b="0" i="0" kern="1200" dirty="0">
                <a:solidFill>
                  <a:schemeClr val="tx1"/>
                </a:solidFill>
                <a:latin typeface="PT Root UI" panose="020B0303020202020204" pitchFamily="34" charset="0"/>
                <a:ea typeface="PT Root UI" panose="020B0303020202020204" pitchFamily="34" charset="0"/>
                <a:cs typeface="+mn-c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pic>
        <p:nvPicPr>
          <p:cNvPr id="45" name="Рисунок 44" descr="Рисунок 4">
            <a:extLst>
              <a:ext uri="{FF2B5EF4-FFF2-40B4-BE49-F238E27FC236}">
                <a16:creationId xmlns:a16="http://schemas.microsoft.com/office/drawing/2014/main" id="{825077FD-3DEF-054E-B7F1-8FFBFFBA5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720"/>
            <a:ext cx="550537" cy="26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C3845FF-FF76-4345-A4D9-64617B3918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" y="76202"/>
            <a:ext cx="353090" cy="335308"/>
          </a:xfrm>
          <a:prstGeom prst="rect">
            <a:avLst/>
          </a:prstGeom>
        </p:spPr>
      </p:pic>
      <p:sp>
        <p:nvSpPr>
          <p:cNvPr id="9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B7DC7E0E-A98C-4643-B7F2-8BBFEF4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2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3898776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877600" y="2173950"/>
            <a:ext cx="266400" cy="795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bg1"/>
                </a:solidFill>
                <a:latin typeface="PT Root UI" panose="020B0303020202020204" pitchFamily="34" charset="0"/>
                <a:ea typeface="PT Root UI" panose="020B0303020202020204" pitchFamily="34" charset="0"/>
              </a:defRPr>
            </a:lvl1pPr>
          </a:lstStyle>
          <a:p>
            <a:pPr>
              <a:defRPr/>
            </a:pPr>
            <a:fld id="{C3B357BE-FA96-4FF6-BE52-8E48D2BD427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71" r:id="rId3"/>
    <p:sldLayoutId id="2147483665" r:id="rId4"/>
    <p:sldLayoutId id="2147483663" r:id="rId5"/>
    <p:sldLayoutId id="2147483664" r:id="rId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7D771-3C6D-9144-82BB-1F8B54FF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41" y="1157677"/>
            <a:ext cx="7639918" cy="1102519"/>
          </a:xfrm>
        </p:spPr>
        <p:txBody>
          <a:bodyPr/>
          <a:lstStyle/>
          <a:p>
            <a:pPr algn="ctr"/>
            <a:r>
              <a:rPr lang="ru-RU" dirty="0"/>
              <a:t>СОЗДАНИЕ </a:t>
            </a:r>
            <a:r>
              <a:rPr lang="en-GB" dirty="0"/>
              <a:t>CNC </a:t>
            </a:r>
            <a:r>
              <a:rPr lang="ru-RU" dirty="0"/>
              <a:t>СТАНКА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63EE6-F880-FF45-80C2-B43429B3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41" y="2419350"/>
            <a:ext cx="3598168" cy="1936210"/>
          </a:xfrm>
        </p:spPr>
        <p:txBody>
          <a:bodyPr/>
          <a:lstStyle/>
          <a:p>
            <a:pPr algn="l"/>
            <a:r>
              <a:rPr lang="ru-RU" dirty="0"/>
              <a:t>Состав: </a:t>
            </a:r>
          </a:p>
          <a:p>
            <a:pPr marL="457200" indent="-457200" algn="l">
              <a:buAutoNum type="arabicPeriod"/>
            </a:pPr>
            <a:r>
              <a:rPr lang="ru-RU" dirty="0"/>
              <a:t>Романов Сергей</a:t>
            </a:r>
          </a:p>
          <a:p>
            <a:pPr marL="457200" indent="-457200" algn="l">
              <a:buAutoNum type="arabicPeriod"/>
            </a:pPr>
            <a:r>
              <a:rPr lang="ru-RU" dirty="0"/>
              <a:t>Никитин Кирилл</a:t>
            </a:r>
          </a:p>
          <a:p>
            <a:pPr marL="457200" indent="-457200" algn="l">
              <a:buAutoNum type="arabicPeriod"/>
            </a:pPr>
            <a:r>
              <a:rPr lang="ru-RU" dirty="0"/>
              <a:t>Есис Александр</a:t>
            </a:r>
          </a:p>
          <a:p>
            <a:pPr algn="l"/>
            <a:r>
              <a:rPr lang="ru-RU" dirty="0"/>
              <a:t>Куратор: </a:t>
            </a:r>
          </a:p>
          <a:p>
            <a:pPr algn="l"/>
            <a:r>
              <a:rPr lang="ru-RU" dirty="0"/>
              <a:t>Морозов Андрей Андреевич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21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032E-4BC6-4036-A4AF-14272C4F1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41" y="590550"/>
            <a:ext cx="7639918" cy="1102519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ЦЕЛЬ ПРОЕКТА: ПОЛУЧИТЬ РАБОЧИЙ ПРОТОТИП ПОРТАЛЬНОГО ЧПУ СТАНКА</a:t>
            </a:r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D889-7B27-4C17-8F54-D7A4325F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87913"/>
            <a:ext cx="1828800" cy="2555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ru-RU"/>
              <a:t>Проектная практика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38F3104-E654-4072-8D35-E1D973EF8F0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A14F14B-9598-4CBC-8ED0-C03D8B39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41193"/>
            <a:ext cx="5107658" cy="28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0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4D029-AA1F-6049-AE4F-0EFFD3B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3563678" cy="857400"/>
          </a:xfrm>
        </p:spPr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4C8E8F-130E-2446-8E73-E09FD5E9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167" y="1447950"/>
            <a:ext cx="6853666" cy="3155100"/>
          </a:xfrm>
        </p:spPr>
        <p:txBody>
          <a:bodyPr/>
          <a:lstStyle/>
          <a:p>
            <a:r>
              <a:rPr lang="ru-RU" dirty="0"/>
              <a:t>1. Изучение литературы и существующих моделей ЧПУ станков</a:t>
            </a:r>
          </a:p>
          <a:p>
            <a:r>
              <a:rPr lang="ru-RU" dirty="0"/>
              <a:t>2. Выбор наиболее подходящей модели</a:t>
            </a:r>
          </a:p>
          <a:p>
            <a:r>
              <a:rPr lang="ru-RU" dirty="0"/>
              <a:t>3. Создание 3D модели станка</a:t>
            </a:r>
          </a:p>
          <a:p>
            <a:r>
              <a:rPr lang="ru-RU" dirty="0"/>
              <a:t>4. Разработка и сборка электронной составляющей ЧПУ станка</a:t>
            </a:r>
          </a:p>
          <a:p>
            <a:r>
              <a:rPr lang="ru-RU" dirty="0"/>
              <a:t>5. Сборка и наладка первой простой рабочей модели</a:t>
            </a:r>
          </a:p>
          <a:p>
            <a:r>
              <a:rPr lang="ru-RU" dirty="0"/>
              <a:t>6. Усовершенствование полученной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198A42-4B36-4045-A513-B57DB33203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9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DF069F-2F62-6A4A-9C75-7335FE7D08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3E1C55-D15F-5346-ADD1-F7A60717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9546"/>
            <a:ext cx="2057400" cy="857400"/>
          </a:xfrm>
        </p:spPr>
        <p:txBody>
          <a:bodyPr/>
          <a:lstStyle/>
          <a:p>
            <a:r>
              <a:rPr lang="en-GB" dirty="0"/>
              <a:t>3D </a:t>
            </a:r>
            <a:r>
              <a:rPr lang="ru-RU" dirty="0"/>
              <a:t>МОДЕЛЬ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2BB69-D4AC-CB43-B5C7-EB1CF4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7950"/>
            <a:ext cx="4786339" cy="3155100"/>
          </a:xfrm>
        </p:spPr>
        <p:txBody>
          <a:bodyPr/>
          <a:lstStyle/>
          <a:p>
            <a:r>
              <a:rPr lang="ru-RU" dirty="0"/>
              <a:t>Что было сделано: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Разработан чертеж и 3д модель.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dirty="0"/>
              <a:t>Закуплены необходимые детали.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dirty="0"/>
              <a:t>Распечатаны детали на 3D принтере.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27FDA080-4FB0-4E05-A484-E3D09CC5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58152"/>
            <a:ext cx="2470438" cy="1704602"/>
          </a:xfrm>
          <a:prstGeom prst="rect">
            <a:avLst/>
          </a:prstGeom>
        </p:spPr>
      </p:pic>
      <p:pic>
        <p:nvPicPr>
          <p:cNvPr id="9" name="Рисунок 6">
            <a:extLst>
              <a:ext uri="{FF2B5EF4-FFF2-40B4-BE49-F238E27FC236}">
                <a16:creationId xmlns:a16="http://schemas.microsoft.com/office/drawing/2014/main" id="{0C47FA72-DE55-402B-A05E-F02B949E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157714"/>
            <a:ext cx="2296351" cy="1705040"/>
          </a:xfrm>
          <a:prstGeom prst="rect">
            <a:avLst/>
          </a:prstGeo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B5BCB9F1-A43E-4BD5-BDE9-F924A586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17" b="89980" l="6593" r="89973">
                        <a14:foregroundMark x1="41209" y1="6748" x2="41209" y2="6748"/>
                        <a14:foregroundMark x1="41484" y1="5317" x2="41484" y2="5317"/>
                        <a14:foregroundMark x1="10302" y1="58282" x2="10302" y2="58282"/>
                        <a14:foregroundMark x1="6593" y1="73006" x2="6593" y2="73006"/>
                        <a14:foregroundMark x1="67445" y1="61963" x2="68956" y2="59918"/>
                        <a14:foregroundMark x1="70330" y1="58282" x2="79396" y2="37832"/>
                        <a14:foregroundMark x1="76923" y1="43354" x2="51099" y2="83027"/>
                        <a14:foregroundMark x1="21841" y1="49693" x2="42857" y2="17996"/>
                        <a14:foregroundMark x1="15110" y1="58691" x2="22527" y2="52761"/>
                        <a14:foregroundMark x1="19093" y1="60327" x2="36126" y2="35787"/>
                        <a14:foregroundMark x1="36126" y1="35787" x2="30907" y2="50511"/>
                        <a14:foregroundMark x1="39148" y1="29857" x2="28297" y2="38650"/>
                        <a14:foregroundMark x1="28297" y1="38650" x2="28159" y2="39264"/>
                        <a14:backgroundMark x1="24176" y1="36605" x2="24176" y2="36605"/>
                        <a14:backgroundMark x1="22115" y1="32106" x2="22115" y2="321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33350"/>
            <a:ext cx="4985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5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3D97-217B-492C-B7EF-C602A0DC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895350"/>
            <a:ext cx="3676744" cy="928663"/>
          </a:xfrm>
        </p:spPr>
        <p:txBody>
          <a:bodyPr/>
          <a:lstStyle/>
          <a:p>
            <a:r>
              <a:rPr lang="en-GB" dirty="0"/>
              <a:t>3D </a:t>
            </a:r>
            <a:r>
              <a:rPr lang="ru-RU" dirty="0"/>
              <a:t>МОДЕЛЬ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392F-487F-4D89-BE42-B6A2F5438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продолжаем делать: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dirty="0"/>
              <a:t>Тестируем различные варианты деталей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ABBB3-1444-4C22-B974-7DCD0842D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2D1C-2B5A-4CE3-BE12-5A2B4BCD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6" name="Picture 5" descr="A picture containing jack, dark&#10;&#10;Description automatically generated">
            <a:extLst>
              <a:ext uri="{FF2B5EF4-FFF2-40B4-BE49-F238E27FC236}">
                <a16:creationId xmlns:a16="http://schemas.microsoft.com/office/drawing/2014/main" id="{40F0EAEC-0CE4-4D32-9170-872EDCBA4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02" y="23704"/>
            <a:ext cx="5916520" cy="3012827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3F86B19-F13D-4D19-B515-DD7B3E45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30118"/>
            <a:ext cx="6907665" cy="35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54E0-9868-4BDC-9E62-648DEB63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КОМПОНЕНТОВ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73-8B9C-45D2-8C57-0A6AC11FF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Что было сделано: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Разработан схема соединения модулей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Проведены тесты модели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0FC0F-13A4-4AD4-80E5-6500E4102B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665-FAD2-428C-B58E-99C1DE4B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8C24430-9461-4D05-AC94-7278A17A3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1" b="96402" l="586" r="94187">
                        <a14:foregroundMark x1="8532" y1="56452" x2="8532" y2="56452"/>
                        <a14:foregroundMark x1="6483" y1="55666" x2="5730" y2="38213"/>
                        <a14:foregroundMark x1="5981" y1="54425" x2="586" y2="55955"/>
                        <a14:foregroundMark x1="2886" y1="55955" x2="1631" y2="55955"/>
                        <a14:foregroundMark x1="33835" y1="83788" x2="31786" y2="78205"/>
                        <a14:foregroundMark x1="28482" y1="90364" x2="27604" y2="79777"/>
                        <a14:foregroundMark x1="27604" y1="79777" x2="31870" y2="89165"/>
                        <a14:foregroundMark x1="31870" y1="89165" x2="25931" y2="86559"/>
                        <a14:foregroundMark x1="30782" y1="95947" x2="36679" y2="83375"/>
                        <a14:foregroundMark x1="36679" y1="83375" x2="38185" y2="73987"/>
                        <a14:foregroundMark x1="38185" y1="73987" x2="25596" y2="71050"/>
                        <a14:foregroundMark x1="25596" y1="71050" x2="22836" y2="85401"/>
                        <a14:foregroundMark x1="22836" y1="85401" x2="28984" y2="91398"/>
                        <a14:foregroundMark x1="30782" y1="96443" x2="29235" y2="93921"/>
                        <a14:foregroundMark x1="93685" y1="36683" x2="93977" y2="32630"/>
                        <a14:foregroundMark x1="93977" y1="31390" x2="93977" y2="31390"/>
                        <a14:foregroundMark x1="93977" y1="51902" x2="93977" y2="44293"/>
                        <a14:foregroundMark x1="94228" y1="61745" x2="94228" y2="57982"/>
                        <a14:foregroundMark x1="94228" y1="57982" x2="94228" y2="57982"/>
                        <a14:foregroundMark x1="38729" y1="16708" x2="38185" y2="11125"/>
                        <a14:foregroundMark x1="45629" y1="8602" x2="36094" y2="10711"/>
                        <a14:foregroundMark x1="36094" y1="10711" x2="35885" y2="16170"/>
                        <a14:foregroundMark x1="35885" y1="17452" x2="34630" y2="29115"/>
                        <a14:foregroundMark x1="34630" y1="29115" x2="34630" y2="29115"/>
                        <a14:foregroundMark x1="33333" y1="26799" x2="45880" y2="27089"/>
                        <a14:foregroundMark x1="46633" y1="27337" x2="46382" y2="7568"/>
                        <a14:foregroundMark x1="43831" y1="4301" x2="34086" y2="10505"/>
                        <a14:foregroundMark x1="34086" y1="10505" x2="34086" y2="11621"/>
                        <a14:foregroundMark x1="16729" y1="25062" x2="16729" y2="4301"/>
                        <a14:foregroundMark x1="40736" y1="34409" x2="41531" y2="50620"/>
                        <a14:foregroundMark x1="41531" y1="50620" x2="41531" y2="50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7625"/>
            <a:ext cx="4680965" cy="4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9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C61D1-1A26-47A3-B2B0-0237BD8F9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A175-2690-4503-9C74-17E18767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Проектная практика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2C53D9-0A6B-4F85-A396-94DCA78C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66711"/>
            <a:ext cx="5294716" cy="261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D58511-00E6-4270-82C6-7F245FA88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6981"/>
            <a:ext cx="3910902" cy="43095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94B75-3519-4881-86A0-F9CAB97A0571}"/>
              </a:ext>
            </a:extLst>
          </p:cNvPr>
          <p:cNvCxnSpPr/>
          <p:nvPr/>
        </p:nvCxnSpPr>
        <p:spPr>
          <a:xfrm>
            <a:off x="4343400" y="89535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91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P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12033"/>
      </a:accent1>
      <a:accent2>
        <a:srgbClr val="4C656E"/>
      </a:accent2>
      <a:accent3>
        <a:srgbClr val="C7C8C7"/>
      </a:accent3>
      <a:accent4>
        <a:srgbClr val="DC7827"/>
      </a:accent4>
      <a:accent5>
        <a:srgbClr val="C32439"/>
      </a:accent5>
      <a:accent6>
        <a:srgbClr val="6BE0F2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137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PT Root UI</vt:lpstr>
      <vt:lpstr>PT Root UI Medium</vt:lpstr>
      <vt:lpstr>Тема Office</vt:lpstr>
      <vt:lpstr>СОЗДАНИЕ CNC СТАНКА</vt:lpstr>
      <vt:lpstr>ЦЕЛЬ ПРОЕКТА: ПОЛУЧИТЬ РАБОЧИЙ ПРОТОТИП ПОРТАЛЬНОГО ЧПУ СТАНКА</vt:lpstr>
      <vt:lpstr>ЗАДАЧИ:</vt:lpstr>
      <vt:lpstr>3D МОДЕЛЬ</vt:lpstr>
      <vt:lpstr>3D МОДЕЛЬ</vt:lpstr>
      <vt:lpstr>СХЕМА КОМПОНЕНТОВ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Gendalf</dc:creator>
  <cp:lastModifiedBy>Александр Есис</cp:lastModifiedBy>
  <cp:revision>805</cp:revision>
  <dcterms:created xsi:type="dcterms:W3CDTF">2017-02-09T07:28:42Z</dcterms:created>
  <dcterms:modified xsi:type="dcterms:W3CDTF">2022-03-28T14:58:28Z</dcterms:modified>
</cp:coreProperties>
</file>