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281DCB-4DDC-4D98-B1E8-43515B0B47A2}" v="203" dt="2021-11-17T11:31:58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2E6DD-0C75-413C-8798-2BC810043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2F6A0C-0240-4FA7-BDE0-EFD98FEBB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34C876-6FE5-4BBB-868E-A8EFCD23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71D62-F786-483B-A0AB-E886E5B9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2306F5-3C71-4596-95B0-24EEF95C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09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74193-2354-406F-9DB0-0F75B785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57B46E-548D-4819-AF7D-1BA127A72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A4D240-D39C-4B35-B135-95DBBE41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EC72EA-9FA3-491E-93B7-F57EDBEE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18347D-8F80-4441-A78B-5898D6AC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41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5F72C4-B197-4757-854C-F95D5BE2A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A27D4A-1F98-4573-A01E-C6AC7EA56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A455A-2F24-4C82-BC86-6DB52092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670EAE-3A58-48FA-B6F4-A4EB7B9E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3BB522-2F95-473C-B411-D8B41C46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47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CAF2-024B-4C4B-966E-7AD949B1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1C024-36B7-4202-9789-537A787C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B6D41A-9CFD-4C32-B740-78D163C5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EB95A-1241-488A-9FC2-5AF26A78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58F916-AB6F-40E6-A14A-E84EB718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81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76624-FA73-4A46-B5DF-58714876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E526C7-3E8B-4020-8B8F-83FBE15B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573CE-B65B-41D4-8F01-99AE123B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40568F-1650-4D1B-BB4D-2FEB07E0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A39526-980B-4A10-B4FC-C6CC02F0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28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9F847-AFD8-4822-952A-D6707B9F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D802CE-FF40-431C-8500-EEE927098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FA9628-4525-4D9D-A845-DDE74B2E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3A5E55-786F-47D4-BF70-8196D2F1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91537C-216A-4EAA-92A2-0F1D9E13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B5421-44D2-4BA7-83E0-E9BE1142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18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9250D8-AB29-48AC-ACE6-365F99FB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8AE7F4-2D4B-4E54-87E4-C9C7EB2C0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DF05D5-9233-4AF7-8D23-C9D77D03B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7F7D7A-FD7B-4F45-B798-297428831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D843B3-E628-4B11-9BB3-3613F9975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721BC0-FCD5-44DD-B777-87DD5496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BC08DF-F555-4BDA-9B14-A207187E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D74660-02FB-4B07-87CA-882AD590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83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8E868-C4C5-49BF-8395-51AF71BB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4B7096-6C1D-4190-AD32-9D7660A7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2272D4-4CF3-4CDB-846F-6177DD0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128070-2939-4B41-BC31-9E66BC6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91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64A6C7-47A5-49B9-AB4B-37BA6091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BFAA67-D36D-41E9-9DBA-787DED68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A19B21-561F-4544-B652-D1EBEC87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95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3AA70-2DB6-4E61-BF57-2A05700C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A5308-0B94-4335-B7F1-CD6D33B1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D1C3D7-00FC-4FB0-8870-D42D82E3C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FB6951-87AB-48F6-AAE9-647460A7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B7694E-1723-46FE-8096-FF8DB6EF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98E259-AA2B-4CC6-8470-9D0F1B0C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0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86DC3-4DDE-47A3-B4B6-2977D484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4C6890-10A4-4DF9-A55B-70E9DDB3D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2494B9-C45F-4B76-A1CA-00C28CC8F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4051DB-C52C-4302-8220-DD8D92E2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C0583C-7B2B-496F-B1B4-F6006E95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E70A20-42DD-40CC-971E-A7CD0957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3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8DBFA-B108-4A91-B934-3A659DD2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E9B2C9-FC60-4653-A192-04F970F1F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D96D71-AD2E-47C7-99D0-C25C03E74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4980BE-CFF0-443A-A265-1EFCBD3B8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FEE679-F630-4727-B8D7-C4E0A99D1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21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05260-69C4-4602-8A00-C3CACBD77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2772" y="1270007"/>
            <a:ext cx="7539504" cy="4317987"/>
          </a:xfrm>
        </p:spPr>
        <p:txBody>
          <a:bodyPr anchor="ctr">
            <a:normAutofit/>
          </a:bodyPr>
          <a:lstStyle/>
          <a:p>
            <a:r>
              <a:rPr lang="ru-RU" sz="9600" dirty="0">
                <a:solidFill>
                  <a:schemeClr val="bg1"/>
                </a:solidFill>
              </a:rPr>
              <a:t>Создание</a:t>
            </a:r>
            <a:br>
              <a:rPr lang="ru-RU" sz="9600" dirty="0">
                <a:solidFill>
                  <a:schemeClr val="bg1"/>
                </a:solidFill>
              </a:rPr>
            </a:br>
            <a:r>
              <a:rPr lang="en-US" sz="9600" dirty="0">
                <a:solidFill>
                  <a:schemeClr val="bg1"/>
                </a:solidFill>
              </a:rPr>
              <a:t>CNC</a:t>
            </a:r>
            <a:r>
              <a:rPr lang="ru-RU" sz="9600" dirty="0">
                <a:solidFill>
                  <a:schemeClr val="bg1"/>
                </a:solidFill>
              </a:rPr>
              <a:t> станка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CE64A9-495E-4667-9C54-FB74B603C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4399722" cy="2999396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ru-RU" dirty="0"/>
              <a:t>Команда:</a:t>
            </a:r>
            <a:r>
              <a:rPr lang="en-US" dirty="0"/>
              <a:t> </a:t>
            </a:r>
            <a:r>
              <a:rPr lang="en-US" dirty="0" err="1"/>
              <a:t>NeverMore</a:t>
            </a:r>
            <a:endParaRPr lang="en-US" dirty="0"/>
          </a:p>
          <a:p>
            <a:pPr algn="l"/>
            <a:r>
              <a:rPr lang="ru-RU" dirty="0"/>
              <a:t>Состав: </a:t>
            </a:r>
          </a:p>
          <a:p>
            <a:pPr marL="457200" indent="-457200" algn="l">
              <a:buAutoNum type="arabicPeriod"/>
            </a:pPr>
            <a:r>
              <a:rPr lang="ru-RU" dirty="0"/>
              <a:t>Есис Александр</a:t>
            </a:r>
          </a:p>
          <a:p>
            <a:pPr marL="457200" indent="-457200" algn="l">
              <a:buAutoNum type="arabicPeriod"/>
            </a:pPr>
            <a:r>
              <a:rPr lang="ru-RU" dirty="0"/>
              <a:t>Никитин Кирилл</a:t>
            </a:r>
          </a:p>
          <a:p>
            <a:pPr marL="457200" indent="-457200" algn="l">
              <a:buAutoNum type="arabicPeriod"/>
            </a:pPr>
            <a:r>
              <a:rPr lang="ru-RU" dirty="0"/>
              <a:t>Романов Сергей</a:t>
            </a:r>
          </a:p>
          <a:p>
            <a:pPr algn="l"/>
            <a:r>
              <a:rPr lang="ru-RU" dirty="0"/>
              <a:t>Куратор: </a:t>
            </a:r>
          </a:p>
          <a:p>
            <a:pPr algn="l"/>
            <a:r>
              <a:rPr lang="ru-RU" dirty="0"/>
              <a:t>Морозов Андрей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4744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7A22B2-1D6F-4E31-B4C3-C8EEFD06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18" y="921452"/>
            <a:ext cx="5758583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ЦЕЛЬ ПРОЕКТА: ПОЛУЧИТЬ РАБОЧИЙ ПРОТОТИП ПОРТАЛЬНОГО ЧПУ СТАНКА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3C898-3C56-407A-AD91-9BAFFACC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8" y="1739112"/>
            <a:ext cx="4220967" cy="825184"/>
          </a:xfrm>
        </p:spPr>
        <p:txBody>
          <a:bodyPr anchor="b">
            <a:normAutofit fontScale="90000"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3</a:t>
            </a:r>
            <a:r>
              <a:rPr lang="en-US" sz="6000" dirty="0">
                <a:solidFill>
                  <a:schemeClr val="bg1"/>
                </a:solidFill>
              </a:rPr>
              <a:t>D</a:t>
            </a:r>
            <a:r>
              <a:rPr lang="ru-RU" sz="6000" dirty="0">
                <a:solidFill>
                  <a:schemeClr val="bg1"/>
                </a:solidFill>
              </a:rPr>
              <a:t> модель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A796E8-E231-4392-8B54-AF695289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190" y="388980"/>
            <a:ext cx="4899249" cy="329474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4058F33-DBF0-45C4-98F8-A1169C03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78" y="2734057"/>
            <a:ext cx="4650869" cy="3554884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sz="2300" dirty="0">
                <a:solidFill>
                  <a:schemeClr val="bg1"/>
                </a:solidFill>
              </a:rPr>
              <a:t>Что было сделано:</a:t>
            </a:r>
          </a:p>
          <a:p>
            <a:r>
              <a:rPr lang="ru-RU" sz="2300" dirty="0">
                <a:solidFill>
                  <a:schemeClr val="bg1"/>
                </a:solidFill>
              </a:rPr>
              <a:t>Разработан чертеж и 3д модель.</a:t>
            </a:r>
            <a:endParaRPr lang="ru-RU" sz="2300" dirty="0">
              <a:solidFill>
                <a:schemeClr val="bg1"/>
              </a:solidFill>
              <a:cs typeface="Calibri"/>
            </a:endParaRPr>
          </a:p>
          <a:p>
            <a:r>
              <a:rPr lang="ru-RU" sz="2300" dirty="0">
                <a:solidFill>
                  <a:schemeClr val="bg1"/>
                </a:solidFill>
              </a:rPr>
              <a:t>Закуплены необходимые детали.</a:t>
            </a:r>
            <a:endParaRPr lang="ru-RU" sz="2300" dirty="0">
              <a:solidFill>
                <a:schemeClr val="bg1"/>
              </a:solidFill>
              <a:cs typeface="Calibri"/>
            </a:endParaRPr>
          </a:p>
          <a:p>
            <a:r>
              <a:rPr lang="ru-RU" sz="2300" dirty="0">
                <a:solidFill>
                  <a:schemeClr val="bg1"/>
                </a:solidFill>
              </a:rPr>
              <a:t>Распечатаны некоторые детали на 3</a:t>
            </a:r>
            <a:r>
              <a:rPr lang="en-US" sz="2300" dirty="0">
                <a:solidFill>
                  <a:schemeClr val="bg1"/>
                </a:solidFill>
              </a:rPr>
              <a:t>D </a:t>
            </a:r>
            <a:r>
              <a:rPr lang="ru-RU" sz="2300" dirty="0">
                <a:solidFill>
                  <a:schemeClr val="bg1"/>
                </a:solidFill>
              </a:rPr>
              <a:t>принтере.</a:t>
            </a:r>
            <a:endParaRPr lang="ru-RU" sz="23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ru-RU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300" dirty="0">
                <a:solidFill>
                  <a:schemeClr val="bg1"/>
                </a:solidFill>
              </a:rPr>
              <a:t>Что предстоит сделать:</a:t>
            </a:r>
            <a:endParaRPr lang="ru-RU" sz="2300" dirty="0">
              <a:solidFill>
                <a:schemeClr val="bg1"/>
              </a:solidFill>
              <a:cs typeface="Calibri"/>
            </a:endParaRPr>
          </a:p>
          <a:p>
            <a:r>
              <a:rPr lang="ru-RU" sz="2300" dirty="0">
                <a:solidFill>
                  <a:schemeClr val="bg1"/>
                </a:solidFill>
              </a:rPr>
              <a:t>Допечатать необходимые детали на </a:t>
            </a:r>
            <a:r>
              <a:rPr lang="en-US" sz="2300" dirty="0">
                <a:solidFill>
                  <a:schemeClr val="bg1"/>
                </a:solidFill>
              </a:rPr>
              <a:t>3D </a:t>
            </a:r>
            <a:r>
              <a:rPr lang="ru-RU" sz="2300" dirty="0">
                <a:solidFill>
                  <a:schemeClr val="bg1"/>
                </a:solidFill>
              </a:rPr>
              <a:t>принтере.</a:t>
            </a:r>
            <a:endParaRPr lang="ru-RU" sz="2300" dirty="0">
              <a:solidFill>
                <a:schemeClr val="bg1"/>
              </a:solidFill>
              <a:cs typeface="Calibri"/>
            </a:endParaRPr>
          </a:p>
          <a:p>
            <a:r>
              <a:rPr lang="ru-RU" sz="2300" dirty="0">
                <a:solidFill>
                  <a:schemeClr val="bg1"/>
                </a:solidFill>
              </a:rPr>
              <a:t>Собрать конструкцию.</a:t>
            </a:r>
            <a:endParaRPr lang="ru-RU" sz="2300" dirty="0">
              <a:solidFill>
                <a:schemeClr val="bg1"/>
              </a:solidFill>
              <a:cs typeface="Calibri"/>
            </a:endParaRPr>
          </a:p>
          <a:p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095D24-E193-4BB0-BD6E-C2693A4D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990543" y="4511499"/>
            <a:ext cx="2836257" cy="19570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6C74AE-C7B8-46EB-A005-7F8DA7BCA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368" y="4511499"/>
            <a:ext cx="2636391" cy="19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9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3C898-3C56-407A-AD91-9BAFFACC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Схема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058F33-DBF0-45C4-98F8-A1169C03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Что было сделано:</a:t>
            </a:r>
          </a:p>
          <a:p>
            <a:r>
              <a:rPr lang="ru-RU" sz="1900">
                <a:solidFill>
                  <a:schemeClr val="bg1"/>
                </a:solidFill>
              </a:rPr>
              <a:t>Разработан схема соеденения модулей</a:t>
            </a:r>
          </a:p>
          <a:p>
            <a:r>
              <a:rPr lang="ru-RU" sz="1900">
                <a:solidFill>
                  <a:schemeClr val="bg1"/>
                </a:solidFill>
              </a:rPr>
              <a:t>Проведены начальные тесты модели</a:t>
            </a:r>
          </a:p>
          <a:p>
            <a:pPr marL="0" indent="0">
              <a:buNone/>
            </a:pPr>
            <a:endParaRPr lang="ru-RU" sz="19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Что предстоит сделать:</a:t>
            </a:r>
          </a:p>
          <a:p>
            <a:r>
              <a:rPr lang="ru-RU" sz="1900">
                <a:solidFill>
                  <a:schemeClr val="bg1"/>
                </a:solidFill>
              </a:rPr>
              <a:t>Проверить всё в конструкции</a:t>
            </a:r>
          </a:p>
          <a:p>
            <a:r>
              <a:rPr lang="ru-RU" sz="1900">
                <a:solidFill>
                  <a:schemeClr val="bg1"/>
                </a:solidFill>
              </a:rPr>
              <a:t>Принять решение об использовании дополнительных детелей</a:t>
            </a:r>
          </a:p>
          <a:p>
            <a:endParaRPr lang="ru-RU" sz="1900">
              <a:solidFill>
                <a:schemeClr val="bg1"/>
              </a:solidFill>
            </a:endParaRPr>
          </a:p>
        </p:txBody>
      </p:sp>
      <p:pic>
        <p:nvPicPr>
          <p:cNvPr id="12" name="Picture 11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013C9E15-4D5D-48F5-89D1-DECACF97E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1242150"/>
            <a:ext cx="3858600" cy="389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2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3C898-3C56-407A-AD91-9BAFFACC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371190"/>
            <a:ext cx="4787331" cy="1574333"/>
          </a:xfrm>
        </p:spPr>
        <p:txBody>
          <a:bodyPr anchor="b">
            <a:normAutofit/>
          </a:bodyPr>
          <a:lstStyle/>
          <a:p>
            <a:r>
              <a:rPr lang="ru-RU" sz="4000"/>
              <a:t>Программная часть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81" name="Freeform: Shape 80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F7BE2-7ADB-46C9-AA20-044403FB3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58" b="90000" l="78" r="99453">
                        <a14:foregroundMark x1="4688" y1="37396" x2="4688" y2="37396"/>
                        <a14:foregroundMark x1="22813" y1="12083" x2="22813" y2="12083"/>
                        <a14:foregroundMark x1="17422" y1="11250" x2="17422" y2="11250"/>
                        <a14:foregroundMark x1="60781" y1="79896" x2="60781" y2="79896"/>
                        <a14:foregroundMark x1="58203" y1="83438" x2="58203" y2="83438"/>
                        <a14:foregroundMark x1="61016" y1="81354" x2="61016" y2="81354"/>
                        <a14:foregroundMark x1="55625" y1="82188" x2="64609" y2="79792"/>
                        <a14:foregroundMark x1="64609" y1="79792" x2="74609" y2="80521"/>
                        <a14:foregroundMark x1="80859" y1="79375" x2="94609" y2="76458"/>
                        <a14:foregroundMark x1="94609" y1="76458" x2="90391" y2="46042"/>
                        <a14:foregroundMark x1="78516" y1="13750" x2="99375" y2="41146"/>
                        <a14:foregroundMark x1="99375" y1="41146" x2="99609" y2="41667"/>
                        <a14:foregroundMark x1="12891" y1="50313" x2="5781" y2="46250"/>
                        <a14:foregroundMark x1="22188" y1="52604" x2="22188" y2="52917"/>
                        <a14:foregroundMark x1="21328" y1="54896" x2="17031" y2="51771"/>
                        <a14:foregroundMark x1="59688" y1="59479" x2="70703" y2="59271"/>
                        <a14:foregroundMark x1="58828" y1="71875" x2="66172" y2="69583"/>
                        <a14:foregroundMark x1="78047" y1="72188" x2="84297" y2="53021"/>
                        <a14:foregroundMark x1="84297" y1="53021" x2="61797" y2="48333"/>
                        <a14:foregroundMark x1="61797" y1="48333" x2="53594" y2="49688"/>
                        <a14:foregroundMark x1="53594" y1="49688" x2="49609" y2="58958"/>
                        <a14:foregroundMark x1="49609" y1="58958" x2="55547" y2="73333"/>
                        <a14:foregroundMark x1="55547" y1="73333" x2="59688" y2="74792"/>
                        <a14:foregroundMark x1="73734" y1="35531" x2="73516" y2="32188"/>
                        <a14:foregroundMark x1="73984" y1="39375" x2="73736" y2="35567"/>
                        <a14:foregroundMark x1="69844" y1="51458" x2="73047" y2="39063"/>
                        <a14:foregroundMark x1="73047" y1="39063" x2="65078" y2="33646"/>
                        <a14:foregroundMark x1="65078" y1="33646" x2="64219" y2="34167"/>
                        <a14:foregroundMark x1="36875" y1="10313" x2="16797" y2="10000"/>
                        <a14:foregroundMark x1="1016" y1="40833" x2="4844" y2="28333"/>
                        <a14:foregroundMark x1="4844" y1="28333" x2="156" y2="26146"/>
                        <a14:foregroundMark x1="12891" y1="58333" x2="13750" y2="59479"/>
                        <a14:foregroundMark x1="53906" y1="6042" x2="62813" y2="1667"/>
                        <a14:foregroundMark x1="62813" y1="1667" x2="72344" y2="1458"/>
                        <a14:foregroundMark x1="72344" y1="1458" x2="73125" y2="1667"/>
                        <a14:foregroundMark x1="76953" y1="5208" x2="74844" y2="2813"/>
                        <a14:foregroundMark x1="58203" y1="47188" x2="70938" y2="45208"/>
                        <a14:foregroundMark x1="67656" y1="48750" x2="59141" y2="46771"/>
                        <a14:foregroundMark x1="59141" y1="46771" x2="87031" y2="43438"/>
                        <a14:foregroundMark x1="22031" y1="48958" x2="23516" y2="48333"/>
                        <a14:foregroundMark x1="22109" y1="52812" x2="22813" y2="52500"/>
                        <a14:foregroundMark x1="23125" y1="51146" x2="22813" y2="50521"/>
                        <a14:foregroundMark x1="13125" y1="58750" x2="9531" y2="55000"/>
                        <a14:foregroundMark x1="13906" y1="58854" x2="15078" y2="58542"/>
                        <a14:foregroundMark x1="24453" y1="7500" x2="42734" y2="5000"/>
                        <a14:foregroundMark x1="33281" y1="3333" x2="24531" y2="6250"/>
                        <a14:foregroundMark x1="24531" y1="6250" x2="22422" y2="8021"/>
                        <a14:foregroundMark x1="97656" y1="78229" x2="99375" y2="79896"/>
                        <a14:backgroundMark x1="35781" y1="52604" x2="37500" y2="48021"/>
                        <a14:backgroundMark x1="35547" y1="46875" x2="32969" y2="44583"/>
                        <a14:backgroundMark x1="32578" y1="41354" x2="35781" y2="41667"/>
                        <a14:backgroundMark x1="57969" y1="43125" x2="73125" y2="37083"/>
                        <a14:backgroundMark x1="67203" y1="47243" x2="69063" y2="4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2247" y="1044656"/>
            <a:ext cx="1703972" cy="1277978"/>
          </a:xfrm>
          <a:prstGeom prst="rect">
            <a:avLst/>
          </a:prstGeom>
        </p:spPr>
      </p:pic>
      <p:sp useBgFill="1">
        <p:nvSpPr>
          <p:cNvPr id="83" name="Freeform: Shape 82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058F33-DBF0-45C4-98F8-A1169C03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084625"/>
            <a:ext cx="4193655" cy="2927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Что было сделано:</a:t>
            </a:r>
          </a:p>
          <a:p>
            <a:r>
              <a:rPr lang="ru-RU" sz="2200" dirty="0"/>
              <a:t>Настроена прошивка </a:t>
            </a:r>
            <a:r>
              <a:rPr lang="en-US" sz="2200" dirty="0"/>
              <a:t>Marlin</a:t>
            </a:r>
            <a:endParaRPr lang="ru-RU" sz="2200" dirty="0"/>
          </a:p>
          <a:p>
            <a:r>
              <a:rPr lang="ru-RU" sz="2200" dirty="0"/>
              <a:t>Протестировано ПО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Что предстоит сделать:</a:t>
            </a:r>
          </a:p>
          <a:p>
            <a:r>
              <a:rPr lang="ru-RU" sz="2200" dirty="0"/>
              <a:t>Проверить всё в конструкции</a:t>
            </a:r>
          </a:p>
          <a:p>
            <a:endParaRPr lang="ru-RU" sz="2200" dirty="0"/>
          </a:p>
        </p:txBody>
      </p:sp>
      <p:pic>
        <p:nvPicPr>
          <p:cNvPr id="1028" name="Picture 4" descr="Home | Marlin Firmware">
            <a:extLst>
              <a:ext uri="{FF2B5EF4-FFF2-40B4-BE49-F238E27FC236}">
                <a16:creationId xmlns:a16="http://schemas.microsoft.com/office/drawing/2014/main" id="{34D6FF2C-3279-4F82-9110-B58A2D95A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8200" y="4805338"/>
            <a:ext cx="1072583" cy="120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rduino — Википедия">
            <a:extLst>
              <a:ext uri="{FF2B5EF4-FFF2-40B4-BE49-F238E27FC236}">
                <a16:creationId xmlns:a16="http://schemas.microsoft.com/office/drawing/2014/main" id="{CC56E415-39EC-4610-8F60-1B90EBF0E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8130" y="3398735"/>
            <a:ext cx="2963421" cy="201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80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CBFDB-8B69-470E-8987-2379B0EA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ru-RU" sz="5400">
                <a:solidFill>
                  <a:schemeClr val="bg1"/>
                </a:solidFill>
                <a:cs typeface="Calibri Light"/>
              </a:rPr>
              <a:t>Креативные решения</a:t>
            </a:r>
            <a:endParaRPr lang="ru-RU" sz="5400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E8D2C-F9AD-4CB3-9615-7CCA3D13A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cs typeface="Calibri"/>
              </a:rPr>
              <a:t>В ходе нескольких мозговых штурмов были приняты такие решения как: </a:t>
            </a:r>
            <a:endParaRPr lang="ru-RU" sz="2000" dirty="0"/>
          </a:p>
          <a:p>
            <a:r>
              <a:rPr lang="ru-RU" sz="2000" dirty="0">
                <a:cs typeface="Calibri"/>
              </a:rPr>
              <a:t>Оставить принцип покрытия рисунка в стандартных координатах</a:t>
            </a:r>
          </a:p>
          <a:p>
            <a:r>
              <a:rPr lang="ru-RU" sz="2000">
                <a:cs typeface="Calibri"/>
              </a:rPr>
              <a:t>Создать </a:t>
            </a:r>
            <a:r>
              <a:rPr lang="ru-RU" sz="2000" dirty="0">
                <a:cs typeface="Calibri"/>
              </a:rPr>
              <a:t>крепление листа в виде рамки</a:t>
            </a:r>
          </a:p>
          <a:p>
            <a:r>
              <a:rPr lang="ru-RU" sz="2000">
                <a:cs typeface="Calibri"/>
              </a:rPr>
              <a:t>Использовать </a:t>
            </a:r>
            <a:r>
              <a:rPr lang="ru-RU" sz="2000" dirty="0">
                <a:cs typeface="Calibri"/>
              </a:rPr>
              <a:t>визуальный метод наведения инструмента для поиска точки старта</a:t>
            </a:r>
          </a:p>
        </p:txBody>
      </p:sp>
    </p:spTree>
    <p:extLst>
      <p:ext uri="{BB962C8B-B14F-4D97-AF65-F5344CB8AC3E}">
        <p14:creationId xmlns:p14="http://schemas.microsoft.com/office/powerpoint/2010/main" val="171236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CFE1A-643F-4480-A479-43030B14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2961564"/>
            <a:ext cx="5124734" cy="3268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729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Создание CNC станка</vt:lpstr>
      <vt:lpstr>ЦЕЛЬ ПРОЕКТА: ПОЛУЧИТЬ РАБОЧИЙ ПРОТОТИП ПОРТАЛЬНОГО ЧПУ СТАНКА</vt:lpstr>
      <vt:lpstr>3D модель</vt:lpstr>
      <vt:lpstr>Схема компонентов</vt:lpstr>
      <vt:lpstr>Программная часть</vt:lpstr>
      <vt:lpstr>Креативные решения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CNC станка (рисокалки)</dc:title>
  <dc:creator>Романов Сергей rsa009</dc:creator>
  <cp:lastModifiedBy>Александр Есис</cp:lastModifiedBy>
  <cp:revision>70</cp:revision>
  <dcterms:created xsi:type="dcterms:W3CDTF">2021-11-17T08:00:03Z</dcterms:created>
  <dcterms:modified xsi:type="dcterms:W3CDTF">2021-11-17T12:13:24Z</dcterms:modified>
</cp:coreProperties>
</file>