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B8DE6-63FE-4FC8-A151-7C659F940DAD}" v="5" dt="2021-02-17T11:17:35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cha Ivanov" userId="040e6448ae9baf23" providerId="LiveId" clId="{236B8DE6-63FE-4FC8-A151-7C659F940DAD}"/>
    <pc:docChg chg="undo redo custSel addSld modSld">
      <pc:chgData name="Sascha Ivanov" userId="040e6448ae9baf23" providerId="LiveId" clId="{236B8DE6-63FE-4FC8-A151-7C659F940DAD}" dt="2021-02-17T13:03:10.019" v="702" actId="20577"/>
      <pc:docMkLst>
        <pc:docMk/>
      </pc:docMkLst>
      <pc:sldChg chg="addSp modSp new mod setBg setClrOvrMap">
        <pc:chgData name="Sascha Ivanov" userId="040e6448ae9baf23" providerId="LiveId" clId="{236B8DE6-63FE-4FC8-A151-7C659F940DAD}" dt="2021-02-16T16:18:48.214" v="30" actId="20577"/>
        <pc:sldMkLst>
          <pc:docMk/>
          <pc:sldMk cId="2416934264" sldId="256"/>
        </pc:sldMkLst>
        <pc:spChg chg="mod">
          <ac:chgData name="Sascha Ivanov" userId="040e6448ae9baf23" providerId="LiveId" clId="{236B8DE6-63FE-4FC8-A151-7C659F940DAD}" dt="2021-02-16T16:18:37.387" v="8" actId="20577"/>
          <ac:spMkLst>
            <pc:docMk/>
            <pc:sldMk cId="2416934264" sldId="256"/>
            <ac:spMk id="2" creationId="{2E89DE53-AF92-4C78-BB43-516E2DC1CD7D}"/>
          </ac:spMkLst>
        </pc:spChg>
        <pc:spChg chg="mod">
          <ac:chgData name="Sascha Ivanov" userId="040e6448ae9baf23" providerId="LiveId" clId="{236B8DE6-63FE-4FC8-A151-7C659F940DAD}" dt="2021-02-16T16:18:48.214" v="30" actId="20577"/>
          <ac:spMkLst>
            <pc:docMk/>
            <pc:sldMk cId="2416934264" sldId="256"/>
            <ac:spMk id="3" creationId="{B74F6695-E336-424E-90AE-D26F706BF38A}"/>
          </ac:spMkLst>
        </pc:spChg>
        <pc:spChg chg="add">
          <ac:chgData name="Sascha Ivanov" userId="040e6448ae9baf23" providerId="LiveId" clId="{236B8DE6-63FE-4FC8-A151-7C659F940DAD}" dt="2021-02-16T16:16:55.805" v="4" actId="26606"/>
          <ac:spMkLst>
            <pc:docMk/>
            <pc:sldMk cId="2416934264" sldId="256"/>
            <ac:spMk id="10" creationId="{E49CC64F-7275-4E33-961B-0C5CDC439875}"/>
          </ac:spMkLst>
        </pc:spChg>
        <pc:picChg chg="add mod">
          <ac:chgData name="Sascha Ivanov" userId="040e6448ae9baf23" providerId="LiveId" clId="{236B8DE6-63FE-4FC8-A151-7C659F940DAD}" dt="2021-02-16T16:16:55.805" v="4" actId="26606"/>
          <ac:picMkLst>
            <pc:docMk/>
            <pc:sldMk cId="2416934264" sldId="256"/>
            <ac:picMk id="5" creationId="{921318F7-430D-44B5-B4BD-F1D212E53027}"/>
          </ac:picMkLst>
        </pc:picChg>
      </pc:sldChg>
      <pc:sldChg chg="addSp delSp modSp new mod setBg">
        <pc:chgData name="Sascha Ivanov" userId="040e6448ae9baf23" providerId="LiveId" clId="{236B8DE6-63FE-4FC8-A151-7C659F940DAD}" dt="2021-02-17T11:29:56.145" v="628" actId="2711"/>
        <pc:sldMkLst>
          <pc:docMk/>
          <pc:sldMk cId="3154326039" sldId="257"/>
        </pc:sldMkLst>
        <pc:spChg chg="mod ord">
          <ac:chgData name="Sascha Ivanov" userId="040e6448ae9baf23" providerId="LiveId" clId="{236B8DE6-63FE-4FC8-A151-7C659F940DAD}" dt="2021-02-17T10:59:20.034" v="51" actId="26606"/>
          <ac:spMkLst>
            <pc:docMk/>
            <pc:sldMk cId="3154326039" sldId="257"/>
            <ac:spMk id="2" creationId="{0A5AAA56-51DA-487F-8FEE-0F78A71BB876}"/>
          </ac:spMkLst>
        </pc:spChg>
        <pc:spChg chg="del">
          <ac:chgData name="Sascha Ivanov" userId="040e6448ae9baf23" providerId="LiveId" clId="{236B8DE6-63FE-4FC8-A151-7C659F940DAD}" dt="2021-02-17T10:59:08.275" v="46"/>
          <ac:spMkLst>
            <pc:docMk/>
            <pc:sldMk cId="3154326039" sldId="257"/>
            <ac:spMk id="3" creationId="{7FF788A5-F0F3-4005-94E7-07C62D0D0BB2}"/>
          </ac:spMkLst>
        </pc:spChg>
        <pc:spChg chg="add mod">
          <ac:chgData name="Sascha Ivanov" userId="040e6448ae9baf23" providerId="LiveId" clId="{236B8DE6-63FE-4FC8-A151-7C659F940DAD}" dt="2021-02-17T11:29:56.145" v="628" actId="2711"/>
          <ac:spMkLst>
            <pc:docMk/>
            <pc:sldMk cId="3154326039" sldId="257"/>
            <ac:spMk id="9" creationId="{6E6D9395-C151-4572-B547-3E77333D5C47}"/>
          </ac:spMkLst>
        </pc:spChg>
        <pc:spChg chg="add del">
          <ac:chgData name="Sascha Ivanov" userId="040e6448ae9baf23" providerId="LiveId" clId="{236B8DE6-63FE-4FC8-A151-7C659F940DAD}" dt="2021-02-17T10:59:20.016" v="50" actId="26606"/>
          <ac:spMkLst>
            <pc:docMk/>
            <pc:sldMk cId="3154326039" sldId="257"/>
            <ac:spMk id="10" creationId="{16C5FA50-8D52-4617-AF91-5C7B1C8352F1}"/>
          </ac:spMkLst>
        </pc:spChg>
        <pc:spChg chg="add del">
          <ac:chgData name="Sascha Ivanov" userId="040e6448ae9baf23" providerId="LiveId" clId="{236B8DE6-63FE-4FC8-A151-7C659F940DAD}" dt="2021-02-17T10:59:20.016" v="50" actId="26606"/>
          <ac:spMkLst>
            <pc:docMk/>
            <pc:sldMk cId="3154326039" sldId="257"/>
            <ac:spMk id="12" creationId="{E223798C-12AD-4B0C-A50C-D676347D67CF}"/>
          </ac:spMkLst>
        </pc:spChg>
        <pc:spChg chg="add">
          <ac:chgData name="Sascha Ivanov" userId="040e6448ae9baf23" providerId="LiveId" clId="{236B8DE6-63FE-4FC8-A151-7C659F940DAD}" dt="2021-02-17T10:59:20.034" v="51" actId="26606"/>
          <ac:spMkLst>
            <pc:docMk/>
            <pc:sldMk cId="3154326039" sldId="257"/>
            <ac:spMk id="15" creationId="{3CD9DF72-87A3-404E-A828-84CBF11A8303}"/>
          </ac:spMkLst>
        </pc:spChg>
        <pc:picChg chg="add mod">
          <ac:chgData name="Sascha Ivanov" userId="040e6448ae9baf23" providerId="LiveId" clId="{236B8DE6-63FE-4FC8-A151-7C659F940DAD}" dt="2021-02-17T10:59:25.340" v="52" actId="27614"/>
          <ac:picMkLst>
            <pc:docMk/>
            <pc:sldMk cId="3154326039" sldId="257"/>
            <ac:picMk id="5" creationId="{9A7D6583-9AE6-46E2-A703-F7C646D7058E}"/>
          </ac:picMkLst>
        </pc:picChg>
        <pc:cxnChg chg="add">
          <ac:chgData name="Sascha Ivanov" userId="040e6448ae9baf23" providerId="LiveId" clId="{236B8DE6-63FE-4FC8-A151-7C659F940DAD}" dt="2021-02-17T10:59:20.034" v="51" actId="26606"/>
          <ac:cxnSpMkLst>
            <pc:docMk/>
            <pc:sldMk cId="3154326039" sldId="257"/>
            <ac:cxnSpMk id="14" creationId="{20E3A342-4D61-4E3F-AF90-1AB42AEB96CC}"/>
          </ac:cxnSpMkLst>
        </pc:cxnChg>
      </pc:sldChg>
      <pc:sldChg chg="addSp delSp modSp new mod setBg">
        <pc:chgData name="Sascha Ivanov" userId="040e6448ae9baf23" providerId="LiveId" clId="{236B8DE6-63FE-4FC8-A151-7C659F940DAD}" dt="2021-02-17T11:29:49.160" v="627" actId="2711"/>
        <pc:sldMkLst>
          <pc:docMk/>
          <pc:sldMk cId="2811698843" sldId="258"/>
        </pc:sldMkLst>
        <pc:spChg chg="mod ord">
          <ac:chgData name="Sascha Ivanov" userId="040e6448ae9baf23" providerId="LiveId" clId="{236B8DE6-63FE-4FC8-A151-7C659F940DAD}" dt="2021-02-17T11:04:14.291" v="112" actId="122"/>
          <ac:spMkLst>
            <pc:docMk/>
            <pc:sldMk cId="2811698843" sldId="258"/>
            <ac:spMk id="2" creationId="{1B47E57C-EFDE-431F-90C4-42AA6634200D}"/>
          </ac:spMkLst>
        </pc:spChg>
        <pc:spChg chg="del">
          <ac:chgData name="Sascha Ivanov" userId="040e6448ae9baf23" providerId="LiveId" clId="{236B8DE6-63FE-4FC8-A151-7C659F940DAD}" dt="2021-02-17T11:01:59.152" v="84"/>
          <ac:spMkLst>
            <pc:docMk/>
            <pc:sldMk cId="2811698843" sldId="258"/>
            <ac:spMk id="3" creationId="{0A89DDE8-BB22-4D47-8A7D-7FCAF725096E}"/>
          </ac:spMkLst>
        </pc:spChg>
        <pc:spChg chg="add mod">
          <ac:chgData name="Sascha Ivanov" userId="040e6448ae9baf23" providerId="LiveId" clId="{236B8DE6-63FE-4FC8-A151-7C659F940DAD}" dt="2021-02-17T11:29:49.160" v="627" actId="2711"/>
          <ac:spMkLst>
            <pc:docMk/>
            <pc:sldMk cId="2811698843" sldId="258"/>
            <ac:spMk id="9" creationId="{3588EF04-6302-4580-9720-5D6B5486D7A3}"/>
          </ac:spMkLst>
        </pc:spChg>
        <pc:picChg chg="add mod">
          <ac:chgData name="Sascha Ivanov" userId="040e6448ae9baf23" providerId="LiveId" clId="{236B8DE6-63FE-4FC8-A151-7C659F940DAD}" dt="2021-02-17T11:02:19.042" v="87" actId="26606"/>
          <ac:picMkLst>
            <pc:docMk/>
            <pc:sldMk cId="2811698843" sldId="258"/>
            <ac:picMk id="5" creationId="{403A9A4C-31E6-46F8-A011-FDD62C228D7F}"/>
          </ac:picMkLst>
        </pc:picChg>
        <pc:picChg chg="add">
          <ac:chgData name="Sascha Ivanov" userId="040e6448ae9baf23" providerId="LiveId" clId="{236B8DE6-63FE-4FC8-A151-7C659F940DAD}" dt="2021-02-17T11:02:19.042" v="87" actId="26606"/>
          <ac:picMkLst>
            <pc:docMk/>
            <pc:sldMk cId="2811698843" sldId="258"/>
            <ac:picMk id="12" creationId="{54DDEBDD-D8BD-41A6-8A0D-B00E3768B0F9}"/>
          </ac:picMkLst>
        </pc:picChg>
      </pc:sldChg>
      <pc:sldChg chg="addSp delSp modSp new mod setBg">
        <pc:chgData name="Sascha Ivanov" userId="040e6448ae9baf23" providerId="LiveId" clId="{236B8DE6-63FE-4FC8-A151-7C659F940DAD}" dt="2021-02-17T13:03:10.019" v="702" actId="20577"/>
        <pc:sldMkLst>
          <pc:docMk/>
          <pc:sldMk cId="3437688147" sldId="259"/>
        </pc:sldMkLst>
        <pc:spChg chg="mod">
          <ac:chgData name="Sascha Ivanov" userId="040e6448ae9baf23" providerId="LiveId" clId="{236B8DE6-63FE-4FC8-A151-7C659F940DAD}" dt="2021-02-17T11:11:13.867" v="130" actId="26606"/>
          <ac:spMkLst>
            <pc:docMk/>
            <pc:sldMk cId="3437688147" sldId="259"/>
            <ac:spMk id="2" creationId="{D6D3127D-438F-482E-8471-F9C7F7FA32B3}"/>
          </ac:spMkLst>
        </pc:spChg>
        <pc:spChg chg="del">
          <ac:chgData name="Sascha Ivanov" userId="040e6448ae9baf23" providerId="LiveId" clId="{236B8DE6-63FE-4FC8-A151-7C659F940DAD}" dt="2021-02-17T11:10:56.446" v="127"/>
          <ac:spMkLst>
            <pc:docMk/>
            <pc:sldMk cId="3437688147" sldId="259"/>
            <ac:spMk id="3" creationId="{6A683F7B-B658-4C83-A176-E2FA0791ECD6}"/>
          </ac:spMkLst>
        </pc:spChg>
        <pc:spChg chg="add mod">
          <ac:chgData name="Sascha Ivanov" userId="040e6448ae9baf23" providerId="LiveId" clId="{236B8DE6-63FE-4FC8-A151-7C659F940DAD}" dt="2021-02-17T13:03:10.019" v="702" actId="20577"/>
          <ac:spMkLst>
            <pc:docMk/>
            <pc:sldMk cId="3437688147" sldId="259"/>
            <ac:spMk id="9" creationId="{7813839E-ED68-4A28-A82A-77EB6AB86BA5}"/>
          </ac:spMkLst>
        </pc:spChg>
        <pc:spChg chg="add">
          <ac:chgData name="Sascha Ivanov" userId="040e6448ae9baf23" providerId="LiveId" clId="{236B8DE6-63FE-4FC8-A151-7C659F940DAD}" dt="2021-02-17T11:11:13.867" v="130" actId="26606"/>
          <ac:spMkLst>
            <pc:docMk/>
            <pc:sldMk cId="3437688147" sldId="259"/>
            <ac:spMk id="12" creationId="{F56F5174-31D9-4DBB-AAB7-A1FD7BDB1352}"/>
          </ac:spMkLst>
        </pc:spChg>
        <pc:spChg chg="add">
          <ac:chgData name="Sascha Ivanov" userId="040e6448ae9baf23" providerId="LiveId" clId="{236B8DE6-63FE-4FC8-A151-7C659F940DAD}" dt="2021-02-17T11:11:13.867" v="130" actId="26606"/>
          <ac:spMkLst>
            <pc:docMk/>
            <pc:sldMk cId="3437688147" sldId="259"/>
            <ac:spMk id="16" creationId="{F9A95BEE-6BB1-4A28-A8E6-A34B2E42EF87}"/>
          </ac:spMkLst>
        </pc:spChg>
        <pc:picChg chg="add mod">
          <ac:chgData name="Sascha Ivanov" userId="040e6448ae9baf23" providerId="LiveId" clId="{236B8DE6-63FE-4FC8-A151-7C659F940DAD}" dt="2021-02-17T11:11:13.867" v="130" actId="26606"/>
          <ac:picMkLst>
            <pc:docMk/>
            <pc:sldMk cId="3437688147" sldId="259"/>
            <ac:picMk id="5" creationId="{07CD938F-FE2F-49E3-A245-9CC3CCFB93B2}"/>
          </ac:picMkLst>
        </pc:picChg>
        <pc:picChg chg="add">
          <ac:chgData name="Sascha Ivanov" userId="040e6448ae9baf23" providerId="LiveId" clId="{236B8DE6-63FE-4FC8-A151-7C659F940DAD}" dt="2021-02-17T11:11:13.867" v="130" actId="26606"/>
          <ac:picMkLst>
            <pc:docMk/>
            <pc:sldMk cId="3437688147" sldId="259"/>
            <ac:picMk id="14" creationId="{AE113210-7872-481A-ADE6-3A05CCAF5EB2}"/>
          </ac:picMkLst>
        </pc:picChg>
      </pc:sldChg>
      <pc:sldChg chg="addSp delSp modSp new mod setBg">
        <pc:chgData name="Sascha Ivanov" userId="040e6448ae9baf23" providerId="LiveId" clId="{236B8DE6-63FE-4FC8-A151-7C659F940DAD}" dt="2021-02-17T11:31:04.323" v="631" actId="20577"/>
        <pc:sldMkLst>
          <pc:docMk/>
          <pc:sldMk cId="3847449467" sldId="260"/>
        </pc:sldMkLst>
        <pc:spChg chg="mod">
          <ac:chgData name="Sascha Ivanov" userId="040e6448ae9baf23" providerId="LiveId" clId="{236B8DE6-63FE-4FC8-A151-7C659F940DAD}" dt="2021-02-17T11:17:49.318" v="375" actId="26606"/>
          <ac:spMkLst>
            <pc:docMk/>
            <pc:sldMk cId="3847449467" sldId="260"/>
            <ac:spMk id="2" creationId="{F4125DBC-D6F4-46DE-A1CA-3DCC45F3798C}"/>
          </ac:spMkLst>
        </pc:spChg>
        <pc:spChg chg="del">
          <ac:chgData name="Sascha Ivanov" userId="040e6448ae9baf23" providerId="LiveId" clId="{236B8DE6-63FE-4FC8-A151-7C659F940DAD}" dt="2021-02-17T11:17:35.214" v="372"/>
          <ac:spMkLst>
            <pc:docMk/>
            <pc:sldMk cId="3847449467" sldId="260"/>
            <ac:spMk id="3" creationId="{4B1B473D-55A1-445C-9B68-1F3FC74B9ED4}"/>
          </ac:spMkLst>
        </pc:spChg>
        <pc:spChg chg="add mod">
          <ac:chgData name="Sascha Ivanov" userId="040e6448ae9baf23" providerId="LiveId" clId="{236B8DE6-63FE-4FC8-A151-7C659F940DAD}" dt="2021-02-17T11:31:04.323" v="631" actId="20577"/>
          <ac:spMkLst>
            <pc:docMk/>
            <pc:sldMk cId="3847449467" sldId="260"/>
            <ac:spMk id="9" creationId="{82A38FE0-1266-40D1-B19D-B3ACF74D5F11}"/>
          </ac:spMkLst>
        </pc:spChg>
        <pc:picChg chg="add mod">
          <ac:chgData name="Sascha Ivanov" userId="040e6448ae9baf23" providerId="LiveId" clId="{236B8DE6-63FE-4FC8-A151-7C659F940DAD}" dt="2021-02-17T11:17:49.318" v="375" actId="26606"/>
          <ac:picMkLst>
            <pc:docMk/>
            <pc:sldMk cId="3847449467" sldId="260"/>
            <ac:picMk id="5" creationId="{214F0F5C-8D76-4AB8-B5D2-F9A0AA95C000}"/>
          </ac:picMkLst>
        </pc:picChg>
        <pc:cxnChg chg="add">
          <ac:chgData name="Sascha Ivanov" userId="040e6448ae9baf23" providerId="LiveId" clId="{236B8DE6-63FE-4FC8-A151-7C659F940DAD}" dt="2021-02-17T11:17:49.318" v="375" actId="26606"/>
          <ac:cxnSpMkLst>
            <pc:docMk/>
            <pc:sldMk cId="3847449467" sldId="260"/>
            <ac:cxnSpMk id="12" creationId="{E4A809D5-3600-46D4-A466-67F2349A54F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560D-81D3-40A3-9C72-5D6B437C0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A484C-FAF4-4636-A898-5BE6349D6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23156-2DF0-4B73-B2CB-4E5A4BA9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E6AF-CEA4-4752-9D1C-9C68FD7577E0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10C0-5C69-4ECB-9944-FDCA43D4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ED41A-2699-4CAF-B42A-5CF8BA7E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E87-83F4-4570-863A-C2D1A990C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22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AD0B-7806-439E-BC4D-3D4B7736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6FFC5-8948-4F80-A2DE-8511FCA07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46E8-D455-479B-AB74-16849401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E6AF-CEA4-4752-9D1C-9C68FD7577E0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706D-9467-44A9-8868-DD49B8FF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2959-C8A3-41E3-B0E3-66658193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E87-83F4-4570-863A-C2D1A990C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4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2A739-FAE6-4CE9-AFF9-9F2E9B820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55426-D9D6-4566-AF06-553B656F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412A-D7BE-43B0-A1B3-20218E0E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E6AF-CEA4-4752-9D1C-9C68FD7577E0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AC3F-0D5D-4304-B823-070F60B2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DBF5C-274C-4F8A-A836-D90E7403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E87-83F4-4570-863A-C2D1A990C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51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7453-520B-4317-9BB1-47C6E3E4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DF41E-D3A1-4029-AB52-DF2DB0ED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591F-AC80-4F08-BA92-64429970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E6AF-CEA4-4752-9D1C-9C68FD7577E0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B3CE5-4FB6-4FA0-B888-A49477E2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5F51-9D2C-48B8-AEEC-8AEEF444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E87-83F4-4570-863A-C2D1A990C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EABA-2D01-4AA1-9340-B64C843C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C17E-42A0-430D-9050-D57F65F73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9A56-CED0-49A5-A6CA-5E0CA6A2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E6AF-CEA4-4752-9D1C-9C68FD7577E0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42F2B-BAED-46DC-9C1A-67E0F52C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60BB-EBE4-4BBE-B672-3D0A72E5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E87-83F4-4570-863A-C2D1A990C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3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2545-DB16-47D1-A928-685E5F3A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E3B1-5893-4CB4-B78E-DDEEE7989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C42FD-D6E4-4213-90EE-07D691A97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799A-6525-4CF1-ADE3-902044C0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E6AF-CEA4-4752-9D1C-9C68FD7577E0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837EB-E6A3-43CB-B3A9-C9988209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3F22D-8A61-44FB-A5A5-9D7E826D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E87-83F4-4570-863A-C2D1A990C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75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EFEB-F927-4226-B255-5D5F3506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90991-5C67-431A-BE11-C8C345A8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C465-C9CC-4A7A-A11F-5B1240E8C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1A261-C215-4054-879B-282031532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71E03-03E8-4100-A902-6873BF547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950C0-F2D1-4A7C-8312-02EBB132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E6AF-CEA4-4752-9D1C-9C68FD7577E0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A24D9-F0C5-4442-B63B-06606991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52B3E-92E7-40DA-8840-DB328C14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E87-83F4-4570-863A-C2D1A990C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85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FD16-CCE5-4135-A4B0-7D71B02C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B0A64-6530-4F35-8435-5D21C6B5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E6AF-CEA4-4752-9D1C-9C68FD7577E0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E6516-E2DA-4F5A-BBC4-197898F6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B609C-06AC-4BDF-AF7B-C76FB18D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E87-83F4-4570-863A-C2D1A990C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13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7E59D-9137-429F-8AE9-0E7B3193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E6AF-CEA4-4752-9D1C-9C68FD7577E0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2CE1B-1DC7-4087-A50C-B9E3DBC7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0608D-E049-4955-9731-0C3A70FC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E87-83F4-4570-863A-C2D1A990C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22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6D5D-F9F1-4933-A270-544A9495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4B7-A496-4A38-95BC-16A622CD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882EB-A278-4062-98BE-BCBED10A0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CA11E-B345-40A8-9537-74AB9EA7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E6AF-CEA4-4752-9D1C-9C68FD7577E0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FF03D-2D7A-4EAB-A876-BAEC9F45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D9D3E-6348-412E-8023-D7CEAA4E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E87-83F4-4570-863A-C2D1A990C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8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D44B-BDF4-4CD7-92AB-5E3E54E4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69782-10CC-4E8E-839D-F733BA0C8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D2F88-87C3-4729-A9ED-5D6508ADE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16F41-4C24-4966-A7B8-DC9C5168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E6AF-CEA4-4752-9D1C-9C68FD7577E0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6F55D-10BA-4D25-9D1D-13FB6FB8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421E2-28DC-480B-BBEC-FA26548B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E87-83F4-4570-863A-C2D1A990C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56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0175B-2084-4325-BC43-DF27AF54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B41F9-E1C2-4331-ADFB-BC83C7EDC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BC1C-0094-462F-A1FF-1B1425421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E6AF-CEA4-4752-9D1C-9C68FD7577E0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037B-E2EC-4EF4-97F6-FAB58541C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0922-9BDC-487B-A930-B045F6D74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7E87-83F4-4570-863A-C2D1A990C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34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DE53-AF92-4C78-BB43-516E2DC1C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ru-BY" sz="5400" dirty="0"/>
              <a:t>РОБОТ - МАРСОХОД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F6695-E336-424E-90AE-D26F706BF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ru-BY" sz="2000" dirty="0" err="1"/>
              <a:t>Есис</a:t>
            </a:r>
            <a:r>
              <a:rPr lang="ru-BY" sz="2000" dirty="0"/>
              <a:t> Александр Б20-215</a:t>
            </a:r>
            <a:endParaRPr lang="en-GB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sky, ground, dirt&#10;&#10;Description automatically generated">
            <a:extLst>
              <a:ext uri="{FF2B5EF4-FFF2-40B4-BE49-F238E27FC236}">
                <a16:creationId xmlns:a16="http://schemas.microsoft.com/office/drawing/2014/main" id="{921318F7-430D-44B5-B4BD-F1D212E53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2" r="2514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6934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in a space suit&#10;&#10;Description automatically generated with low confidence">
            <a:extLst>
              <a:ext uri="{FF2B5EF4-FFF2-40B4-BE49-F238E27FC236}">
                <a16:creationId xmlns:a16="http://schemas.microsoft.com/office/drawing/2014/main" id="{9A7D6583-9AE6-46E2-A703-F7C646D705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6758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AAA56-51DA-487F-8FEE-0F78A71B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ru-BY" sz="3600"/>
              <a:t>Задача</a:t>
            </a:r>
            <a:endParaRPr lang="en-GB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6D9395-C151-4572-B547-3E77333D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BY" sz="2000" dirty="0">
                <a:effectLst/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2000" dirty="0">
                <a:effectLst/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проектировать и собрать роботизированный марсоход, который способен преодолевать препятствия и выполнять требуемые согласно техническому заданию действия в автономном режиме.</a:t>
            </a:r>
            <a:endParaRPr lang="en-GB" sz="2000" dirty="0">
              <a:effectLst/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2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403A9A4C-31E6-46F8-A011-FDD62C22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r="20484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47E57C-EFDE-431F-90C4-42AA6634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pPr algn="ctr"/>
            <a:r>
              <a:rPr lang="ru-BY" dirty="0">
                <a:solidFill>
                  <a:srgbClr val="000000"/>
                </a:solidFill>
              </a:rPr>
              <a:t>Задача на текущем этапе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88EF04-6302-4580-9720-5D6B5486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BY" sz="2000" dirty="0">
                <a:latin typeface="Calibri (Body)"/>
              </a:rPr>
              <a:t>О</a:t>
            </a:r>
            <a:r>
              <a:rPr lang="ru-RU" sz="2000" dirty="0" err="1">
                <a:latin typeface="Calibri (Body)"/>
              </a:rPr>
              <a:t>сво</a:t>
            </a:r>
            <a:r>
              <a:rPr lang="ru-BY" sz="2000" dirty="0">
                <a:latin typeface="Calibri (Body)"/>
              </a:rPr>
              <a:t>ить</a:t>
            </a:r>
            <a:r>
              <a:rPr lang="ru-RU" sz="2000" dirty="0">
                <a:latin typeface="Calibri (Body)"/>
              </a:rPr>
              <a:t> инструмент</a:t>
            </a:r>
            <a:r>
              <a:rPr lang="ru-BY" sz="2000" dirty="0">
                <a:latin typeface="Calibri (Body)"/>
              </a:rPr>
              <a:t>ы</a:t>
            </a:r>
            <a:r>
              <a:rPr lang="ru-RU" sz="2000" dirty="0">
                <a:latin typeface="Calibri (Body)"/>
              </a:rPr>
              <a:t> проектирования, а также </a:t>
            </a:r>
            <a:r>
              <a:rPr lang="ru-BY" sz="2000" dirty="0">
                <a:latin typeface="Calibri (Body)"/>
              </a:rPr>
              <a:t>с</a:t>
            </a:r>
            <a:r>
              <a:rPr lang="ru-RU" sz="2000" dirty="0" err="1">
                <a:latin typeface="Calibri (Body)"/>
              </a:rPr>
              <a:t>проектирова</a:t>
            </a:r>
            <a:r>
              <a:rPr lang="ru-BY" sz="2000" dirty="0" err="1">
                <a:latin typeface="Calibri (Body)"/>
              </a:rPr>
              <a:t>ть</a:t>
            </a:r>
            <a:r>
              <a:rPr lang="ru-RU" sz="2000" dirty="0">
                <a:latin typeface="Calibri (Body)"/>
              </a:rPr>
              <a:t> и </a:t>
            </a:r>
            <a:r>
              <a:rPr lang="ru-RU" sz="2000" dirty="0" err="1">
                <a:latin typeface="Calibri (Body)"/>
              </a:rPr>
              <a:t>созда</a:t>
            </a:r>
            <a:r>
              <a:rPr lang="ru-BY" sz="2000" dirty="0" err="1">
                <a:latin typeface="Calibri (Body)"/>
              </a:rPr>
              <a:t>ть</a:t>
            </a:r>
            <a:r>
              <a:rPr lang="ru-RU" sz="2000" dirty="0">
                <a:latin typeface="Calibri (Body)"/>
              </a:rPr>
              <a:t> </a:t>
            </a:r>
            <a:r>
              <a:rPr lang="ru-RU" sz="2000" dirty="0" err="1">
                <a:latin typeface="Calibri (Body)"/>
              </a:rPr>
              <a:t>механическ</a:t>
            </a:r>
            <a:r>
              <a:rPr lang="ru-BY" sz="2000" dirty="0">
                <a:latin typeface="Calibri (Body)"/>
              </a:rPr>
              <a:t>ую</a:t>
            </a:r>
            <a:r>
              <a:rPr lang="ru-RU" sz="2000" dirty="0">
                <a:latin typeface="Calibri (Body)"/>
              </a:rPr>
              <a:t> част</a:t>
            </a:r>
            <a:r>
              <a:rPr lang="ru-BY" sz="2000" dirty="0">
                <a:latin typeface="Calibri (Body)"/>
              </a:rPr>
              <a:t>ь</a:t>
            </a:r>
            <a:r>
              <a:rPr lang="ru-RU" sz="2000" dirty="0">
                <a:latin typeface="Calibri (Body)"/>
              </a:rPr>
              <a:t> марсохода, в которую входят: подвеска, колеса, платформа.</a:t>
            </a:r>
            <a:endParaRPr lang="en-US" sz="2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1169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D3127D-438F-482E-8471-F9C7F7FA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ru-BY">
                <a:solidFill>
                  <a:srgbClr val="000000"/>
                </a:solidFill>
              </a:rPr>
              <a:t>Результаты на данный момент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outdoor, mountain, nature, dirt&#10;&#10;Description automatically generated">
            <a:extLst>
              <a:ext uri="{FF2B5EF4-FFF2-40B4-BE49-F238E27FC236}">
                <a16:creationId xmlns:a16="http://schemas.microsoft.com/office/drawing/2014/main" id="{07CD938F-FE2F-49E3-A245-9CC3CCFB9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3" r="15526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13839E-ED68-4A28-A82A-77EB6AB86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ru-BY" sz="2000" dirty="0">
                <a:solidFill>
                  <a:srgbClr val="000000"/>
                </a:solidFill>
              </a:rPr>
              <a:t>Распределение ролей в команде</a:t>
            </a:r>
          </a:p>
          <a:p>
            <a:r>
              <a:rPr lang="ru-BY" sz="2000" dirty="0">
                <a:solidFill>
                  <a:srgbClr val="000000"/>
                </a:solidFill>
              </a:rPr>
              <a:t>Изучение инструмента </a:t>
            </a:r>
            <a:r>
              <a:rPr lang="en-US" sz="2000" dirty="0">
                <a:solidFill>
                  <a:srgbClr val="000000"/>
                </a:solidFill>
              </a:rPr>
              <a:t>Trello</a:t>
            </a:r>
          </a:p>
          <a:p>
            <a:r>
              <a:rPr lang="ru-BY" sz="2000" dirty="0">
                <a:solidFill>
                  <a:srgbClr val="000000"/>
                </a:solidFill>
              </a:rPr>
              <a:t>Создание </a:t>
            </a:r>
            <a:r>
              <a:rPr lang="en-US" sz="2000" dirty="0">
                <a:solidFill>
                  <a:srgbClr val="000000"/>
                </a:solidFill>
              </a:rPr>
              <a:t>Trello </a:t>
            </a:r>
            <a:r>
              <a:rPr lang="ru-BY" sz="2000" dirty="0">
                <a:solidFill>
                  <a:srgbClr val="000000"/>
                </a:solidFill>
              </a:rPr>
              <a:t>доски и </a:t>
            </a:r>
            <a:r>
              <a:rPr lang="en-US" sz="2000" dirty="0">
                <a:solidFill>
                  <a:srgbClr val="000000"/>
                </a:solidFill>
              </a:rPr>
              <a:t>Git </a:t>
            </a:r>
            <a:r>
              <a:rPr lang="ru-BY" sz="2000" dirty="0">
                <a:solidFill>
                  <a:srgbClr val="000000"/>
                </a:solidFill>
              </a:rPr>
              <a:t>репозитория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8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5DBC-D6F4-46DE-A1CA-3DCC45F3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ru-BY" sz="4100" dirty="0"/>
              <a:t>План работы до следующего доклада</a:t>
            </a:r>
            <a:endParaRPr lang="en-GB" sz="41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A38FE0-1266-40D1-B19D-B3ACF74D5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ru-BY" sz="1800" dirty="0"/>
              <a:t>Изучить инструмент </a:t>
            </a:r>
            <a:r>
              <a:rPr lang="en-US" sz="1800" dirty="0"/>
              <a:t>T-FLEX CAD</a:t>
            </a:r>
            <a:r>
              <a:rPr lang="ru-BY" sz="1800" dirty="0"/>
              <a:t> </a:t>
            </a:r>
          </a:p>
          <a:p>
            <a:r>
              <a:rPr lang="ru-RU" sz="1800" dirty="0" err="1"/>
              <a:t>Созда</a:t>
            </a:r>
            <a:r>
              <a:rPr lang="ru-BY" sz="1800" dirty="0" err="1"/>
              <a:t>ть</a:t>
            </a:r>
            <a:r>
              <a:rPr lang="ru-RU" sz="1800" dirty="0"/>
              <a:t> модели</a:t>
            </a:r>
            <a:r>
              <a:rPr lang="ru-BY" sz="1800" dirty="0"/>
              <a:t> </a:t>
            </a:r>
            <a:r>
              <a:rPr lang="ru-RU" sz="1800" dirty="0"/>
              <a:t>прототипа марсохода </a:t>
            </a:r>
            <a:endParaRPr lang="ru-BY" sz="1800" dirty="0"/>
          </a:p>
          <a:p>
            <a:r>
              <a:rPr lang="ru-BY" sz="1800" dirty="0"/>
              <a:t>Изготовить</a:t>
            </a:r>
            <a:r>
              <a:rPr lang="ru-RU" sz="1800" dirty="0"/>
              <a:t> прототип. Только механическую часть (без двигателей и электроники)</a:t>
            </a:r>
            <a:endParaRPr lang="ru-BY" sz="1800" dirty="0"/>
          </a:p>
          <a:p>
            <a:r>
              <a:rPr lang="ru-RU" sz="1800" dirty="0"/>
              <a:t>Протестировать прототип на полосе препятствий</a:t>
            </a:r>
            <a:endParaRPr lang="en-US" sz="1800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14F0F5C-8D76-4AB8-B5D2-F9A0AA95C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5" r="12290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744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(Body)</vt:lpstr>
      <vt:lpstr>Calibri Light</vt:lpstr>
      <vt:lpstr>Office Theme</vt:lpstr>
      <vt:lpstr>РОБОТ - МАРСОХОД</vt:lpstr>
      <vt:lpstr>Задача</vt:lpstr>
      <vt:lpstr>Задача на текущем этапе</vt:lpstr>
      <vt:lpstr>Результаты на данный момент</vt:lpstr>
      <vt:lpstr>План работы до следующего доклада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РОБОТ - МАРСОХОД</dc:title>
  <dc:creator>Sascha Ivanov</dc:creator>
  <cp:lastModifiedBy>Sascha Ivanov</cp:lastModifiedBy>
  <cp:revision>1</cp:revision>
  <dcterms:created xsi:type="dcterms:W3CDTF">2021-02-16T16:14:07Z</dcterms:created>
  <dcterms:modified xsi:type="dcterms:W3CDTF">2021-05-30T10:47:12Z</dcterms:modified>
</cp:coreProperties>
</file>